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technology-driven" TargetMode="External"/><Relationship Id="rId2" Type="http://schemas.openxmlformats.org/officeDocument/2006/relationships/hyperlink" Target="https://www.managementstudyguide.com/promise-and-perils-of-technology-driven-decision-making-for-business-leader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kme.com/glossary/technology-driven-organiz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65E6-F86F-4B61-9BC1-DA371C9A0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Technology vs. Business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9D82-F1DE-49CB-A922-2B9415521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2/20/2022</a:t>
            </a:r>
            <a:br>
              <a:rPr lang="en-US" dirty="0"/>
            </a:br>
            <a:r>
              <a:rPr lang="en-US" dirty="0"/>
              <a:t>Oksana Kustova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5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789-3B96-4091-B852-800908A0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80F5-2336-4F27-99A4-3673A45B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</a:rPr>
              <a:t>MSG Management  Study  Guide</a:t>
            </a:r>
            <a:r>
              <a:rPr lang="en-US" dirty="0">
                <a:effectLst/>
              </a:rPr>
              <a:t>. The Promise and Perils of Technology Driven Decision Making for Business Leaders. (n.d.). Retrieved February 20, 2022, from </a:t>
            </a:r>
            <a:r>
              <a:rPr lang="en-US" dirty="0">
                <a:effectLst/>
                <a:hlinkClick r:id="rId2"/>
              </a:rPr>
              <a:t>https://www.managementstudyguide.com/promise-and-perils-of-technology-driven-decision-making-for-business-leaders.htm</a:t>
            </a:r>
            <a:endParaRPr lang="ru-RU" dirty="0">
              <a:effectLst/>
            </a:endParaRPr>
          </a:p>
          <a:p>
            <a:r>
              <a:rPr lang="en-US" i="1" dirty="0">
                <a:effectLst/>
              </a:rPr>
              <a:t>Technology driven</a:t>
            </a:r>
            <a:r>
              <a:rPr lang="en-US" dirty="0">
                <a:effectLst/>
              </a:rPr>
              <a:t>. Technology Driven - an overview | ScienceDirect Topics. (n.d.). Retrieved February 20, 2022, from </a:t>
            </a:r>
            <a:r>
              <a:rPr lang="en-US" dirty="0">
                <a:effectLst/>
                <a:hlinkClick r:id="rId3"/>
              </a:rPr>
              <a:t>https://www.sciencedirect.com/topics/computer-science/technology-driven</a:t>
            </a:r>
            <a:endParaRPr lang="ru-RU" dirty="0">
              <a:effectLst/>
            </a:endParaRPr>
          </a:p>
          <a:p>
            <a:r>
              <a:rPr lang="en-US" i="1" dirty="0">
                <a:effectLst/>
              </a:rPr>
              <a:t>What is a technology-driven organization?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WalkMe</a:t>
            </a:r>
            <a:r>
              <a:rPr lang="en-US" dirty="0">
                <a:effectLst/>
              </a:rPr>
              <a:t>. (2021, October 6). Retrieved February 20, 2022, from </a:t>
            </a:r>
            <a:r>
              <a:rPr lang="en-US" dirty="0">
                <a:effectLst/>
                <a:hlinkClick r:id="rId4"/>
              </a:rPr>
              <a:t>https://www.walkme.com/glossary/technology-driven-organization/</a:t>
            </a:r>
            <a:endParaRPr lang="ru-RU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1FDB-0CEB-4618-B67A-C269978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Driven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3BE2-E737-4BFF-AFF8-70B83E7B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“technology driven” can be defined as “Management philosophy that pushes for development of new goods or services based on firm’s technical abilities instead of proven demand: to make keys first and then look for locks to open. Practically every breakthrough innovation is based on a technology driven orientation” (Businessdictionary.com).</a:t>
            </a:r>
          </a:p>
        </p:txBody>
      </p:sp>
    </p:spTree>
    <p:extLst>
      <p:ext uri="{BB962C8B-B14F-4D97-AF65-F5344CB8AC3E}">
        <p14:creationId xmlns:p14="http://schemas.microsoft.com/office/powerpoint/2010/main" val="17180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Technology-Driven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technology-driven organization is a company whose business model, innovation strategy, and growth are technology-centric.</a:t>
            </a:r>
          </a:p>
          <a:p>
            <a:r>
              <a:rPr lang="en-US" dirty="0"/>
              <a:t>Technology-driven organizations are innovative, making use of new advances in technology to better serve customers, gain a competitive advantage, and evolve with the marketplace</a:t>
            </a:r>
          </a:p>
          <a:p>
            <a:r>
              <a:rPr lang="en-US" dirty="0"/>
              <a:t>These companies are less afraid of technological advancement, which gives them more mobility, freedom, and creativity to innovate</a:t>
            </a:r>
          </a:p>
          <a:p>
            <a:r>
              <a:rPr lang="en-US" dirty="0"/>
              <a:t>They also embrace a digital culture, workplace, and mindset, focusing on the advantages of new technology instead of clinging to traditional methods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388598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Technology-Driven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advantages to becoming more technology-driven, such as:</a:t>
            </a:r>
          </a:p>
          <a:p>
            <a:endParaRPr lang="en-US" dirty="0"/>
          </a:p>
          <a:p>
            <a:r>
              <a:rPr lang="en-US" dirty="0"/>
              <a:t>More agility in a business world that is undergoing constant change</a:t>
            </a:r>
          </a:p>
          <a:p>
            <a:r>
              <a:rPr lang="en-US" dirty="0"/>
              <a:t>Ability to more quickly assimilate new digital technology </a:t>
            </a:r>
          </a:p>
          <a:p>
            <a:r>
              <a:rPr lang="en-US" dirty="0"/>
              <a:t>A competitive advantage over other companies that fail to innovate</a:t>
            </a:r>
          </a:p>
        </p:txBody>
      </p:sp>
    </p:spTree>
    <p:extLst>
      <p:ext uri="{BB962C8B-B14F-4D97-AF65-F5344CB8AC3E}">
        <p14:creationId xmlns:p14="http://schemas.microsoft.com/office/powerpoint/2010/main" val="25708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Technology-Driven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disadvantages to becoming more technology-driven, such as:</a:t>
            </a:r>
          </a:p>
          <a:p>
            <a:r>
              <a:rPr lang="en-US" dirty="0"/>
              <a:t>Incurs high cost</a:t>
            </a:r>
          </a:p>
          <a:p>
            <a:r>
              <a:rPr lang="en-US" dirty="0"/>
              <a:t>No matter how smart a machine becomes, it can never replicate a human. Machines are rational but, very inhuman as they don’t possess emotions and moral values.</a:t>
            </a:r>
            <a:endParaRPr lang="ru-RU" dirty="0"/>
          </a:p>
          <a:p>
            <a:r>
              <a:rPr lang="en-US" dirty="0"/>
              <a:t>Machines can’t be creative. They can only do what they are being taught or commanded. Though they help in designing and creating, they can’t match the power of a human brain.</a:t>
            </a:r>
            <a:endParaRPr lang="ru-RU" dirty="0"/>
          </a:p>
          <a:p>
            <a:r>
              <a:rPr lang="en-US" dirty="0"/>
              <a:t>Artificial intelligence cannot be improved with experience, they can perform the same function again if no different command is given to them.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2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business-Driven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business decision, sometimes called an operational decision, is any choice made by a business professional that determines short-term or long-term company activities. Professionals make business decisions in response to a variety of different situations, including determining which job candidate to hire, how to distribute department budgets, when to expand into a new product market, if they should merge branches and other situations that require well-thought out actions.</a:t>
            </a:r>
          </a:p>
        </p:txBody>
      </p:sp>
    </p:spTree>
    <p:extLst>
      <p:ext uri="{BB962C8B-B14F-4D97-AF65-F5344CB8AC3E}">
        <p14:creationId xmlns:p14="http://schemas.microsoft.com/office/powerpoint/2010/main" val="132692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between technology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to understand the balance between business and technology. While it's easy to get bogged down in the details of a technology, it's more important to find a solution to a business problem with the technology.</a:t>
            </a:r>
            <a:endParaRPr lang="ru-RU" dirty="0"/>
          </a:p>
          <a:p>
            <a:r>
              <a:rPr lang="en-US" dirty="0"/>
              <a:t>Also,  there is a need to strike a balance between how much technology is optimal and how far humans should let go of their primacy.</a:t>
            </a:r>
          </a:p>
        </p:txBody>
      </p:sp>
    </p:spTree>
    <p:extLst>
      <p:ext uri="{BB962C8B-B14F-4D97-AF65-F5344CB8AC3E}">
        <p14:creationId xmlns:p14="http://schemas.microsoft.com/office/powerpoint/2010/main" val="371361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between technology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company can be a technology company—one that sells products and services that involve technology. </a:t>
            </a:r>
          </a:p>
          <a:p>
            <a:r>
              <a:rPr lang="en-US" dirty="0"/>
              <a:t>However, this does not necessarily mean that the company is technology driven, especially if it focuses on the UX. </a:t>
            </a:r>
          </a:p>
          <a:p>
            <a:r>
              <a:rPr lang="en-US" dirty="0"/>
              <a:t>A company, such as Apple, could be selling technology, but still put the user or customer at the heart of the product, thus creating a strong UX. This makes Apple a UX-driven company.</a:t>
            </a:r>
          </a:p>
        </p:txBody>
      </p:sp>
    </p:spTree>
    <p:extLst>
      <p:ext uri="{BB962C8B-B14F-4D97-AF65-F5344CB8AC3E}">
        <p14:creationId xmlns:p14="http://schemas.microsoft.com/office/powerpoint/2010/main" val="417549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47CE-462F-4C84-93B1-22B3E3DC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balance between technology and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6D51-AE06-4B07-8421-797CEDAC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first glance in the early 1900s, Eastman Kodak Company was a technology company. Their focus was selling new technology, packaged and put together so that the average consumer could use it. </a:t>
            </a:r>
            <a:endParaRPr lang="ru-RU" dirty="0"/>
          </a:p>
          <a:p>
            <a:r>
              <a:rPr lang="en-US" dirty="0"/>
              <a:t>However, the focus was on the person, the human who would use the technology.</a:t>
            </a:r>
            <a:endParaRPr lang="ru-RU" dirty="0"/>
          </a:p>
          <a:p>
            <a:r>
              <a:rPr lang="en-US" dirty="0"/>
              <a:t> Therefore, the company was not technology driven, so much as being user centric. George Eastman focused on what the UX was—how could users take snapshots, and use sophisticated technology.</a:t>
            </a:r>
          </a:p>
        </p:txBody>
      </p:sp>
    </p:spTree>
    <p:extLst>
      <p:ext uri="{BB962C8B-B14F-4D97-AF65-F5344CB8AC3E}">
        <p14:creationId xmlns:p14="http://schemas.microsoft.com/office/powerpoint/2010/main" val="28307355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307</TotalTime>
  <Words>762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  Technology vs. Business   </vt:lpstr>
      <vt:lpstr>Technology Driven Decisions</vt:lpstr>
      <vt:lpstr>Technology-Driven Organizations</vt:lpstr>
      <vt:lpstr>Technology-Driven Organizations</vt:lpstr>
      <vt:lpstr>Technology-Driven Organizations</vt:lpstr>
      <vt:lpstr>business-Driven decisions</vt:lpstr>
      <vt:lpstr>balance between technology and business</vt:lpstr>
      <vt:lpstr>balance between technology and business</vt:lpstr>
      <vt:lpstr>balance between technology and business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vs. Business</dc:title>
  <dc:creator>Oksana Kustova</dc:creator>
  <cp:lastModifiedBy>Oksana Kustova</cp:lastModifiedBy>
  <cp:revision>2</cp:revision>
  <dcterms:created xsi:type="dcterms:W3CDTF">2022-02-21T15:57:33Z</dcterms:created>
  <dcterms:modified xsi:type="dcterms:W3CDTF">2022-02-21T21:05:21Z</dcterms:modified>
</cp:coreProperties>
</file>