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PT Sans Narrow"/>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7391ead4e_0_2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7391ead4e_0_2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77b4751f4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7b4751f4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77b4751f4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77b4751f4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7391ead4e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7391ead4e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7391ead4e_0_3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391ead4e_0_3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391ead4e_0_3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391ead4e_0_3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7b4751f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77b4751f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03183c91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3183c91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03183c91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03183c91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03183c91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03183c91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77b4751f4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77b4751f4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txBox="1"/>
          <p:nvPr>
            <p:ph type="title"/>
          </p:nvPr>
        </p:nvSpPr>
        <p:spPr>
          <a:xfrm>
            <a:off x="324475" y="148225"/>
            <a:ext cx="3559500" cy="13737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800">
                <a:solidFill>
                  <a:schemeClr val="lt1"/>
                </a:solidFill>
              </a:defRPr>
            </a:lvl1pPr>
            <a:lvl2pPr lvl="1" rtl="0" algn="l">
              <a:lnSpc>
                <a:spcPct val="100000"/>
              </a:lnSpc>
              <a:spcBef>
                <a:spcPts val="0"/>
              </a:spcBef>
              <a:spcAft>
                <a:spcPts val="0"/>
              </a:spcAft>
              <a:buNone/>
              <a:defRPr b="1" sz="2800">
                <a:solidFill>
                  <a:schemeClr val="lt1"/>
                </a:solidFill>
              </a:defRPr>
            </a:lvl2pPr>
            <a:lvl3pPr lvl="2" rtl="0" algn="l">
              <a:lnSpc>
                <a:spcPct val="100000"/>
              </a:lnSpc>
              <a:spcBef>
                <a:spcPts val="0"/>
              </a:spcBef>
              <a:spcAft>
                <a:spcPts val="0"/>
              </a:spcAft>
              <a:buNone/>
              <a:defRPr b="1" sz="2800">
                <a:solidFill>
                  <a:schemeClr val="lt1"/>
                </a:solidFill>
              </a:defRPr>
            </a:lvl3pPr>
            <a:lvl4pPr lvl="3" rtl="0" algn="l">
              <a:lnSpc>
                <a:spcPct val="100000"/>
              </a:lnSpc>
              <a:spcBef>
                <a:spcPts val="0"/>
              </a:spcBef>
              <a:spcAft>
                <a:spcPts val="0"/>
              </a:spcAft>
              <a:buNone/>
              <a:defRPr b="1" sz="2800">
                <a:solidFill>
                  <a:schemeClr val="lt1"/>
                </a:solidFill>
              </a:defRPr>
            </a:lvl4pPr>
            <a:lvl5pPr lvl="4" rtl="0" algn="l">
              <a:lnSpc>
                <a:spcPct val="100000"/>
              </a:lnSpc>
              <a:spcBef>
                <a:spcPts val="0"/>
              </a:spcBef>
              <a:spcAft>
                <a:spcPts val="0"/>
              </a:spcAft>
              <a:buNone/>
              <a:defRPr b="1" sz="2800">
                <a:solidFill>
                  <a:schemeClr val="lt1"/>
                </a:solidFill>
              </a:defRPr>
            </a:lvl5pPr>
            <a:lvl6pPr lvl="5" rtl="0" algn="l">
              <a:lnSpc>
                <a:spcPct val="100000"/>
              </a:lnSpc>
              <a:spcBef>
                <a:spcPts val="0"/>
              </a:spcBef>
              <a:spcAft>
                <a:spcPts val="0"/>
              </a:spcAft>
              <a:buNone/>
              <a:defRPr b="1" sz="2800">
                <a:solidFill>
                  <a:schemeClr val="lt1"/>
                </a:solidFill>
              </a:defRPr>
            </a:lvl6pPr>
            <a:lvl7pPr lvl="6" rtl="0" algn="l">
              <a:lnSpc>
                <a:spcPct val="100000"/>
              </a:lnSpc>
              <a:spcBef>
                <a:spcPts val="0"/>
              </a:spcBef>
              <a:spcAft>
                <a:spcPts val="0"/>
              </a:spcAft>
              <a:buNone/>
              <a:defRPr b="1" sz="2800">
                <a:solidFill>
                  <a:schemeClr val="lt1"/>
                </a:solidFill>
              </a:defRPr>
            </a:lvl7pPr>
            <a:lvl8pPr lvl="7" rtl="0" algn="l">
              <a:lnSpc>
                <a:spcPct val="100000"/>
              </a:lnSpc>
              <a:spcBef>
                <a:spcPts val="0"/>
              </a:spcBef>
              <a:spcAft>
                <a:spcPts val="0"/>
              </a:spcAft>
              <a:buNone/>
              <a:defRPr b="1" sz="2800">
                <a:solidFill>
                  <a:schemeClr val="lt1"/>
                </a:solidFill>
              </a:defRPr>
            </a:lvl8pPr>
            <a:lvl9pPr lvl="8" rtl="0" algn="l">
              <a:lnSpc>
                <a:spcPct val="100000"/>
              </a:lnSpc>
              <a:spcBef>
                <a:spcPts val="0"/>
              </a:spcBef>
              <a:spcAft>
                <a:spcPts val="0"/>
              </a:spcAft>
              <a:buNone/>
              <a:defRPr b="1" sz="2800">
                <a:solidFill>
                  <a:schemeClr val="lt1"/>
                </a:solidFill>
              </a:defRPr>
            </a:lvl9pPr>
          </a:lstStyle>
          <a:p/>
        </p:txBody>
      </p:sp>
      <p:sp>
        <p:nvSpPr>
          <p:cNvPr id="141" name="Google Shape;141;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42" name="Google Shape;14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143" name="Shape 143"/>
        <p:cNvGrpSpPr/>
        <p:nvPr/>
      </p:nvGrpSpPr>
      <p:grpSpPr>
        <a:xfrm>
          <a:off x="0" y="0"/>
          <a:ext cx="0" cy="0"/>
          <a:chOff x="0" y="0"/>
          <a:chExt cx="0" cy="0"/>
        </a:xfrm>
      </p:grpSpPr>
      <p:sp>
        <p:nvSpPr>
          <p:cNvPr id="144" name="Google Shape;144;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4"/>
          <p:cNvCxnSpPr/>
          <p:nvPr/>
        </p:nvCxnSpPr>
        <p:spPr>
          <a:xfrm>
            <a:off x="466325" y="353995"/>
            <a:ext cx="660000" cy="0"/>
          </a:xfrm>
          <a:prstGeom prst="straightConnector1">
            <a:avLst/>
          </a:prstGeom>
          <a:noFill/>
          <a:ln cap="flat" cmpd="sng" w="76200">
            <a:solidFill>
              <a:schemeClr val="dk1"/>
            </a:solidFill>
            <a:prstDash val="solid"/>
            <a:round/>
            <a:headEnd len="sm" w="sm" type="none"/>
            <a:tailEnd len="sm" w="sm" type="none"/>
          </a:ln>
        </p:spPr>
      </p:cxnSp>
      <p:sp>
        <p:nvSpPr>
          <p:cNvPr id="146" name="Google Shape;146;p14"/>
          <p:cNvSpPr txBox="1"/>
          <p:nvPr>
            <p:ph type="title"/>
          </p:nvPr>
        </p:nvSpPr>
        <p:spPr>
          <a:xfrm>
            <a:off x="349300" y="450120"/>
            <a:ext cx="3898200" cy="41154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147" name="Google Shape;147;p14"/>
          <p:cNvSpPr txBox="1"/>
          <p:nvPr>
            <p:ph idx="1" type="body"/>
          </p:nvPr>
        </p:nvSpPr>
        <p:spPr>
          <a:xfrm>
            <a:off x="4572000" y="450120"/>
            <a:ext cx="4222800" cy="41154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48" name="Google Shape;14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3">
    <p:bg>
      <p:bgPr>
        <a:solidFill>
          <a:srgbClr val="FFFFFF"/>
        </a:solidFill>
      </p:bgPr>
    </p:bg>
    <p:spTree>
      <p:nvGrpSpPr>
        <p:cNvPr id="149" name="Shape 149"/>
        <p:cNvGrpSpPr/>
        <p:nvPr/>
      </p:nvGrpSpPr>
      <p:grpSpPr>
        <a:xfrm>
          <a:off x="0" y="0"/>
          <a:ext cx="0" cy="0"/>
          <a:chOff x="0" y="0"/>
          <a:chExt cx="0" cy="0"/>
        </a:xfrm>
      </p:grpSpPr>
      <p:sp>
        <p:nvSpPr>
          <p:cNvPr id="150" name="Google Shape;150;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52" name="Google Shape;152;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154" name="Google Shape;154;p15"/>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55" name="Google Shape;15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5">
    <p:bg>
      <p:bgPr>
        <a:solidFill>
          <a:srgbClr val="FFFFFF"/>
        </a:solidFill>
      </p:bgPr>
    </p:bg>
    <p:spTree>
      <p:nvGrpSpPr>
        <p:cNvPr id="156" name="Shape 156"/>
        <p:cNvGrpSpPr/>
        <p:nvPr/>
      </p:nvGrpSpPr>
      <p:grpSpPr>
        <a:xfrm>
          <a:off x="0" y="0"/>
          <a:ext cx="0" cy="0"/>
          <a:chOff x="0" y="0"/>
          <a:chExt cx="0" cy="0"/>
        </a:xfrm>
      </p:grpSpPr>
      <p:sp>
        <p:nvSpPr>
          <p:cNvPr id="157" name="Google Shape;157;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4800"/>
              <a:buNone/>
              <a:defRPr b="1" sz="4800">
                <a:solidFill>
                  <a:schemeClr val="dk1"/>
                </a:solidFill>
              </a:defRPr>
            </a:lvl1pPr>
            <a:lvl2pPr lvl="1" rtl="0" algn="r">
              <a:lnSpc>
                <a:spcPct val="100000"/>
              </a:lnSpc>
              <a:spcBef>
                <a:spcPts val="0"/>
              </a:spcBef>
              <a:spcAft>
                <a:spcPts val="0"/>
              </a:spcAft>
              <a:buClr>
                <a:schemeClr val="dk1"/>
              </a:buClr>
              <a:buSzPts val="4800"/>
              <a:buNone/>
              <a:defRPr b="1" sz="4800">
                <a:solidFill>
                  <a:schemeClr val="dk1"/>
                </a:solidFill>
              </a:defRPr>
            </a:lvl2pPr>
            <a:lvl3pPr lvl="2" rtl="0" algn="r">
              <a:lnSpc>
                <a:spcPct val="100000"/>
              </a:lnSpc>
              <a:spcBef>
                <a:spcPts val="0"/>
              </a:spcBef>
              <a:spcAft>
                <a:spcPts val="0"/>
              </a:spcAft>
              <a:buClr>
                <a:schemeClr val="dk1"/>
              </a:buClr>
              <a:buSzPts val="4800"/>
              <a:buNone/>
              <a:defRPr b="1" sz="4800">
                <a:solidFill>
                  <a:schemeClr val="dk1"/>
                </a:solidFill>
              </a:defRPr>
            </a:lvl3pPr>
            <a:lvl4pPr lvl="3" rtl="0" algn="r">
              <a:lnSpc>
                <a:spcPct val="100000"/>
              </a:lnSpc>
              <a:spcBef>
                <a:spcPts val="0"/>
              </a:spcBef>
              <a:spcAft>
                <a:spcPts val="0"/>
              </a:spcAft>
              <a:buClr>
                <a:schemeClr val="dk1"/>
              </a:buClr>
              <a:buSzPts val="4800"/>
              <a:buNone/>
              <a:defRPr b="1" sz="4800">
                <a:solidFill>
                  <a:schemeClr val="dk1"/>
                </a:solidFill>
              </a:defRPr>
            </a:lvl4pPr>
            <a:lvl5pPr lvl="4" rtl="0" algn="r">
              <a:lnSpc>
                <a:spcPct val="100000"/>
              </a:lnSpc>
              <a:spcBef>
                <a:spcPts val="0"/>
              </a:spcBef>
              <a:spcAft>
                <a:spcPts val="0"/>
              </a:spcAft>
              <a:buClr>
                <a:schemeClr val="dk1"/>
              </a:buClr>
              <a:buSzPts val="4800"/>
              <a:buNone/>
              <a:defRPr b="1" sz="4800">
                <a:solidFill>
                  <a:schemeClr val="dk1"/>
                </a:solidFill>
              </a:defRPr>
            </a:lvl5pPr>
            <a:lvl6pPr lvl="5" rtl="0" algn="r">
              <a:lnSpc>
                <a:spcPct val="100000"/>
              </a:lnSpc>
              <a:spcBef>
                <a:spcPts val="0"/>
              </a:spcBef>
              <a:spcAft>
                <a:spcPts val="0"/>
              </a:spcAft>
              <a:buClr>
                <a:schemeClr val="dk1"/>
              </a:buClr>
              <a:buSzPts val="4800"/>
              <a:buNone/>
              <a:defRPr b="1" sz="4800">
                <a:solidFill>
                  <a:schemeClr val="dk1"/>
                </a:solidFill>
              </a:defRPr>
            </a:lvl6pPr>
            <a:lvl7pPr lvl="6" rtl="0" algn="r">
              <a:lnSpc>
                <a:spcPct val="100000"/>
              </a:lnSpc>
              <a:spcBef>
                <a:spcPts val="0"/>
              </a:spcBef>
              <a:spcAft>
                <a:spcPts val="0"/>
              </a:spcAft>
              <a:buClr>
                <a:schemeClr val="dk1"/>
              </a:buClr>
              <a:buSzPts val="4800"/>
              <a:buNone/>
              <a:defRPr b="1" sz="4800">
                <a:solidFill>
                  <a:schemeClr val="dk1"/>
                </a:solidFill>
              </a:defRPr>
            </a:lvl7pPr>
            <a:lvl8pPr lvl="7" rtl="0" algn="r">
              <a:lnSpc>
                <a:spcPct val="100000"/>
              </a:lnSpc>
              <a:spcBef>
                <a:spcPts val="0"/>
              </a:spcBef>
              <a:spcAft>
                <a:spcPts val="0"/>
              </a:spcAft>
              <a:buClr>
                <a:schemeClr val="dk1"/>
              </a:buClr>
              <a:buSzPts val="4800"/>
              <a:buNone/>
              <a:defRPr b="1" sz="4800">
                <a:solidFill>
                  <a:schemeClr val="dk1"/>
                </a:solidFill>
              </a:defRPr>
            </a:lvl8pPr>
            <a:lvl9pPr lvl="8" rtl="0" algn="r">
              <a:lnSpc>
                <a:spcPct val="100000"/>
              </a:lnSpc>
              <a:spcBef>
                <a:spcPts val="0"/>
              </a:spcBef>
              <a:spcAft>
                <a:spcPts val="0"/>
              </a:spcAft>
              <a:buClr>
                <a:schemeClr val="dk1"/>
              </a:buClr>
              <a:buSzPts val="4800"/>
              <a:buNone/>
              <a:defRPr b="1" sz="4800">
                <a:solidFill>
                  <a:schemeClr val="dk1"/>
                </a:solidFill>
              </a:defRPr>
            </a:lvl9pPr>
          </a:lstStyle>
          <a:p/>
        </p:txBody>
      </p:sp>
      <p:sp>
        <p:nvSpPr>
          <p:cNvPr id="159" name="Google Shape;159;p16"/>
          <p:cNvSpPr txBox="1"/>
          <p:nvPr>
            <p:ph idx="1" type="body"/>
          </p:nvPr>
        </p:nvSpPr>
        <p:spPr>
          <a:xfrm>
            <a:off x="2601000" y="518875"/>
            <a:ext cx="5913300" cy="4064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60" name="Google Shape;16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6">
    <p:bg>
      <p:bgPr>
        <a:solidFill>
          <a:srgbClr val="FFFFFF"/>
        </a:solidFill>
      </p:bgPr>
    </p:bg>
    <p:spTree>
      <p:nvGrpSpPr>
        <p:cNvPr id="161" name="Shape 161"/>
        <p:cNvGrpSpPr/>
        <p:nvPr/>
      </p:nvGrpSpPr>
      <p:grpSpPr>
        <a:xfrm>
          <a:off x="0" y="0"/>
          <a:ext cx="0" cy="0"/>
          <a:chOff x="0" y="0"/>
          <a:chExt cx="0" cy="0"/>
        </a:xfrm>
      </p:grpSpPr>
      <p:sp>
        <p:nvSpPr>
          <p:cNvPr id="162" name="Google Shape;162;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17"/>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64" name="Google Shape;164;p17"/>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166" name="Google Shape;166;p17"/>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67" name="Google Shape;167;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7">
    <p:bg>
      <p:bgPr>
        <a:solidFill>
          <a:srgbClr val="FFFFFF"/>
        </a:solidFill>
      </p:bgPr>
    </p:bg>
    <p:spTree>
      <p:nvGrpSpPr>
        <p:cNvPr id="168" name="Shape 168"/>
        <p:cNvGrpSpPr/>
        <p:nvPr/>
      </p:nvGrpSpPr>
      <p:grpSpPr>
        <a:xfrm>
          <a:off x="0" y="0"/>
          <a:ext cx="0" cy="0"/>
          <a:chOff x="0" y="0"/>
          <a:chExt cx="0" cy="0"/>
        </a:xfrm>
      </p:grpSpPr>
      <p:sp>
        <p:nvSpPr>
          <p:cNvPr id="169" name="Google Shape;169;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18"/>
          <p:cNvSpPr txBox="1"/>
          <p:nvPr>
            <p:ph type="title"/>
          </p:nvPr>
        </p:nvSpPr>
        <p:spPr>
          <a:xfrm>
            <a:off x="329350" y="1108375"/>
            <a:ext cx="3997500" cy="10242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800">
                <a:solidFill>
                  <a:srgbClr val="212121"/>
                </a:solidFill>
              </a:defRPr>
            </a:lvl1pPr>
            <a:lvl2pPr lvl="1" rtl="0" algn="l">
              <a:lnSpc>
                <a:spcPct val="100000"/>
              </a:lnSpc>
              <a:spcBef>
                <a:spcPts val="0"/>
              </a:spcBef>
              <a:spcAft>
                <a:spcPts val="0"/>
              </a:spcAft>
              <a:buNone/>
              <a:defRPr b="1" sz="2800">
                <a:solidFill>
                  <a:srgbClr val="212121"/>
                </a:solidFill>
              </a:defRPr>
            </a:lvl2pPr>
            <a:lvl3pPr lvl="2" rtl="0" algn="l">
              <a:lnSpc>
                <a:spcPct val="100000"/>
              </a:lnSpc>
              <a:spcBef>
                <a:spcPts val="0"/>
              </a:spcBef>
              <a:spcAft>
                <a:spcPts val="0"/>
              </a:spcAft>
              <a:buNone/>
              <a:defRPr b="1" sz="2800">
                <a:solidFill>
                  <a:srgbClr val="212121"/>
                </a:solidFill>
              </a:defRPr>
            </a:lvl3pPr>
            <a:lvl4pPr lvl="3" rtl="0" algn="l">
              <a:lnSpc>
                <a:spcPct val="100000"/>
              </a:lnSpc>
              <a:spcBef>
                <a:spcPts val="0"/>
              </a:spcBef>
              <a:spcAft>
                <a:spcPts val="0"/>
              </a:spcAft>
              <a:buNone/>
              <a:defRPr b="1" sz="2800">
                <a:solidFill>
                  <a:srgbClr val="212121"/>
                </a:solidFill>
              </a:defRPr>
            </a:lvl4pPr>
            <a:lvl5pPr lvl="4" rtl="0" algn="l">
              <a:lnSpc>
                <a:spcPct val="100000"/>
              </a:lnSpc>
              <a:spcBef>
                <a:spcPts val="0"/>
              </a:spcBef>
              <a:spcAft>
                <a:spcPts val="0"/>
              </a:spcAft>
              <a:buNone/>
              <a:defRPr b="1" sz="2800">
                <a:solidFill>
                  <a:srgbClr val="212121"/>
                </a:solidFill>
              </a:defRPr>
            </a:lvl5pPr>
            <a:lvl6pPr lvl="5" rtl="0" algn="l">
              <a:lnSpc>
                <a:spcPct val="100000"/>
              </a:lnSpc>
              <a:spcBef>
                <a:spcPts val="0"/>
              </a:spcBef>
              <a:spcAft>
                <a:spcPts val="0"/>
              </a:spcAft>
              <a:buNone/>
              <a:defRPr b="1" sz="2800">
                <a:solidFill>
                  <a:srgbClr val="212121"/>
                </a:solidFill>
              </a:defRPr>
            </a:lvl6pPr>
            <a:lvl7pPr lvl="6" rtl="0" algn="l">
              <a:lnSpc>
                <a:spcPct val="100000"/>
              </a:lnSpc>
              <a:spcBef>
                <a:spcPts val="0"/>
              </a:spcBef>
              <a:spcAft>
                <a:spcPts val="0"/>
              </a:spcAft>
              <a:buNone/>
              <a:defRPr b="1" sz="2800">
                <a:solidFill>
                  <a:srgbClr val="212121"/>
                </a:solidFill>
              </a:defRPr>
            </a:lvl7pPr>
            <a:lvl8pPr lvl="7" rtl="0" algn="l">
              <a:lnSpc>
                <a:spcPct val="100000"/>
              </a:lnSpc>
              <a:spcBef>
                <a:spcPts val="0"/>
              </a:spcBef>
              <a:spcAft>
                <a:spcPts val="0"/>
              </a:spcAft>
              <a:buNone/>
              <a:defRPr b="1" sz="2800">
                <a:solidFill>
                  <a:srgbClr val="212121"/>
                </a:solidFill>
              </a:defRPr>
            </a:lvl8pPr>
            <a:lvl9pPr lvl="8" rtl="0" algn="l">
              <a:lnSpc>
                <a:spcPct val="100000"/>
              </a:lnSpc>
              <a:spcBef>
                <a:spcPts val="0"/>
              </a:spcBef>
              <a:spcAft>
                <a:spcPts val="0"/>
              </a:spcAft>
              <a:buNone/>
              <a:defRPr b="1" sz="2800">
                <a:solidFill>
                  <a:srgbClr val="212121"/>
                </a:solidFill>
              </a:defRPr>
            </a:lvl9pPr>
          </a:lstStyle>
          <a:p/>
        </p:txBody>
      </p:sp>
      <p:sp>
        <p:nvSpPr>
          <p:cNvPr id="172" name="Google Shape;172;p18"/>
          <p:cNvSpPr txBox="1"/>
          <p:nvPr>
            <p:ph idx="1" type="body"/>
          </p:nvPr>
        </p:nvSpPr>
        <p:spPr>
          <a:xfrm>
            <a:off x="329350" y="2195100"/>
            <a:ext cx="3997500" cy="1835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rgbClr val="616161"/>
              </a:buClr>
              <a:buSzPts val="1600"/>
              <a:buChar char="●"/>
              <a:defRPr sz="1600">
                <a:solidFill>
                  <a:srgbClr val="616161"/>
                </a:solidFill>
              </a:defRPr>
            </a:lvl1pPr>
            <a:lvl2pPr indent="-298450" lvl="1" marL="914400" rtl="0" algn="l">
              <a:lnSpc>
                <a:spcPct val="115000"/>
              </a:lnSpc>
              <a:spcBef>
                <a:spcPts val="1600"/>
              </a:spcBef>
              <a:spcAft>
                <a:spcPts val="0"/>
              </a:spcAft>
              <a:buClr>
                <a:srgbClr val="616161"/>
              </a:buClr>
              <a:buSzPts val="1100"/>
              <a:buChar char="○"/>
              <a:defRPr sz="1400">
                <a:solidFill>
                  <a:srgbClr val="616161"/>
                </a:solidFill>
              </a:defRPr>
            </a:lvl2pPr>
            <a:lvl3pPr indent="-298450" lvl="2" marL="1371600" rtl="0" algn="l">
              <a:lnSpc>
                <a:spcPct val="115000"/>
              </a:lnSpc>
              <a:spcBef>
                <a:spcPts val="1600"/>
              </a:spcBef>
              <a:spcAft>
                <a:spcPts val="0"/>
              </a:spcAft>
              <a:buClr>
                <a:srgbClr val="616161"/>
              </a:buClr>
              <a:buSzPts val="1100"/>
              <a:buChar char="■"/>
              <a:defRPr sz="1400">
                <a:solidFill>
                  <a:srgbClr val="616161"/>
                </a:solidFill>
              </a:defRPr>
            </a:lvl3pPr>
            <a:lvl4pPr indent="-298450" lvl="3" marL="1828800" rtl="0" algn="l">
              <a:lnSpc>
                <a:spcPct val="115000"/>
              </a:lnSpc>
              <a:spcBef>
                <a:spcPts val="1600"/>
              </a:spcBef>
              <a:spcAft>
                <a:spcPts val="0"/>
              </a:spcAft>
              <a:buClr>
                <a:srgbClr val="616161"/>
              </a:buClr>
              <a:buSzPts val="1100"/>
              <a:buChar char="●"/>
              <a:defRPr sz="1400">
                <a:solidFill>
                  <a:srgbClr val="616161"/>
                </a:solidFill>
              </a:defRPr>
            </a:lvl4pPr>
            <a:lvl5pPr indent="-298450" lvl="4" marL="2286000" rtl="0" algn="l">
              <a:lnSpc>
                <a:spcPct val="115000"/>
              </a:lnSpc>
              <a:spcBef>
                <a:spcPts val="1600"/>
              </a:spcBef>
              <a:spcAft>
                <a:spcPts val="0"/>
              </a:spcAft>
              <a:buClr>
                <a:srgbClr val="616161"/>
              </a:buClr>
              <a:buSzPts val="1100"/>
              <a:buChar char="○"/>
              <a:defRPr sz="1400">
                <a:solidFill>
                  <a:srgbClr val="616161"/>
                </a:solidFill>
              </a:defRPr>
            </a:lvl5pPr>
            <a:lvl6pPr indent="-298450" lvl="5" marL="2743200" rtl="0" algn="l">
              <a:lnSpc>
                <a:spcPct val="115000"/>
              </a:lnSpc>
              <a:spcBef>
                <a:spcPts val="1600"/>
              </a:spcBef>
              <a:spcAft>
                <a:spcPts val="0"/>
              </a:spcAft>
              <a:buClr>
                <a:srgbClr val="616161"/>
              </a:buClr>
              <a:buSzPts val="1100"/>
              <a:buChar char="■"/>
              <a:defRPr sz="1400">
                <a:solidFill>
                  <a:srgbClr val="616161"/>
                </a:solidFill>
              </a:defRPr>
            </a:lvl6pPr>
            <a:lvl7pPr indent="-298450" lvl="6" marL="3200400" rtl="0" algn="l">
              <a:lnSpc>
                <a:spcPct val="115000"/>
              </a:lnSpc>
              <a:spcBef>
                <a:spcPts val="1600"/>
              </a:spcBef>
              <a:spcAft>
                <a:spcPts val="0"/>
              </a:spcAft>
              <a:buClr>
                <a:srgbClr val="616161"/>
              </a:buClr>
              <a:buSzPts val="1100"/>
              <a:buChar char="●"/>
              <a:defRPr sz="1400">
                <a:solidFill>
                  <a:srgbClr val="616161"/>
                </a:solidFill>
              </a:defRPr>
            </a:lvl7pPr>
            <a:lvl8pPr indent="-298450" lvl="7" marL="3657600" rtl="0" algn="l">
              <a:lnSpc>
                <a:spcPct val="115000"/>
              </a:lnSpc>
              <a:spcBef>
                <a:spcPts val="1600"/>
              </a:spcBef>
              <a:spcAft>
                <a:spcPts val="0"/>
              </a:spcAft>
              <a:buClr>
                <a:srgbClr val="616161"/>
              </a:buClr>
              <a:buSzPts val="1100"/>
              <a:buChar char="○"/>
              <a:defRPr sz="1400">
                <a:solidFill>
                  <a:srgbClr val="616161"/>
                </a:solidFill>
              </a:defRPr>
            </a:lvl8pPr>
            <a:lvl9pPr indent="-298450" lvl="8" marL="4114800" rtl="0" algn="l">
              <a:lnSpc>
                <a:spcPct val="115000"/>
              </a:lnSpc>
              <a:spcBef>
                <a:spcPts val="1600"/>
              </a:spcBef>
              <a:spcAft>
                <a:spcPts val="1600"/>
              </a:spcAft>
              <a:buClr>
                <a:srgbClr val="616161"/>
              </a:buClr>
              <a:buSzPts val="1100"/>
              <a:buChar char="■"/>
              <a:defRPr sz="1400">
                <a:solidFill>
                  <a:srgbClr val="61616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docs.google.com/document/d/1ans8Ny1CYTYWcibBFQQhe1XNt10M3rmrC1QiLG0lXzQ/edit#" TargetMode="External"/><Relationship Id="rId4" Type="http://schemas.openxmlformats.org/officeDocument/2006/relationships/hyperlink" Target="http://drive.google.com/file/d/1ujxilghRH5vsF7GFW7begKnPozkkIsKJ/view"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en.wikipedia.org/wiki/C_(programming_language)" TargetMode="Externa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BudTrack : An Expense Manager</a:t>
            </a:r>
            <a:endParaRPr/>
          </a:p>
        </p:txBody>
      </p:sp>
      <p:sp>
        <p:nvSpPr>
          <p:cNvPr id="178" name="Google Shape;178;p19"/>
          <p:cNvSpPr txBox="1"/>
          <p:nvPr>
            <p:ph idx="1" type="subTitle"/>
          </p:nvPr>
        </p:nvSpPr>
        <p:spPr>
          <a:xfrm>
            <a:off x="3684150" y="3043498"/>
            <a:ext cx="4870500" cy="1678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700"/>
              <a:t>Made By:</a:t>
            </a:r>
            <a:endParaRPr sz="1700"/>
          </a:p>
          <a:p>
            <a:pPr indent="0" lvl="0" marL="0" rtl="0" algn="r">
              <a:spcBef>
                <a:spcPts val="0"/>
              </a:spcBef>
              <a:spcAft>
                <a:spcPts val="0"/>
              </a:spcAft>
              <a:buNone/>
            </a:pPr>
            <a:r>
              <a:rPr lang="en" sz="1700"/>
              <a:t>Aaditya Mahadevan (1811022)</a:t>
            </a:r>
            <a:endParaRPr sz="1700"/>
          </a:p>
          <a:p>
            <a:pPr indent="0" lvl="0" marL="0" rtl="0" algn="r">
              <a:spcBef>
                <a:spcPts val="0"/>
              </a:spcBef>
              <a:spcAft>
                <a:spcPts val="0"/>
              </a:spcAft>
              <a:buNone/>
            </a:pPr>
            <a:r>
              <a:rPr lang="en" sz="1700"/>
              <a:t>Krish Parekh(1811031)</a:t>
            </a:r>
            <a:endParaRPr sz="1700"/>
          </a:p>
          <a:p>
            <a:pPr indent="0" lvl="0" marL="0" rtl="0" algn="r">
              <a:spcBef>
                <a:spcPts val="0"/>
              </a:spcBef>
              <a:spcAft>
                <a:spcPts val="0"/>
              </a:spcAft>
              <a:buNone/>
            </a:pPr>
            <a:r>
              <a:t/>
            </a:r>
            <a:endParaRPr sz="1700"/>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p:nvPr/>
        </p:nvSpPr>
        <p:spPr>
          <a:xfrm>
            <a:off x="0" y="861175"/>
            <a:ext cx="4568400" cy="34278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txBox="1"/>
          <p:nvPr>
            <p:ph idx="1" type="body"/>
          </p:nvPr>
        </p:nvSpPr>
        <p:spPr>
          <a:xfrm>
            <a:off x="0" y="1556450"/>
            <a:ext cx="3997500" cy="28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the following video for more clarification on the functionalities of the application</a:t>
            </a:r>
            <a:endParaRPr/>
          </a:p>
          <a:p>
            <a:pPr indent="0" lvl="0" marL="0" rtl="0" algn="l">
              <a:spcBef>
                <a:spcPts val="1600"/>
              </a:spcBef>
              <a:spcAft>
                <a:spcPts val="0"/>
              </a:spcAft>
              <a:buNone/>
            </a:pPr>
            <a:r>
              <a:rPr lang="en"/>
              <a:t>Click on the link to view the user manual for a step by step guide with screenshots:</a:t>
            </a:r>
            <a:endParaRPr/>
          </a:p>
          <a:p>
            <a:pPr indent="0" lvl="0" marL="0" rtl="0" algn="l">
              <a:spcBef>
                <a:spcPts val="1600"/>
              </a:spcBef>
              <a:spcAft>
                <a:spcPts val="1600"/>
              </a:spcAft>
              <a:buNone/>
            </a:pPr>
            <a:r>
              <a:rPr lang="en" u="sng">
                <a:solidFill>
                  <a:schemeClr val="hlink"/>
                </a:solidFill>
                <a:hlinkClick r:id="rId3"/>
              </a:rPr>
              <a:t>BudTrack User Manual</a:t>
            </a:r>
            <a:endParaRPr/>
          </a:p>
        </p:txBody>
      </p:sp>
      <p:sp>
        <p:nvSpPr>
          <p:cNvPr id="248" name="Google Shape;248;p28"/>
          <p:cNvSpPr txBox="1"/>
          <p:nvPr>
            <p:ph type="title"/>
          </p:nvPr>
        </p:nvSpPr>
        <p:spPr>
          <a:xfrm>
            <a:off x="0" y="228606"/>
            <a:ext cx="3265800" cy="12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Working Demo</a:t>
            </a:r>
            <a:endParaRPr sz="1700">
              <a:solidFill>
                <a:schemeClr val="dk2"/>
              </a:solidFill>
            </a:endParaRPr>
          </a:p>
        </p:txBody>
      </p:sp>
      <p:cxnSp>
        <p:nvCxnSpPr>
          <p:cNvPr id="249" name="Google Shape;249;p28"/>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50" name="Google Shape;250;p28" title="BudTrack_Demo.mp4">
            <a:hlinkClick r:id="rId4"/>
          </p:cNvPr>
          <p:cNvPicPr preferRelativeResize="0"/>
          <p:nvPr/>
        </p:nvPicPr>
        <p:blipFill>
          <a:blip r:embed="rId5">
            <a:alphaModFix/>
          </a:blip>
          <a:stretch>
            <a:fillRect/>
          </a:stretch>
        </p:blipFill>
        <p:spPr>
          <a:xfrm>
            <a:off x="4358950" y="861175"/>
            <a:ext cx="4270800" cy="3203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324475" y="865825"/>
            <a:ext cx="3559500" cy="65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6" name="Google Shape;256;p29"/>
          <p:cNvSpPr txBox="1"/>
          <p:nvPr>
            <p:ph idx="1" type="body"/>
          </p:nvPr>
        </p:nvSpPr>
        <p:spPr>
          <a:xfrm>
            <a:off x="324475" y="2125300"/>
            <a:ext cx="8563200" cy="270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BudTrack , an expense tracker was developed with the help of python with various different functionalities which are easy to interpret for the user.</a:t>
            </a:r>
            <a:endParaRPr>
              <a:solidFill>
                <a:srgbClr val="000000"/>
              </a:solidFill>
            </a:endParaRPr>
          </a:p>
          <a:p>
            <a:pPr indent="0" lvl="0" marL="0" rtl="0" algn="l">
              <a:lnSpc>
                <a:spcPct val="115000"/>
              </a:lnSpc>
              <a:spcBef>
                <a:spcPts val="0"/>
              </a:spcBef>
              <a:spcAft>
                <a:spcPts val="0"/>
              </a:spcAft>
              <a:buNone/>
            </a:pPr>
            <a:r>
              <a:rPr lang="en">
                <a:solidFill>
                  <a:srgbClr val="000000"/>
                </a:solidFill>
              </a:rPr>
              <a:t>Thus while developing this we gained experience about Python, </a:t>
            </a:r>
            <a:r>
              <a:rPr lang="en">
                <a:solidFill>
                  <a:srgbClr val="000000"/>
                </a:solidFill>
              </a:rPr>
              <a:t>database connectivity with python using sqlite3 and GUI using </a:t>
            </a:r>
            <a:r>
              <a:rPr lang="en">
                <a:solidFill>
                  <a:srgbClr val="000000"/>
                </a:solidFill>
              </a:rPr>
              <a:t>Tkinter.</a:t>
            </a:r>
            <a:endParaRPr/>
          </a:p>
        </p:txBody>
      </p:sp>
      <p:cxnSp>
        <p:nvCxnSpPr>
          <p:cNvPr id="257" name="Google Shape;257;p29"/>
          <p:cNvCxnSpPr/>
          <p:nvPr/>
        </p:nvCxnSpPr>
        <p:spPr>
          <a:xfrm>
            <a:off x="449650" y="865825"/>
            <a:ext cx="933000" cy="0"/>
          </a:xfrm>
          <a:prstGeom prst="straightConnector1">
            <a:avLst/>
          </a:prstGeom>
          <a:noFill/>
          <a:ln cap="flat" cmpd="sng" w="76200">
            <a:solidFill>
              <a:srgbClr val="F2F2F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solidFill>
                  <a:schemeClr val="dk2"/>
                </a:solidFill>
              </a:rPr>
              <a:t>Outline</a:t>
            </a:r>
            <a:endParaRPr sz="4700">
              <a:solidFill>
                <a:schemeClr val="dk2"/>
              </a:solidFill>
            </a:endParaRPr>
          </a:p>
        </p:txBody>
      </p:sp>
      <p:sp>
        <p:nvSpPr>
          <p:cNvPr id="184" name="Google Shape;184;p20"/>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Project Description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Tools Used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Functionalities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Guidelines (Software Requirements)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Video Demo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349300" y="450126"/>
            <a:ext cx="3064800" cy="13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000000"/>
                </a:solidFill>
              </a:rPr>
              <a:t>Project Description</a:t>
            </a:r>
            <a:endParaRPr sz="3100">
              <a:solidFill>
                <a:srgbClr val="000000"/>
              </a:solidFill>
            </a:endParaRPr>
          </a:p>
          <a:p>
            <a:pPr indent="0" lvl="0" marL="457200" rtl="0" algn="l">
              <a:spcBef>
                <a:spcPts val="0"/>
              </a:spcBef>
              <a:spcAft>
                <a:spcPts val="0"/>
              </a:spcAft>
              <a:buNone/>
            </a:pPr>
            <a:r>
              <a:t/>
            </a:r>
            <a:endParaRPr sz="1700">
              <a:solidFill>
                <a:schemeClr val="dk2"/>
              </a:solidFill>
            </a:endParaRPr>
          </a:p>
        </p:txBody>
      </p:sp>
      <p:sp>
        <p:nvSpPr>
          <p:cNvPr id="190" name="Google Shape;190;p21"/>
          <p:cNvSpPr txBox="1"/>
          <p:nvPr>
            <p:ph idx="1" type="body"/>
          </p:nvPr>
        </p:nvSpPr>
        <p:spPr>
          <a:xfrm>
            <a:off x="5064150" y="2037900"/>
            <a:ext cx="3787800" cy="25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highlight>
                  <a:srgbClr val="FFFFFF"/>
                </a:highlight>
              </a:rPr>
              <a:t>People tend to overspend without realizing, and this can prove to be disastrous. Using a daily expense manager can help you keep track of how much you spend every day and on what. At the end of the month, you will have a clear picture where your money is going. This is one of the best ways to get your expenses under control and bring some semblance of order to your finances</a:t>
            </a:r>
            <a:endParaRPr>
              <a:solidFill>
                <a:srgbClr val="000000"/>
              </a:solidFill>
              <a:highlight>
                <a:srgbClr val="FFFFFF"/>
              </a:highlight>
            </a:endParaRPr>
          </a:p>
          <a:p>
            <a:pPr indent="0" lvl="0" marL="0" rtl="0" algn="l">
              <a:lnSpc>
                <a:spcPct val="115000"/>
              </a:lnSpc>
              <a:spcBef>
                <a:spcPts val="1200"/>
              </a:spcBef>
              <a:spcAft>
                <a:spcPts val="1600"/>
              </a:spcAft>
              <a:buNone/>
            </a:pPr>
            <a:r>
              <a:t/>
            </a:r>
            <a:endParaRPr>
              <a:solidFill>
                <a:srgbClr val="000000"/>
              </a:solidFill>
            </a:endParaRPr>
          </a:p>
        </p:txBody>
      </p:sp>
      <p:sp>
        <p:nvSpPr>
          <p:cNvPr id="191" name="Google Shape;191;p21"/>
          <p:cNvSpPr txBox="1"/>
          <p:nvPr/>
        </p:nvSpPr>
        <p:spPr>
          <a:xfrm>
            <a:off x="349300" y="2037900"/>
            <a:ext cx="4339500" cy="28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latin typeface="Lato"/>
                <a:ea typeface="Lato"/>
                <a:cs typeface="Lato"/>
                <a:sym typeface="Lato"/>
              </a:rPr>
              <a:t>BudTrack</a:t>
            </a:r>
            <a:r>
              <a:rPr lang="en" sz="1600">
                <a:latin typeface="Lato"/>
                <a:ea typeface="Lato"/>
                <a:cs typeface="Lato"/>
                <a:sym typeface="Lato"/>
              </a:rPr>
              <a:t> is </a:t>
            </a:r>
            <a:r>
              <a:rPr lang="en" sz="1600">
                <a:highlight>
                  <a:srgbClr val="FFFFFF"/>
                </a:highlight>
                <a:latin typeface="Lato"/>
                <a:ea typeface="Lato"/>
                <a:cs typeface="Lato"/>
                <a:sym typeface="Lato"/>
              </a:rPr>
              <a:t>an expense tracker is a software or application that helps to keep an accurate record of your money inflow and outflow. Many people in India live on a fixed income, and they find that towards the end of the month they don’t have sufficient money to meet their needs. While this problem can arise due to low salary, invariably it is due to poor money management skills.</a:t>
            </a:r>
            <a:endParaRPr b="1" sz="2200">
              <a:solidFill>
                <a:schemeClr val="dk2"/>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284100" y="114775"/>
            <a:ext cx="2479800" cy="6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Tools Used</a:t>
            </a:r>
            <a:endParaRPr>
              <a:solidFill>
                <a:schemeClr val="dk2"/>
              </a:solidFill>
            </a:endParaRPr>
          </a:p>
        </p:txBody>
      </p:sp>
      <p:sp>
        <p:nvSpPr>
          <p:cNvPr id="197" name="Google Shape;197;p22"/>
          <p:cNvSpPr txBox="1"/>
          <p:nvPr>
            <p:ph idx="1" type="body"/>
          </p:nvPr>
        </p:nvSpPr>
        <p:spPr>
          <a:xfrm>
            <a:off x="3409050" y="181675"/>
            <a:ext cx="54513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a:t>
            </a:r>
            <a:r>
              <a:rPr b="1" lang="en">
                <a:solidFill>
                  <a:srgbClr val="000000"/>
                </a:solidFill>
              </a:rPr>
              <a:t>Backend : Python3</a:t>
            </a:r>
            <a:endParaRPr b="1">
              <a:solidFill>
                <a:srgbClr val="000000"/>
              </a:solidFill>
            </a:endParaRPr>
          </a:p>
          <a:p>
            <a:pPr indent="0" lvl="0" marL="0" rtl="0" algn="l">
              <a:spcBef>
                <a:spcPts val="1600"/>
              </a:spcBef>
              <a:spcAft>
                <a:spcPts val="0"/>
              </a:spcAft>
              <a:buNone/>
            </a:pPr>
            <a:r>
              <a:rPr lang="en" sz="1300">
                <a:solidFill>
                  <a:srgbClr val="000000"/>
                </a:solidFill>
                <a:highlight>
                  <a:srgbClr val="FFFFFF"/>
                </a:highlight>
              </a:rPr>
              <a:t>Python is an interpreted, object-oriented, high-level programming language with dynamic semantics. Its high-level built in data structures, combined with dynamic typing and dynamic binding.</a:t>
            </a:r>
            <a:endParaRPr sz="1900">
              <a:solidFill>
                <a:srgbClr val="000000"/>
              </a:solidFill>
            </a:endParaRPr>
          </a:p>
          <a:p>
            <a:pPr indent="0" lvl="0" marL="0" rtl="0" algn="l">
              <a:spcBef>
                <a:spcPts val="1600"/>
              </a:spcBef>
              <a:spcAft>
                <a:spcPts val="0"/>
              </a:spcAft>
              <a:buNone/>
            </a:pPr>
            <a:r>
              <a:rPr lang="en">
                <a:solidFill>
                  <a:srgbClr val="000000"/>
                </a:solidFill>
              </a:rPr>
              <a:t>2</a:t>
            </a:r>
            <a:r>
              <a:rPr b="1" lang="en">
                <a:solidFill>
                  <a:srgbClr val="000000"/>
                </a:solidFill>
              </a:rPr>
              <a:t>. Database: sqlite3</a:t>
            </a:r>
            <a:endParaRPr b="1">
              <a:solidFill>
                <a:srgbClr val="000000"/>
              </a:solidFill>
            </a:endParaRPr>
          </a:p>
          <a:p>
            <a:pPr indent="0" lvl="0" marL="0" rtl="0" algn="l">
              <a:spcBef>
                <a:spcPts val="1600"/>
              </a:spcBef>
              <a:spcAft>
                <a:spcPts val="0"/>
              </a:spcAft>
              <a:buNone/>
            </a:pPr>
            <a:r>
              <a:rPr lang="en" sz="1350">
                <a:solidFill>
                  <a:srgbClr val="000000"/>
                </a:solidFill>
                <a:highlight>
                  <a:srgbClr val="FFFFFF"/>
                </a:highlight>
              </a:rPr>
              <a:t>Sqlite 3 is a relational database management system (RDBMS) contained in a </a:t>
            </a:r>
            <a:r>
              <a:rPr lang="en" sz="1350">
                <a:solidFill>
                  <a:srgbClr val="000000"/>
                </a:solidFill>
                <a:highlight>
                  <a:srgbClr val="FFFFFF"/>
                </a:highlight>
                <a:uFill>
                  <a:noFill/>
                </a:uFill>
                <a:hlinkClick r:id="rId3"/>
              </a:rPr>
              <a:t>C</a:t>
            </a:r>
            <a:r>
              <a:rPr lang="en" sz="1350">
                <a:solidFill>
                  <a:srgbClr val="000000"/>
                </a:solidFill>
                <a:highlight>
                  <a:srgbClr val="FFFFFF"/>
                </a:highlight>
              </a:rPr>
              <a:t> library. In contrast to many other database management systems, SQLite is not a client–server database engine. Rather, it is embedded into the end program.</a:t>
            </a:r>
            <a:endParaRPr sz="1350">
              <a:solidFill>
                <a:srgbClr val="000000"/>
              </a:solidFill>
              <a:highlight>
                <a:srgbClr val="FFFFFF"/>
              </a:highlight>
            </a:endParaRPr>
          </a:p>
          <a:p>
            <a:pPr indent="0" lvl="0" marL="0" rtl="0" algn="l">
              <a:spcBef>
                <a:spcPts val="500"/>
              </a:spcBef>
              <a:spcAft>
                <a:spcPts val="0"/>
              </a:spcAft>
              <a:buNone/>
            </a:pPr>
            <a:r>
              <a:t/>
            </a:r>
            <a:endParaRPr sz="1350">
              <a:solidFill>
                <a:srgbClr val="000000"/>
              </a:solidFill>
              <a:highlight>
                <a:srgbClr val="FFFFFF"/>
              </a:highlight>
            </a:endParaRPr>
          </a:p>
          <a:p>
            <a:pPr indent="0" lvl="0" marL="0" rtl="0" algn="l">
              <a:spcBef>
                <a:spcPts val="500"/>
              </a:spcBef>
              <a:spcAft>
                <a:spcPts val="0"/>
              </a:spcAft>
              <a:buNone/>
            </a:pPr>
            <a:r>
              <a:rPr lang="en">
                <a:solidFill>
                  <a:srgbClr val="000000"/>
                </a:solidFill>
              </a:rPr>
              <a:t>3. </a:t>
            </a:r>
            <a:r>
              <a:rPr b="1" lang="en">
                <a:solidFill>
                  <a:srgbClr val="000000"/>
                </a:solidFill>
              </a:rPr>
              <a:t>Frontend : Tkinter (module of Python3)</a:t>
            </a:r>
            <a:endParaRPr b="1">
              <a:solidFill>
                <a:srgbClr val="000000"/>
              </a:solidFill>
            </a:endParaRPr>
          </a:p>
          <a:p>
            <a:pPr indent="0" lvl="0" marL="25400" marR="25400" rtl="0" algn="just">
              <a:spcBef>
                <a:spcPts val="1600"/>
              </a:spcBef>
              <a:spcAft>
                <a:spcPts val="0"/>
              </a:spcAft>
              <a:buNone/>
            </a:pPr>
            <a:r>
              <a:rPr lang="en" sz="1300">
                <a:solidFill>
                  <a:srgbClr val="000000"/>
                </a:solidFill>
              </a:rPr>
              <a:t>Tkinter is the standard GUI library for Python. Python when combined with Tkinter provides a fast and easy way to create GUI applications. Tkinter provides a powerful object-oriented interface to the Tk GUI toolkit.</a:t>
            </a:r>
            <a:endParaRPr sz="1300">
              <a:solidFill>
                <a:srgbClr val="000000"/>
              </a:solidFill>
            </a:endParaRPr>
          </a:p>
          <a:p>
            <a:pPr indent="0" lvl="0" marL="0" rtl="0" algn="l">
              <a:spcBef>
                <a:spcPts val="700"/>
              </a:spcBef>
              <a:spcAft>
                <a:spcPts val="0"/>
              </a:spcAft>
              <a:buNone/>
            </a:pPr>
            <a:r>
              <a:t/>
            </a:r>
            <a:endParaRPr b="1"/>
          </a:p>
          <a:p>
            <a:pPr indent="0" lvl="0" marL="0" rtl="0" algn="l">
              <a:spcBef>
                <a:spcPts val="1600"/>
              </a:spcBef>
              <a:spcAft>
                <a:spcPts val="1600"/>
              </a:spcAft>
              <a:buNone/>
            </a:pPr>
            <a:r>
              <a:t/>
            </a:r>
            <a:endParaRPr/>
          </a:p>
        </p:txBody>
      </p:sp>
      <p:pic>
        <p:nvPicPr>
          <p:cNvPr id="198" name="Google Shape;198;p22"/>
          <p:cNvPicPr preferRelativeResize="0"/>
          <p:nvPr/>
        </p:nvPicPr>
        <p:blipFill rotWithShape="1">
          <a:blip r:embed="rId4">
            <a:alphaModFix/>
          </a:blip>
          <a:srcRect b="6907" l="0" r="4716" t="0"/>
          <a:stretch/>
        </p:blipFill>
        <p:spPr>
          <a:xfrm>
            <a:off x="658850" y="3687425"/>
            <a:ext cx="1648725" cy="1317050"/>
          </a:xfrm>
          <a:prstGeom prst="rect">
            <a:avLst/>
          </a:prstGeom>
          <a:noFill/>
          <a:ln>
            <a:noFill/>
          </a:ln>
        </p:spPr>
      </p:pic>
      <p:sp>
        <p:nvSpPr>
          <p:cNvPr id="199" name="Google Shape;199;p22"/>
          <p:cNvSpPr/>
          <p:nvPr/>
        </p:nvSpPr>
        <p:spPr>
          <a:xfrm>
            <a:off x="491050" y="2417125"/>
            <a:ext cx="2071200" cy="11037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2"/>
          <p:cNvPicPr preferRelativeResize="0"/>
          <p:nvPr/>
        </p:nvPicPr>
        <p:blipFill>
          <a:blip r:embed="rId5">
            <a:alphaModFix/>
          </a:blip>
          <a:stretch>
            <a:fillRect/>
          </a:stretch>
        </p:blipFill>
        <p:spPr>
          <a:xfrm>
            <a:off x="491050" y="2395488"/>
            <a:ext cx="2065900" cy="1146975"/>
          </a:xfrm>
          <a:prstGeom prst="rect">
            <a:avLst/>
          </a:prstGeom>
          <a:noFill/>
          <a:ln>
            <a:noFill/>
          </a:ln>
        </p:spPr>
      </p:pic>
      <p:sp>
        <p:nvSpPr>
          <p:cNvPr id="201" name="Google Shape;201;p22"/>
          <p:cNvSpPr/>
          <p:nvPr/>
        </p:nvSpPr>
        <p:spPr>
          <a:xfrm>
            <a:off x="812850" y="849938"/>
            <a:ext cx="1422300" cy="14148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2"/>
          <p:cNvPicPr preferRelativeResize="0"/>
          <p:nvPr/>
        </p:nvPicPr>
        <p:blipFill>
          <a:blip r:embed="rId6">
            <a:alphaModFix/>
          </a:blip>
          <a:stretch>
            <a:fillRect/>
          </a:stretch>
        </p:blipFill>
        <p:spPr>
          <a:xfrm>
            <a:off x="892800" y="849963"/>
            <a:ext cx="1414775" cy="141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idx="1" type="body"/>
          </p:nvPr>
        </p:nvSpPr>
        <p:spPr>
          <a:xfrm>
            <a:off x="171000" y="924700"/>
            <a:ext cx="3092100" cy="284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AutoNum type="arabicPeriod"/>
            </a:pPr>
            <a:r>
              <a:rPr b="1" lang="en">
                <a:solidFill>
                  <a:srgbClr val="000000"/>
                </a:solidFill>
              </a:rPr>
              <a:t>Login/Register</a:t>
            </a:r>
            <a:r>
              <a:rPr lang="en">
                <a:solidFill>
                  <a:srgbClr val="000000"/>
                </a:solidFill>
              </a:rPr>
              <a:t>: </a:t>
            </a:r>
            <a:endParaRPr>
              <a:solidFill>
                <a:srgbClr val="000000"/>
              </a:solidFill>
            </a:endParaRPr>
          </a:p>
          <a:p>
            <a:pPr indent="0" lvl="0" marL="457200" rtl="0" algn="l">
              <a:spcBef>
                <a:spcPts val="1600"/>
              </a:spcBef>
              <a:spcAft>
                <a:spcPts val="0"/>
              </a:spcAft>
              <a:buNone/>
            </a:pPr>
            <a:r>
              <a:rPr lang="en">
                <a:solidFill>
                  <a:srgbClr val="000000"/>
                </a:solidFill>
              </a:rPr>
              <a:t>Before using BudTrack, you need to create an account. Every time you will use BudTrack , you will be prompted to enter your login details. This feature makes your work more secure and protected.</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sz="1400"/>
              <a:t>	</a:t>
            </a:r>
            <a:endParaRPr sz="1400"/>
          </a:p>
          <a:p>
            <a:pPr indent="0" lvl="0" marL="457200" rtl="0" algn="l">
              <a:spcBef>
                <a:spcPts val="1600"/>
              </a:spcBef>
              <a:spcAft>
                <a:spcPts val="1600"/>
              </a:spcAft>
              <a:buNone/>
            </a:pPr>
            <a:r>
              <a:t/>
            </a:r>
            <a:endParaRPr sz="1400"/>
          </a:p>
        </p:txBody>
      </p:sp>
      <p:pic>
        <p:nvPicPr>
          <p:cNvPr id="208" name="Google Shape;208;p23"/>
          <p:cNvPicPr preferRelativeResize="0"/>
          <p:nvPr/>
        </p:nvPicPr>
        <p:blipFill>
          <a:blip r:embed="rId3">
            <a:alphaModFix/>
          </a:blip>
          <a:stretch>
            <a:fillRect/>
          </a:stretch>
        </p:blipFill>
        <p:spPr>
          <a:xfrm>
            <a:off x="5330650" y="254475"/>
            <a:ext cx="3162300" cy="2076450"/>
          </a:xfrm>
          <a:prstGeom prst="rect">
            <a:avLst/>
          </a:prstGeom>
          <a:noFill/>
          <a:ln cap="flat" cmpd="sng" w="25400">
            <a:solidFill>
              <a:srgbClr val="000000"/>
            </a:solidFill>
            <a:prstDash val="solid"/>
            <a:miter lim="8000"/>
            <a:headEnd len="sm" w="sm" type="none"/>
            <a:tailEnd len="sm" w="sm" type="none"/>
          </a:ln>
        </p:spPr>
      </p:pic>
      <p:sp>
        <p:nvSpPr>
          <p:cNvPr id="209" name="Google Shape;209;p23"/>
          <p:cNvSpPr txBox="1"/>
          <p:nvPr>
            <p:ph type="title"/>
          </p:nvPr>
        </p:nvSpPr>
        <p:spPr>
          <a:xfrm>
            <a:off x="0" y="228600"/>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10" name="Google Shape;210;p23"/>
          <p:cNvCxnSpPr/>
          <p:nvPr/>
        </p:nvCxnSpPr>
        <p:spPr>
          <a:xfrm>
            <a:off x="171000" y="254475"/>
            <a:ext cx="933000" cy="0"/>
          </a:xfrm>
          <a:prstGeom prst="straightConnector1">
            <a:avLst/>
          </a:prstGeom>
          <a:noFill/>
          <a:ln cap="flat" cmpd="sng" w="76200">
            <a:solidFill>
              <a:schemeClr val="dk1"/>
            </a:solidFill>
            <a:prstDash val="solid"/>
            <a:round/>
            <a:headEnd len="med" w="med" type="none"/>
            <a:tailEnd len="med" w="med" type="none"/>
          </a:ln>
        </p:spPr>
      </p:cxnSp>
      <p:pic>
        <p:nvPicPr>
          <p:cNvPr id="211" name="Google Shape;211;p23"/>
          <p:cNvPicPr preferRelativeResize="0"/>
          <p:nvPr/>
        </p:nvPicPr>
        <p:blipFill>
          <a:blip r:embed="rId4">
            <a:alphaModFix/>
          </a:blip>
          <a:stretch>
            <a:fillRect/>
          </a:stretch>
        </p:blipFill>
        <p:spPr>
          <a:xfrm>
            <a:off x="5330650" y="2668650"/>
            <a:ext cx="3162300" cy="196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idx="1" type="body"/>
          </p:nvPr>
        </p:nvSpPr>
        <p:spPr>
          <a:xfrm>
            <a:off x="173700" y="1068125"/>
            <a:ext cx="34908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2. </a:t>
            </a:r>
            <a:r>
              <a:rPr b="1" lang="en">
                <a:solidFill>
                  <a:srgbClr val="000000"/>
                </a:solidFill>
              </a:rPr>
              <a:t>Expense Tracker</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lang="en">
                <a:solidFill>
                  <a:srgbClr val="000000"/>
                </a:solidFill>
              </a:rPr>
              <a:t>Expense tracker is a simple way to manage your spending and earnings.</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330200" lvl="0" marL="457200" rtl="0" algn="l">
              <a:spcBef>
                <a:spcPts val="0"/>
              </a:spcBef>
              <a:spcAft>
                <a:spcPts val="0"/>
              </a:spcAft>
              <a:buClr>
                <a:srgbClr val="000000"/>
              </a:buClr>
              <a:buSzPts val="1600"/>
              <a:buAutoNum type="alphaUcParenR"/>
            </a:pPr>
            <a:r>
              <a:rPr b="1" lang="en">
                <a:solidFill>
                  <a:srgbClr val="000000"/>
                </a:solidFill>
              </a:rPr>
              <a:t>Budget Tab:</a:t>
            </a:r>
            <a:r>
              <a:rPr lang="en">
                <a:solidFill>
                  <a:srgbClr val="000000"/>
                </a:solidFill>
              </a:rPr>
              <a:t> Basic Operations include:</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Add Amount</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Delete Amount</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Sort By Amount </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Sort By Date</a:t>
            </a:r>
            <a:endParaRPr>
              <a:solidFill>
                <a:srgbClr val="000000"/>
              </a:solidFill>
            </a:endParaRPr>
          </a:p>
          <a:p>
            <a:pPr indent="-330200" lvl="0" marL="457200" rtl="0" algn="l">
              <a:spcBef>
                <a:spcPts val="0"/>
              </a:spcBef>
              <a:spcAft>
                <a:spcPts val="0"/>
              </a:spcAft>
              <a:buClr>
                <a:srgbClr val="000000"/>
              </a:buClr>
              <a:buSzPts val="1600"/>
              <a:buFont typeface="Arial"/>
              <a:buAutoNum type="arabicPeriod"/>
            </a:pPr>
            <a:r>
              <a:rPr lang="en">
                <a:solidFill>
                  <a:srgbClr val="000000"/>
                </a:solidFill>
              </a:rPr>
              <a:t>Delete selected entry</a:t>
            </a:r>
            <a:endParaRPr>
              <a:solidFill>
                <a:srgbClr val="000000"/>
              </a:solidFill>
            </a:endParaRPr>
          </a:p>
          <a:p>
            <a:pPr indent="-330200" lvl="0" marL="457200" rtl="0" algn="l">
              <a:spcBef>
                <a:spcPts val="0"/>
              </a:spcBef>
              <a:spcAft>
                <a:spcPts val="0"/>
              </a:spcAft>
              <a:buClr>
                <a:srgbClr val="000000"/>
              </a:buClr>
              <a:buSzPts val="1600"/>
              <a:buFont typeface="Arial"/>
              <a:buAutoNum type="arabicPeriod"/>
            </a:pPr>
            <a:r>
              <a:rPr lang="en">
                <a:solidFill>
                  <a:srgbClr val="000000"/>
                </a:solidFill>
              </a:rPr>
              <a:t>Delete all entries</a:t>
            </a:r>
            <a:endParaRPr>
              <a:solidFill>
                <a:srgbClr val="000000"/>
              </a:solidFill>
            </a:endParaRPr>
          </a:p>
          <a:p>
            <a:pPr indent="-330200" lvl="0" marL="457200" rtl="0" algn="l">
              <a:spcBef>
                <a:spcPts val="0"/>
              </a:spcBef>
              <a:spcAft>
                <a:spcPts val="0"/>
              </a:spcAft>
              <a:buClr>
                <a:srgbClr val="000000"/>
              </a:buClr>
              <a:buSzPts val="1600"/>
              <a:buFont typeface="Arial"/>
              <a:buAutoNum type="arabicPeriod"/>
            </a:pPr>
            <a:r>
              <a:rPr lang="en">
                <a:solidFill>
                  <a:srgbClr val="000000"/>
                </a:solidFill>
              </a:rPr>
              <a:t>Logout </a:t>
            </a:r>
            <a:endParaRPr>
              <a:solidFill>
                <a:srgbClr val="000000"/>
              </a:solidFill>
            </a:endParaRPr>
          </a:p>
          <a:p>
            <a:pPr indent="0" lvl="0" marL="457200" rtl="0" algn="l">
              <a:spcBef>
                <a:spcPts val="0"/>
              </a:spcBef>
              <a:spcAft>
                <a:spcPts val="0"/>
              </a:spcAft>
              <a:buNone/>
            </a:pPr>
            <a:r>
              <a:t/>
            </a:r>
            <a:endParaRPr>
              <a:solidFill>
                <a:srgbClr val="000000"/>
              </a:solidFill>
            </a:endParaRPr>
          </a:p>
          <a:p>
            <a:pPr indent="0" lvl="0" marL="457200" rtl="0" algn="l">
              <a:spcBef>
                <a:spcPts val="0"/>
              </a:spcBef>
              <a:spcAft>
                <a:spcPts val="1600"/>
              </a:spcAft>
              <a:buNone/>
            </a:pPr>
            <a:r>
              <a:t/>
            </a:r>
            <a:endParaRPr b="1">
              <a:solidFill>
                <a:srgbClr val="000000"/>
              </a:solidFill>
            </a:endParaRPr>
          </a:p>
        </p:txBody>
      </p:sp>
      <p:sp>
        <p:nvSpPr>
          <p:cNvPr id="217" name="Google Shape;217;p24"/>
          <p:cNvSpPr txBox="1"/>
          <p:nvPr>
            <p:ph type="title"/>
          </p:nvPr>
        </p:nvSpPr>
        <p:spPr>
          <a:xfrm>
            <a:off x="0" y="228591"/>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18" name="Google Shape;218;p24"/>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19" name="Google Shape;219;p24"/>
          <p:cNvPicPr preferRelativeResize="0"/>
          <p:nvPr/>
        </p:nvPicPr>
        <p:blipFill>
          <a:blip r:embed="rId3">
            <a:alphaModFix/>
          </a:blip>
          <a:stretch>
            <a:fillRect/>
          </a:stretch>
        </p:blipFill>
        <p:spPr>
          <a:xfrm>
            <a:off x="3816900" y="611500"/>
            <a:ext cx="5174700" cy="39205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idx="1" type="body"/>
          </p:nvPr>
        </p:nvSpPr>
        <p:spPr>
          <a:xfrm>
            <a:off x="173700" y="1068125"/>
            <a:ext cx="30921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b="1" lang="en">
                <a:solidFill>
                  <a:srgbClr val="000000"/>
                </a:solidFill>
              </a:rPr>
              <a:t>B) </a:t>
            </a:r>
            <a:r>
              <a:rPr b="1" lang="en">
                <a:solidFill>
                  <a:srgbClr val="000000"/>
                </a:solidFill>
              </a:rPr>
              <a:t>Expense Tab</a:t>
            </a:r>
            <a:r>
              <a:rPr lang="en">
                <a:solidFill>
                  <a:srgbClr val="000000"/>
                </a:solidFill>
              </a:rPr>
              <a:t>: Operations include the following functions:</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Add Item	</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Delete Item</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Sort By Item</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Sort By Amount</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Sort By Date</a:t>
            </a:r>
            <a:endParaRPr>
              <a:solidFill>
                <a:srgbClr val="000000"/>
              </a:solidFill>
            </a:endParaRPr>
          </a:p>
          <a:p>
            <a:pPr indent="0" lvl="0" marL="457200" rtl="0" algn="l">
              <a:spcBef>
                <a:spcPts val="0"/>
              </a:spcBef>
              <a:spcAft>
                <a:spcPts val="0"/>
              </a:spcAft>
              <a:buNone/>
            </a:pPr>
            <a:r>
              <a:t/>
            </a:r>
            <a:endParaRPr b="1">
              <a:solidFill>
                <a:srgbClr val="000000"/>
              </a:solidFill>
            </a:endParaRPr>
          </a:p>
          <a:p>
            <a:pPr indent="0" lvl="0" marL="457200" rtl="0" algn="l">
              <a:spcBef>
                <a:spcPts val="0"/>
              </a:spcBef>
              <a:spcAft>
                <a:spcPts val="1600"/>
              </a:spcAft>
              <a:buNone/>
            </a:pPr>
            <a:r>
              <a:t/>
            </a:r>
            <a:endParaRPr b="1">
              <a:solidFill>
                <a:srgbClr val="000000"/>
              </a:solidFill>
            </a:endParaRPr>
          </a:p>
        </p:txBody>
      </p:sp>
      <p:sp>
        <p:nvSpPr>
          <p:cNvPr id="225" name="Google Shape;225;p25"/>
          <p:cNvSpPr txBox="1"/>
          <p:nvPr>
            <p:ph type="title"/>
          </p:nvPr>
        </p:nvSpPr>
        <p:spPr>
          <a:xfrm>
            <a:off x="0" y="228591"/>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26" name="Google Shape;226;p25"/>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27" name="Google Shape;227;p25"/>
          <p:cNvPicPr preferRelativeResize="0"/>
          <p:nvPr/>
        </p:nvPicPr>
        <p:blipFill>
          <a:blip r:embed="rId3">
            <a:alphaModFix/>
          </a:blip>
          <a:stretch>
            <a:fillRect/>
          </a:stretch>
        </p:blipFill>
        <p:spPr>
          <a:xfrm>
            <a:off x="3418200" y="490538"/>
            <a:ext cx="5495925" cy="416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idx="1" type="body"/>
          </p:nvPr>
        </p:nvSpPr>
        <p:spPr>
          <a:xfrm>
            <a:off x="173700" y="1068125"/>
            <a:ext cx="35706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b="1" lang="en">
                <a:solidFill>
                  <a:srgbClr val="000000"/>
                </a:solidFill>
              </a:rPr>
              <a:t>C) Graph Tab</a:t>
            </a:r>
            <a:r>
              <a:rPr lang="en">
                <a:solidFill>
                  <a:srgbClr val="000000"/>
                </a:solidFill>
              </a:rPr>
              <a:t>: View your budget and expenses as a pie chart indicating the money spent and money l</a:t>
            </a:r>
            <a:r>
              <a:rPr lang="en">
                <a:solidFill>
                  <a:srgbClr val="000000"/>
                </a:solidFill>
              </a:rPr>
              <a:t>eft</a:t>
            </a:r>
            <a:endParaRPr>
              <a:solidFill>
                <a:srgbClr val="000000"/>
              </a:solidFill>
            </a:endParaRPr>
          </a:p>
          <a:p>
            <a:pPr indent="0" lvl="0" marL="0" rtl="0" algn="l">
              <a:spcBef>
                <a:spcPts val="0"/>
              </a:spcBef>
              <a:spcAft>
                <a:spcPts val="0"/>
              </a:spcAft>
              <a:buNone/>
            </a:pPr>
            <a:r>
              <a:rPr lang="en">
                <a:solidFill>
                  <a:srgbClr val="000000"/>
                </a:solidFill>
              </a:rPr>
              <a:t>	 </a:t>
            </a:r>
            <a:r>
              <a:rPr lang="en">
                <a:solidFill>
                  <a:srgbClr val="000000"/>
                </a:solidFill>
              </a:rPr>
              <a:t>1.Chart It!</a:t>
            </a:r>
            <a:endParaRPr>
              <a:solidFill>
                <a:srgbClr val="000000"/>
              </a:solidFill>
            </a:endParaRPr>
          </a:p>
          <a:p>
            <a:pPr indent="0" lvl="0" marL="0" rtl="0" algn="l">
              <a:spcBef>
                <a:spcPts val="0"/>
              </a:spcBef>
              <a:spcAft>
                <a:spcPts val="0"/>
              </a:spcAft>
              <a:buNone/>
            </a:pPr>
            <a:r>
              <a:rPr lang="en">
                <a:solidFill>
                  <a:srgbClr val="000000"/>
                </a:solidFill>
              </a:rPr>
              <a:t>You can also export the graph for documentation purposes.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D)</a:t>
            </a:r>
            <a:r>
              <a:rPr b="1" lang="en">
                <a:solidFill>
                  <a:srgbClr val="000000"/>
                </a:solidFill>
              </a:rPr>
              <a:t>Logout</a:t>
            </a:r>
            <a:r>
              <a:rPr lang="en">
                <a:solidFill>
                  <a:srgbClr val="000000"/>
                </a:solidFill>
              </a:rPr>
              <a:t> : Logout of the application once you have finished adding/deleting/viewing your account details.</a:t>
            </a:r>
            <a:endParaRPr>
              <a:solidFill>
                <a:srgbClr val="000000"/>
              </a:solidFill>
            </a:endParaRPr>
          </a:p>
          <a:p>
            <a:pPr indent="0" lvl="0" marL="457200" rtl="0" algn="l">
              <a:spcBef>
                <a:spcPts val="0"/>
              </a:spcBef>
              <a:spcAft>
                <a:spcPts val="0"/>
              </a:spcAft>
              <a:buNone/>
            </a:pPr>
            <a:r>
              <a:t/>
            </a:r>
            <a:endParaRPr b="1">
              <a:solidFill>
                <a:srgbClr val="000000"/>
              </a:solidFill>
            </a:endParaRPr>
          </a:p>
          <a:p>
            <a:pPr indent="0" lvl="0" marL="457200" rtl="0" algn="l">
              <a:spcBef>
                <a:spcPts val="0"/>
              </a:spcBef>
              <a:spcAft>
                <a:spcPts val="1600"/>
              </a:spcAft>
              <a:buNone/>
            </a:pPr>
            <a:r>
              <a:t/>
            </a:r>
            <a:endParaRPr b="1">
              <a:solidFill>
                <a:srgbClr val="000000"/>
              </a:solidFill>
            </a:endParaRPr>
          </a:p>
        </p:txBody>
      </p:sp>
      <p:sp>
        <p:nvSpPr>
          <p:cNvPr id="233" name="Google Shape;233;p26"/>
          <p:cNvSpPr txBox="1"/>
          <p:nvPr>
            <p:ph type="title"/>
          </p:nvPr>
        </p:nvSpPr>
        <p:spPr>
          <a:xfrm>
            <a:off x="0" y="228591"/>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34" name="Google Shape;234;p26"/>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35" name="Google Shape;235;p26"/>
          <p:cNvPicPr preferRelativeResize="0"/>
          <p:nvPr/>
        </p:nvPicPr>
        <p:blipFill>
          <a:blip r:embed="rId3">
            <a:alphaModFix/>
          </a:blip>
          <a:stretch>
            <a:fillRect/>
          </a:stretch>
        </p:blipFill>
        <p:spPr>
          <a:xfrm>
            <a:off x="3896700" y="638713"/>
            <a:ext cx="5094900" cy="386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Guidelines</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41" name="Google Shape;241;p27"/>
          <p:cNvSpPr txBox="1"/>
          <p:nvPr>
            <p:ph idx="1" type="body"/>
          </p:nvPr>
        </p:nvSpPr>
        <p:spPr>
          <a:xfrm>
            <a:off x="3381100" y="-125"/>
            <a:ext cx="54513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rPr>
              <a:t>Installation:</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After installing python we need to install to additional packages</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1) Matplotlib which is used to display the pie chart of the money spent and money left.</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Run the following command in cmd to install</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pip install matplotlib</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2) Tkcalendar which is used to input the dates from the user</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Run the following command in cmd to install</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pip install tkcalendar</a:t>
            </a:r>
            <a:endParaRPr sz="1700">
              <a:solidFill>
                <a:srgbClr val="000000"/>
              </a:solidFill>
            </a:endParaRPr>
          </a:p>
          <a:p>
            <a:pPr indent="0" lvl="0" marL="0" rtl="0" algn="l">
              <a:spcBef>
                <a:spcPts val="1600"/>
              </a:spcBef>
              <a:spcAft>
                <a:spcPts val="0"/>
              </a:spcAft>
              <a:buNone/>
            </a:pPr>
            <a:r>
              <a:rPr lang="en" sz="1700">
                <a:solidFill>
                  <a:srgbClr val="000000"/>
                </a:solidFill>
              </a:rPr>
              <a:t>3) Double click on main.py to launch the program</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