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6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4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9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16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1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9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5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2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9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8842" y="1643869"/>
            <a:ext cx="4755791" cy="1011801"/>
          </a:xfrm>
        </p:spPr>
        <p:txBody>
          <a:bodyPr/>
          <a:lstStyle/>
          <a:p>
            <a:r>
              <a:rPr lang="en-US" b="1" i="1" dirty="0" smtClean="0"/>
              <a:t>TUJUAN RPL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517" y="5916546"/>
            <a:ext cx="3898650" cy="3899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94" y="5533147"/>
            <a:ext cx="1151965" cy="1156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43632" y="2518156"/>
            <a:ext cx="7785862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16820" y="4971700"/>
            <a:ext cx="3015625" cy="3899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ASSALAMUALAIKUM WR. WB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84064" y="3804678"/>
            <a:ext cx="1702295" cy="1556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Okta</a:t>
            </a:r>
            <a:r>
              <a:rPr lang="en-US" dirty="0" smtClean="0"/>
              <a:t> </a:t>
            </a:r>
            <a:r>
              <a:rPr lang="en-US" dirty="0" err="1" smtClean="0"/>
              <a:t>muji</a:t>
            </a:r>
            <a:r>
              <a:rPr lang="en-US" dirty="0" smtClean="0"/>
              <a:t> s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dirty="0" smtClean="0"/>
              <a:t>MI-5</a:t>
            </a:r>
          </a:p>
          <a:p>
            <a:pPr algn="ctr"/>
            <a:r>
              <a:rPr lang="en-US" dirty="0" smtClean="0"/>
              <a:t>Semester 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419" y="1867108"/>
            <a:ext cx="8596668" cy="485196"/>
          </a:xfrm>
        </p:spPr>
        <p:txBody>
          <a:bodyPr>
            <a:noAutofit/>
          </a:bodyPr>
          <a:lstStyle/>
          <a:p>
            <a:r>
              <a:rPr lang="en-US" sz="2400" dirty="0" smtClean="0"/>
              <a:t>Ease Of Learning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419" y="3042476"/>
            <a:ext cx="8596668" cy="30659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/>
              <a:t>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34032" y="2420629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642" y="1814280"/>
            <a:ext cx="8596668" cy="5659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Ease Of Remembering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32" y="3200209"/>
            <a:ext cx="8596668" cy="29081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34032" y="224442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2554"/>
            <a:ext cx="8596668" cy="6275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Ease Of Use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8700"/>
            <a:ext cx="8596668" cy="30286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pengoperasiannya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188"/>
            <a:ext cx="8596668" cy="6663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Reliability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11400"/>
            <a:ext cx="8596668" cy="28119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7505" y="1614166"/>
            <a:ext cx="3450913" cy="977154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Dari </a:t>
            </a:r>
            <a:r>
              <a:rPr lang="en-US" sz="4400" b="1" i="1" dirty="0" err="1" smtClean="0"/>
              <a:t>Segi</a:t>
            </a:r>
            <a:endParaRPr lang="en-US" sz="44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8417" y="1725074"/>
            <a:ext cx="4579069" cy="977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 smtClean="0"/>
              <a:t>MAINTAINER</a:t>
            </a:r>
            <a:endParaRPr lang="en-US" sz="4800" b="1" i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59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68" y="1805960"/>
            <a:ext cx="8596668" cy="6394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Minimum </a:t>
            </a:r>
            <a:r>
              <a:rPr lang="en-US" sz="2400" dirty="0" err="1" smtClean="0"/>
              <a:t>Eror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419" y="3257629"/>
            <a:ext cx="8596668" cy="28507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2419" y="249354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32" y="1904999"/>
            <a:ext cx="8596668" cy="7082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Good Documentation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32" y="3072652"/>
            <a:ext cx="8596668" cy="28440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Good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data (</a:t>
            </a:r>
            <a:r>
              <a:rPr lang="en-US" dirty="0" err="1" smtClean="0"/>
              <a:t>Dokumen</a:t>
            </a:r>
            <a:r>
              <a:rPr lang="en-US" dirty="0" smtClean="0"/>
              <a:t>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34032" y="2404781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32" y="1719275"/>
            <a:ext cx="8596668" cy="6394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Readable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32" y="3089035"/>
            <a:ext cx="8596668" cy="27028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2419" y="235875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54" y="1878558"/>
            <a:ext cx="8596668" cy="720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Good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54" y="3134285"/>
            <a:ext cx="8596668" cy="31891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9154" y="2466414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5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35" y="1584610"/>
            <a:ext cx="8596668" cy="815788"/>
          </a:xfrm>
        </p:spPr>
        <p:txBody>
          <a:bodyPr/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Wasalamualaikum</a:t>
            </a:r>
            <a:r>
              <a:rPr lang="en-US" dirty="0" smtClean="0"/>
              <a:t> </a:t>
            </a:r>
            <a:r>
              <a:rPr lang="en-US" dirty="0" err="1" smtClean="0"/>
              <a:t>Wr.Wb</a:t>
            </a:r>
            <a:r>
              <a:rPr lang="en-US" dirty="0" smtClean="0"/>
              <a:t>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193" y="2873285"/>
            <a:ext cx="8596668" cy="1281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i="1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05" y="1459037"/>
            <a:ext cx="8596668" cy="802342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35969"/>
            <a:ext cx="10550960" cy="28955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Yaitu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Sponsor = Low cost, Increased productivity, Flexibility, </a:t>
            </a:r>
            <a:r>
              <a:rPr lang="en-US" dirty="0" err="1" smtClean="0"/>
              <a:t>Efisiency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Pemakai</a:t>
            </a:r>
            <a:r>
              <a:rPr lang="en-US" dirty="0" smtClean="0"/>
              <a:t> = </a:t>
            </a:r>
            <a:r>
              <a:rPr lang="en-US" dirty="0" err="1" smtClean="0"/>
              <a:t>Fungcionality</a:t>
            </a:r>
            <a:r>
              <a:rPr lang="en-US" dirty="0" smtClean="0"/>
              <a:t>, Ease of learning, Ease of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Maintainer = Minimum </a:t>
            </a:r>
            <a:r>
              <a:rPr lang="en-US" dirty="0" err="1" smtClean="0"/>
              <a:t>eror</a:t>
            </a:r>
            <a:r>
              <a:rPr lang="en-US" dirty="0" smtClean="0"/>
              <a:t>, Good documentation, Readable code, Good design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419" y="1580251"/>
            <a:ext cx="3450913" cy="977154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Dari </a:t>
            </a:r>
            <a:r>
              <a:rPr lang="en-US" sz="4400" b="1" i="1" dirty="0" err="1" smtClean="0"/>
              <a:t>Segi</a:t>
            </a:r>
            <a:endParaRPr lang="en-US" sz="4400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3332" y="1750832"/>
            <a:ext cx="3417263" cy="977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 smtClean="0"/>
              <a:t>SPONSOR</a:t>
            </a:r>
            <a:endParaRPr lang="en-US" sz="4800" b="1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26" y="1626824"/>
            <a:ext cx="8596668" cy="667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001" y="2904185"/>
            <a:ext cx="8596668" cy="269304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235307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65" y="2132178"/>
            <a:ext cx="8596668" cy="61408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Increased Productivity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002" y="3188562"/>
            <a:ext cx="8596668" cy="2698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234518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419" y="1815482"/>
            <a:ext cx="8596668" cy="700193"/>
          </a:xfrm>
        </p:spPr>
        <p:txBody>
          <a:bodyPr>
            <a:noAutofit/>
          </a:bodyPr>
          <a:lstStyle/>
          <a:p>
            <a:r>
              <a:rPr lang="en-US" sz="2800" dirty="0" smtClean="0"/>
              <a:t>Flexibility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34032" y="2951914"/>
            <a:ext cx="8596668" cy="27925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34032" y="2284043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05" y="1766365"/>
            <a:ext cx="8596668" cy="73510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Eficiency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419" y="3486229"/>
            <a:ext cx="8596668" cy="26221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para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34912" y="2388212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08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60996" y="1744676"/>
            <a:ext cx="3450913" cy="977154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Dari </a:t>
            </a:r>
            <a:r>
              <a:rPr lang="en-US" sz="4400" b="1" i="1" dirty="0" err="1" smtClean="0"/>
              <a:t>Segi</a:t>
            </a:r>
            <a:endParaRPr lang="en-US" sz="4400" b="1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11909" y="1744676"/>
            <a:ext cx="3043019" cy="977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 smtClean="0"/>
              <a:t>PEMAKAI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13770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68" y="1839326"/>
            <a:ext cx="8596668" cy="48185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Fungcionality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54" y="2942664"/>
            <a:ext cx="8596668" cy="29740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9154" y="2417028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475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Garamond</vt:lpstr>
      <vt:lpstr>Wingdings</vt:lpstr>
      <vt:lpstr>Wingdings 3</vt:lpstr>
      <vt:lpstr>Organic</vt:lpstr>
      <vt:lpstr>TUJUAN RPL</vt:lpstr>
      <vt:lpstr>Tujuan RPL </vt:lpstr>
      <vt:lpstr>Dari Segi</vt:lpstr>
      <vt:lpstr>Sponsor</vt:lpstr>
      <vt:lpstr>Increased Productivity </vt:lpstr>
      <vt:lpstr>Flexibility</vt:lpstr>
      <vt:lpstr>Eficiency</vt:lpstr>
      <vt:lpstr>Dari Segi</vt:lpstr>
      <vt:lpstr>Fungcionality</vt:lpstr>
      <vt:lpstr>Ease Of Learning</vt:lpstr>
      <vt:lpstr>Ease Of Remembering</vt:lpstr>
      <vt:lpstr>Ease Of Use</vt:lpstr>
      <vt:lpstr>Reliability</vt:lpstr>
      <vt:lpstr>Dari Segi</vt:lpstr>
      <vt:lpstr>Minimum Eror</vt:lpstr>
      <vt:lpstr>Good Documentation</vt:lpstr>
      <vt:lpstr>Readable Code</vt:lpstr>
      <vt:lpstr>Good Design</vt:lpstr>
      <vt:lpstr>~Wasalamualaikum Wr.Wb~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User</cp:lastModifiedBy>
  <cp:revision>24</cp:revision>
  <dcterms:created xsi:type="dcterms:W3CDTF">2015-09-30T18:05:46Z</dcterms:created>
  <dcterms:modified xsi:type="dcterms:W3CDTF">2015-10-05T11:40:12Z</dcterms:modified>
</cp:coreProperties>
</file>