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7"/>
  </p:notesMasterIdLst>
  <p:sldIdLst>
    <p:sldId id="256" r:id="rId2"/>
    <p:sldId id="258" r:id="rId3"/>
    <p:sldId id="260" r:id="rId4"/>
    <p:sldId id="262" r:id="rId5"/>
    <p:sldId id="257" r:id="rId6"/>
    <p:sldId id="281" r:id="rId7"/>
    <p:sldId id="268" r:id="rId8"/>
    <p:sldId id="279" r:id="rId9"/>
    <p:sldId id="282" r:id="rId10"/>
    <p:sldId id="267" r:id="rId11"/>
    <p:sldId id="259" r:id="rId12"/>
    <p:sldId id="283" r:id="rId13"/>
    <p:sldId id="269" r:id="rId14"/>
    <p:sldId id="284" r:id="rId15"/>
    <p:sldId id="275" r:id="rId16"/>
  </p:sldIdLst>
  <p:sldSz cx="9144000" cy="5143500" type="screen16x9"/>
  <p:notesSz cx="6858000" cy="9144000"/>
  <p:embeddedFontLst>
    <p:embeddedFont>
      <p:font typeface="Nunito Light" panose="00000400000000000000" pitchFamily="2" charset="0"/>
      <p:regular r:id="rId18"/>
      <p:italic r:id="rId19"/>
    </p:embeddedFont>
    <p:embeddedFont>
      <p:font typeface="Berkshire Swash" panose="02000505000000020003" pitchFamily="2" charset="0"/>
      <p:bold r:id="rId20"/>
    </p:embeddedFont>
    <p:embeddedFont>
      <p:font typeface="Belleza"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2B6"/>
    <a:srgbClr val="946E6E"/>
    <a:srgbClr val="FF9999"/>
    <a:srgbClr val="333333"/>
    <a:srgbClr val="36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A37345-CAB7-4DDF-B095-FA0379F104CC}">
  <a:tblStyle styleId="{78A37345-CAB7-4DDF-B095-FA0379F104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D05CA2-A027-430B-B0E3-0DC1412B663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93" d="100"/>
          <a:sy n="93" d="100"/>
        </p:scale>
        <p:origin x="69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812120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694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04f757599d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04f757599d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371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0492c1f7b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0492c1f7b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53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0492c1f7b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0492c1f7b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338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04f757599d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04f757599d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032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0492c1f7b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0492c1f7b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481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04f757599d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04f757599d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06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0492c1f7b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0492c1f7b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699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0492c1f7b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0492c1f7b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16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04f757599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04f757599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907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0492c1f7b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0492c1f7b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39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0492c1f7b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0492c1f7b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794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04f757599d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04f757599d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363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04f757599d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04f757599d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367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0492c1f7b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0492c1f7b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449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7000"/>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361706" y="1277975"/>
            <a:ext cx="64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200">
                <a:solidFill>
                  <a:schemeClr val="dk2"/>
                </a:solidFill>
                <a:latin typeface="Berkshire Swash"/>
                <a:ea typeface="Berkshire Swash"/>
                <a:cs typeface="Berkshire Swash"/>
                <a:sym typeface="Berkshire Swas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361700" y="3367525"/>
            <a:ext cx="6420600" cy="45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solidFill>
                  <a:schemeClr val="lt2"/>
                </a:solidFill>
                <a:latin typeface="Belleza"/>
                <a:ea typeface="Belleza"/>
                <a:cs typeface="Belleza"/>
                <a:sym typeface="Bellez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7519763" y="124722"/>
            <a:ext cx="1259118" cy="1146296"/>
            <a:chOff x="7519763" y="124722"/>
            <a:chExt cx="1259118" cy="1146296"/>
          </a:xfrm>
        </p:grpSpPr>
        <p:sp>
          <p:nvSpPr>
            <p:cNvPr id="13" name="Google Shape;13;p2"/>
            <p:cNvSpPr/>
            <p:nvPr/>
          </p:nvSpPr>
          <p:spPr>
            <a:xfrm rot="10800000">
              <a:off x="7615625" y="124722"/>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7519763" y="601188"/>
              <a:ext cx="743875" cy="350325"/>
            </a:xfrm>
            <a:custGeom>
              <a:avLst/>
              <a:gdLst/>
              <a:ahLst/>
              <a:cxnLst/>
              <a:rect l="l" t="t" r="r" b="b"/>
              <a:pathLst>
                <a:path w="29755" h="14013" extrusionOk="0">
                  <a:moveTo>
                    <a:pt x="16866" y="1668"/>
                  </a:moveTo>
                  <a:cubicBezTo>
                    <a:pt x="17090" y="1668"/>
                    <a:pt x="17306" y="1680"/>
                    <a:pt x="17513" y="1704"/>
                  </a:cubicBezTo>
                  <a:cubicBezTo>
                    <a:pt x="17346" y="1837"/>
                    <a:pt x="17246" y="1904"/>
                    <a:pt x="17079" y="2004"/>
                  </a:cubicBezTo>
                  <a:cubicBezTo>
                    <a:pt x="15478" y="3005"/>
                    <a:pt x="13843" y="3972"/>
                    <a:pt x="12275" y="4973"/>
                  </a:cubicBezTo>
                  <a:cubicBezTo>
                    <a:pt x="10141" y="6340"/>
                    <a:pt x="8072" y="7741"/>
                    <a:pt x="5971" y="9142"/>
                  </a:cubicBezTo>
                  <a:cubicBezTo>
                    <a:pt x="5704" y="9309"/>
                    <a:pt x="5404" y="9376"/>
                    <a:pt x="5070" y="9409"/>
                  </a:cubicBezTo>
                  <a:cubicBezTo>
                    <a:pt x="7138" y="7241"/>
                    <a:pt x="9473" y="5406"/>
                    <a:pt x="11909" y="3638"/>
                  </a:cubicBezTo>
                  <a:lnTo>
                    <a:pt x="11909" y="3638"/>
                  </a:lnTo>
                  <a:cubicBezTo>
                    <a:pt x="8706" y="4706"/>
                    <a:pt x="6405" y="7041"/>
                    <a:pt x="3803" y="9176"/>
                  </a:cubicBezTo>
                  <a:cubicBezTo>
                    <a:pt x="5639" y="5662"/>
                    <a:pt x="12701" y="1668"/>
                    <a:pt x="16866" y="1668"/>
                  </a:cubicBezTo>
                  <a:close/>
                  <a:moveTo>
                    <a:pt x="24916" y="1015"/>
                  </a:moveTo>
                  <a:cubicBezTo>
                    <a:pt x="25215" y="1015"/>
                    <a:pt x="25512" y="1031"/>
                    <a:pt x="25785" y="1070"/>
                  </a:cubicBezTo>
                  <a:cubicBezTo>
                    <a:pt x="26152" y="1170"/>
                    <a:pt x="27420" y="1737"/>
                    <a:pt x="25818" y="2304"/>
                  </a:cubicBezTo>
                  <a:cubicBezTo>
                    <a:pt x="24951" y="2604"/>
                    <a:pt x="24451" y="2838"/>
                    <a:pt x="24317" y="3171"/>
                  </a:cubicBezTo>
                  <a:cubicBezTo>
                    <a:pt x="23950" y="4139"/>
                    <a:pt x="25452" y="4039"/>
                    <a:pt x="27420" y="6374"/>
                  </a:cubicBezTo>
                  <a:cubicBezTo>
                    <a:pt x="27920" y="7008"/>
                    <a:pt x="28320" y="7708"/>
                    <a:pt x="28587" y="8442"/>
                  </a:cubicBezTo>
                  <a:cubicBezTo>
                    <a:pt x="28687" y="8842"/>
                    <a:pt x="28654" y="9409"/>
                    <a:pt x="28454" y="9743"/>
                  </a:cubicBezTo>
                  <a:cubicBezTo>
                    <a:pt x="28394" y="9818"/>
                    <a:pt x="28225" y="9853"/>
                    <a:pt x="28025" y="9853"/>
                  </a:cubicBezTo>
                  <a:cubicBezTo>
                    <a:pt x="27780" y="9853"/>
                    <a:pt x="27488" y="9801"/>
                    <a:pt x="27286" y="9709"/>
                  </a:cubicBezTo>
                  <a:cubicBezTo>
                    <a:pt x="26119" y="9242"/>
                    <a:pt x="25018" y="8709"/>
                    <a:pt x="23850" y="8242"/>
                  </a:cubicBezTo>
                  <a:cubicBezTo>
                    <a:pt x="23183" y="8008"/>
                    <a:pt x="22483" y="7808"/>
                    <a:pt x="21782" y="7708"/>
                  </a:cubicBezTo>
                  <a:cubicBezTo>
                    <a:pt x="21601" y="7681"/>
                    <a:pt x="21441" y="7668"/>
                    <a:pt x="21302" y="7668"/>
                  </a:cubicBezTo>
                  <a:cubicBezTo>
                    <a:pt x="20568" y="7668"/>
                    <a:pt x="20401" y="8051"/>
                    <a:pt x="20681" y="8976"/>
                  </a:cubicBezTo>
                  <a:cubicBezTo>
                    <a:pt x="20782" y="9176"/>
                    <a:pt x="20848" y="9509"/>
                    <a:pt x="20848" y="9743"/>
                  </a:cubicBezTo>
                  <a:cubicBezTo>
                    <a:pt x="20848" y="9955"/>
                    <a:pt x="20633" y="10005"/>
                    <a:pt x="20399" y="10005"/>
                  </a:cubicBezTo>
                  <a:cubicBezTo>
                    <a:pt x="20264" y="10005"/>
                    <a:pt x="20124" y="9989"/>
                    <a:pt x="20014" y="9976"/>
                  </a:cubicBezTo>
                  <a:cubicBezTo>
                    <a:pt x="17479" y="9543"/>
                    <a:pt x="15811" y="9142"/>
                    <a:pt x="13276" y="9042"/>
                  </a:cubicBezTo>
                  <a:cubicBezTo>
                    <a:pt x="15111" y="8409"/>
                    <a:pt x="17012" y="8442"/>
                    <a:pt x="19147" y="8409"/>
                  </a:cubicBezTo>
                  <a:cubicBezTo>
                    <a:pt x="18057" y="7682"/>
                    <a:pt x="16861" y="7536"/>
                    <a:pt x="15803" y="7536"/>
                  </a:cubicBezTo>
                  <a:cubicBezTo>
                    <a:pt x="15404" y="7536"/>
                    <a:pt x="15024" y="7556"/>
                    <a:pt x="14677" y="7575"/>
                  </a:cubicBezTo>
                  <a:cubicBezTo>
                    <a:pt x="16445" y="6674"/>
                    <a:pt x="18280" y="6007"/>
                    <a:pt x="20315" y="5940"/>
                  </a:cubicBezTo>
                  <a:cubicBezTo>
                    <a:pt x="20349" y="5940"/>
                    <a:pt x="20384" y="5939"/>
                    <a:pt x="20419" y="5939"/>
                  </a:cubicBezTo>
                  <a:cubicBezTo>
                    <a:pt x="22379" y="5939"/>
                    <a:pt x="24152" y="6853"/>
                    <a:pt x="26085" y="7541"/>
                  </a:cubicBezTo>
                  <a:cubicBezTo>
                    <a:pt x="24168" y="5928"/>
                    <a:pt x="22529" y="5052"/>
                    <a:pt x="20157" y="5052"/>
                  </a:cubicBezTo>
                  <a:cubicBezTo>
                    <a:pt x="19145" y="5052"/>
                    <a:pt x="18001" y="5211"/>
                    <a:pt x="16645" y="5540"/>
                  </a:cubicBezTo>
                  <a:cubicBezTo>
                    <a:pt x="18313" y="4506"/>
                    <a:pt x="20114" y="3839"/>
                    <a:pt x="22016" y="3605"/>
                  </a:cubicBezTo>
                  <a:cubicBezTo>
                    <a:pt x="22016" y="3562"/>
                    <a:pt x="21236" y="3506"/>
                    <a:pt x="20509" y="3506"/>
                  </a:cubicBezTo>
                  <a:cubicBezTo>
                    <a:pt x="20100" y="3506"/>
                    <a:pt x="19709" y="3524"/>
                    <a:pt x="19481" y="3572"/>
                  </a:cubicBezTo>
                  <a:cubicBezTo>
                    <a:pt x="17446" y="4005"/>
                    <a:pt x="15778" y="4673"/>
                    <a:pt x="13910" y="5773"/>
                  </a:cubicBezTo>
                  <a:cubicBezTo>
                    <a:pt x="12809" y="6440"/>
                    <a:pt x="11442" y="7408"/>
                    <a:pt x="10307" y="8275"/>
                  </a:cubicBezTo>
                  <a:cubicBezTo>
                    <a:pt x="11608" y="5807"/>
                    <a:pt x="18947" y="1637"/>
                    <a:pt x="24284" y="1037"/>
                  </a:cubicBezTo>
                  <a:cubicBezTo>
                    <a:pt x="24491" y="1023"/>
                    <a:pt x="24704" y="1015"/>
                    <a:pt x="24916" y="1015"/>
                  </a:cubicBezTo>
                  <a:close/>
                  <a:moveTo>
                    <a:pt x="25090" y="0"/>
                  </a:moveTo>
                  <a:cubicBezTo>
                    <a:pt x="24520" y="0"/>
                    <a:pt x="23925" y="94"/>
                    <a:pt x="23350" y="169"/>
                  </a:cubicBezTo>
                  <a:cubicBezTo>
                    <a:pt x="21949" y="269"/>
                    <a:pt x="20581" y="503"/>
                    <a:pt x="19147" y="536"/>
                  </a:cubicBezTo>
                  <a:cubicBezTo>
                    <a:pt x="10574" y="870"/>
                    <a:pt x="4437" y="5039"/>
                    <a:pt x="434" y="12545"/>
                  </a:cubicBezTo>
                  <a:cubicBezTo>
                    <a:pt x="234" y="12912"/>
                    <a:pt x="167" y="13412"/>
                    <a:pt x="0" y="14013"/>
                  </a:cubicBezTo>
                  <a:cubicBezTo>
                    <a:pt x="400" y="13913"/>
                    <a:pt x="467" y="13913"/>
                    <a:pt x="567" y="13879"/>
                  </a:cubicBezTo>
                  <a:cubicBezTo>
                    <a:pt x="1134" y="13546"/>
                    <a:pt x="1768" y="13212"/>
                    <a:pt x="2335" y="12878"/>
                  </a:cubicBezTo>
                  <a:cubicBezTo>
                    <a:pt x="5387" y="11214"/>
                    <a:pt x="8623" y="10218"/>
                    <a:pt x="12044" y="10218"/>
                  </a:cubicBezTo>
                  <a:cubicBezTo>
                    <a:pt x="12737" y="10218"/>
                    <a:pt x="13436" y="10259"/>
                    <a:pt x="14143" y="10343"/>
                  </a:cubicBezTo>
                  <a:cubicBezTo>
                    <a:pt x="15745" y="10510"/>
                    <a:pt x="17279" y="10710"/>
                    <a:pt x="18847" y="10910"/>
                  </a:cubicBezTo>
                  <a:cubicBezTo>
                    <a:pt x="19725" y="11022"/>
                    <a:pt x="20455" y="11140"/>
                    <a:pt x="21003" y="11140"/>
                  </a:cubicBezTo>
                  <a:cubicBezTo>
                    <a:pt x="22097" y="11140"/>
                    <a:pt x="22461" y="10666"/>
                    <a:pt x="21816" y="8709"/>
                  </a:cubicBezTo>
                  <a:lnTo>
                    <a:pt x="21816" y="8709"/>
                  </a:lnTo>
                  <a:cubicBezTo>
                    <a:pt x="22750" y="8742"/>
                    <a:pt x="23950" y="9142"/>
                    <a:pt x="24784" y="9476"/>
                  </a:cubicBezTo>
                  <a:cubicBezTo>
                    <a:pt x="25585" y="9810"/>
                    <a:pt x="26319" y="10176"/>
                    <a:pt x="27119" y="10477"/>
                  </a:cubicBezTo>
                  <a:cubicBezTo>
                    <a:pt x="27453" y="10593"/>
                    <a:pt x="27803" y="10694"/>
                    <a:pt x="28149" y="10694"/>
                  </a:cubicBezTo>
                  <a:cubicBezTo>
                    <a:pt x="28495" y="10694"/>
                    <a:pt x="28837" y="10593"/>
                    <a:pt x="29154" y="10310"/>
                  </a:cubicBezTo>
                  <a:cubicBezTo>
                    <a:pt x="29755" y="9709"/>
                    <a:pt x="29655" y="8976"/>
                    <a:pt x="29454" y="8242"/>
                  </a:cubicBezTo>
                  <a:cubicBezTo>
                    <a:pt x="28153" y="4706"/>
                    <a:pt x="25952" y="3672"/>
                    <a:pt x="25652" y="3372"/>
                  </a:cubicBezTo>
                  <a:cubicBezTo>
                    <a:pt x="26152" y="3171"/>
                    <a:pt x="26586" y="3038"/>
                    <a:pt x="26953" y="2871"/>
                  </a:cubicBezTo>
                  <a:cubicBezTo>
                    <a:pt x="27953" y="2338"/>
                    <a:pt x="28087" y="1270"/>
                    <a:pt x="27153" y="603"/>
                  </a:cubicBezTo>
                  <a:cubicBezTo>
                    <a:pt x="26752" y="269"/>
                    <a:pt x="26152" y="69"/>
                    <a:pt x="25652" y="36"/>
                  </a:cubicBezTo>
                  <a:cubicBezTo>
                    <a:pt x="25468" y="11"/>
                    <a:pt x="25281" y="0"/>
                    <a:pt x="25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83225" y="3870434"/>
            <a:ext cx="1241013" cy="1146296"/>
            <a:chOff x="383225" y="3870434"/>
            <a:chExt cx="1241013" cy="1146296"/>
          </a:xfrm>
        </p:grpSpPr>
        <p:sp>
          <p:nvSpPr>
            <p:cNvPr id="16" name="Google Shape;16;p2"/>
            <p:cNvSpPr/>
            <p:nvPr/>
          </p:nvSpPr>
          <p:spPr>
            <a:xfrm>
              <a:off x="383225" y="3870434"/>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880363" y="4191963"/>
              <a:ext cx="743875" cy="350325"/>
            </a:xfrm>
            <a:custGeom>
              <a:avLst/>
              <a:gdLst/>
              <a:ahLst/>
              <a:cxnLst/>
              <a:rect l="l" t="t" r="r" b="b"/>
              <a:pathLst>
                <a:path w="29755" h="14013" extrusionOk="0">
                  <a:moveTo>
                    <a:pt x="16866" y="1668"/>
                  </a:moveTo>
                  <a:cubicBezTo>
                    <a:pt x="17090" y="1668"/>
                    <a:pt x="17306" y="1680"/>
                    <a:pt x="17513" y="1704"/>
                  </a:cubicBezTo>
                  <a:cubicBezTo>
                    <a:pt x="17346" y="1837"/>
                    <a:pt x="17246" y="1904"/>
                    <a:pt x="17079" y="2004"/>
                  </a:cubicBezTo>
                  <a:cubicBezTo>
                    <a:pt x="15478" y="3005"/>
                    <a:pt x="13843" y="3972"/>
                    <a:pt x="12275" y="4973"/>
                  </a:cubicBezTo>
                  <a:cubicBezTo>
                    <a:pt x="10141" y="6340"/>
                    <a:pt x="8072" y="7741"/>
                    <a:pt x="5971" y="9142"/>
                  </a:cubicBezTo>
                  <a:cubicBezTo>
                    <a:pt x="5704" y="9309"/>
                    <a:pt x="5404" y="9376"/>
                    <a:pt x="5070" y="9409"/>
                  </a:cubicBezTo>
                  <a:cubicBezTo>
                    <a:pt x="7138" y="7241"/>
                    <a:pt x="9473" y="5406"/>
                    <a:pt x="11909" y="3638"/>
                  </a:cubicBezTo>
                  <a:lnTo>
                    <a:pt x="11909" y="3638"/>
                  </a:lnTo>
                  <a:cubicBezTo>
                    <a:pt x="8706" y="4706"/>
                    <a:pt x="6405" y="7041"/>
                    <a:pt x="3803" y="9176"/>
                  </a:cubicBezTo>
                  <a:cubicBezTo>
                    <a:pt x="5639" y="5662"/>
                    <a:pt x="12701" y="1668"/>
                    <a:pt x="16866" y="1668"/>
                  </a:cubicBezTo>
                  <a:close/>
                  <a:moveTo>
                    <a:pt x="24916" y="1015"/>
                  </a:moveTo>
                  <a:cubicBezTo>
                    <a:pt x="25215" y="1015"/>
                    <a:pt x="25512" y="1031"/>
                    <a:pt x="25785" y="1070"/>
                  </a:cubicBezTo>
                  <a:cubicBezTo>
                    <a:pt x="26152" y="1170"/>
                    <a:pt x="27420" y="1737"/>
                    <a:pt x="25818" y="2304"/>
                  </a:cubicBezTo>
                  <a:cubicBezTo>
                    <a:pt x="24951" y="2604"/>
                    <a:pt x="24451" y="2838"/>
                    <a:pt x="24317" y="3171"/>
                  </a:cubicBezTo>
                  <a:cubicBezTo>
                    <a:pt x="23950" y="4139"/>
                    <a:pt x="25452" y="4039"/>
                    <a:pt x="27420" y="6374"/>
                  </a:cubicBezTo>
                  <a:cubicBezTo>
                    <a:pt x="27920" y="7008"/>
                    <a:pt x="28320" y="7708"/>
                    <a:pt x="28587" y="8442"/>
                  </a:cubicBezTo>
                  <a:cubicBezTo>
                    <a:pt x="28687" y="8842"/>
                    <a:pt x="28654" y="9409"/>
                    <a:pt x="28454" y="9743"/>
                  </a:cubicBezTo>
                  <a:cubicBezTo>
                    <a:pt x="28394" y="9818"/>
                    <a:pt x="28225" y="9853"/>
                    <a:pt x="28025" y="9853"/>
                  </a:cubicBezTo>
                  <a:cubicBezTo>
                    <a:pt x="27780" y="9853"/>
                    <a:pt x="27488" y="9801"/>
                    <a:pt x="27286" y="9709"/>
                  </a:cubicBezTo>
                  <a:cubicBezTo>
                    <a:pt x="26119" y="9242"/>
                    <a:pt x="25018" y="8709"/>
                    <a:pt x="23850" y="8242"/>
                  </a:cubicBezTo>
                  <a:cubicBezTo>
                    <a:pt x="23183" y="8008"/>
                    <a:pt x="22483" y="7808"/>
                    <a:pt x="21782" y="7708"/>
                  </a:cubicBezTo>
                  <a:cubicBezTo>
                    <a:pt x="21601" y="7681"/>
                    <a:pt x="21441" y="7668"/>
                    <a:pt x="21302" y="7668"/>
                  </a:cubicBezTo>
                  <a:cubicBezTo>
                    <a:pt x="20568" y="7668"/>
                    <a:pt x="20401" y="8051"/>
                    <a:pt x="20681" y="8976"/>
                  </a:cubicBezTo>
                  <a:cubicBezTo>
                    <a:pt x="20782" y="9176"/>
                    <a:pt x="20848" y="9509"/>
                    <a:pt x="20848" y="9743"/>
                  </a:cubicBezTo>
                  <a:cubicBezTo>
                    <a:pt x="20848" y="9955"/>
                    <a:pt x="20633" y="10005"/>
                    <a:pt x="20399" y="10005"/>
                  </a:cubicBezTo>
                  <a:cubicBezTo>
                    <a:pt x="20264" y="10005"/>
                    <a:pt x="20124" y="9989"/>
                    <a:pt x="20014" y="9976"/>
                  </a:cubicBezTo>
                  <a:cubicBezTo>
                    <a:pt x="17479" y="9543"/>
                    <a:pt x="15811" y="9142"/>
                    <a:pt x="13276" y="9042"/>
                  </a:cubicBezTo>
                  <a:cubicBezTo>
                    <a:pt x="15111" y="8409"/>
                    <a:pt x="17012" y="8442"/>
                    <a:pt x="19147" y="8409"/>
                  </a:cubicBezTo>
                  <a:cubicBezTo>
                    <a:pt x="18057" y="7682"/>
                    <a:pt x="16861" y="7536"/>
                    <a:pt x="15803" y="7536"/>
                  </a:cubicBezTo>
                  <a:cubicBezTo>
                    <a:pt x="15404" y="7536"/>
                    <a:pt x="15024" y="7556"/>
                    <a:pt x="14677" y="7575"/>
                  </a:cubicBezTo>
                  <a:cubicBezTo>
                    <a:pt x="16445" y="6674"/>
                    <a:pt x="18280" y="6007"/>
                    <a:pt x="20315" y="5940"/>
                  </a:cubicBezTo>
                  <a:cubicBezTo>
                    <a:pt x="20349" y="5940"/>
                    <a:pt x="20384" y="5939"/>
                    <a:pt x="20419" y="5939"/>
                  </a:cubicBezTo>
                  <a:cubicBezTo>
                    <a:pt x="22379" y="5939"/>
                    <a:pt x="24152" y="6853"/>
                    <a:pt x="26085" y="7541"/>
                  </a:cubicBezTo>
                  <a:cubicBezTo>
                    <a:pt x="24168" y="5928"/>
                    <a:pt x="22529" y="5052"/>
                    <a:pt x="20157" y="5052"/>
                  </a:cubicBezTo>
                  <a:cubicBezTo>
                    <a:pt x="19145" y="5052"/>
                    <a:pt x="18001" y="5211"/>
                    <a:pt x="16645" y="5540"/>
                  </a:cubicBezTo>
                  <a:cubicBezTo>
                    <a:pt x="18313" y="4506"/>
                    <a:pt x="20114" y="3839"/>
                    <a:pt x="22016" y="3605"/>
                  </a:cubicBezTo>
                  <a:cubicBezTo>
                    <a:pt x="22016" y="3562"/>
                    <a:pt x="21236" y="3506"/>
                    <a:pt x="20509" y="3506"/>
                  </a:cubicBezTo>
                  <a:cubicBezTo>
                    <a:pt x="20100" y="3506"/>
                    <a:pt x="19709" y="3524"/>
                    <a:pt x="19481" y="3572"/>
                  </a:cubicBezTo>
                  <a:cubicBezTo>
                    <a:pt x="17446" y="4005"/>
                    <a:pt x="15778" y="4673"/>
                    <a:pt x="13910" y="5773"/>
                  </a:cubicBezTo>
                  <a:cubicBezTo>
                    <a:pt x="12809" y="6440"/>
                    <a:pt x="11442" y="7408"/>
                    <a:pt x="10307" y="8275"/>
                  </a:cubicBezTo>
                  <a:cubicBezTo>
                    <a:pt x="11608" y="5807"/>
                    <a:pt x="18947" y="1637"/>
                    <a:pt x="24284" y="1037"/>
                  </a:cubicBezTo>
                  <a:cubicBezTo>
                    <a:pt x="24491" y="1023"/>
                    <a:pt x="24704" y="1015"/>
                    <a:pt x="24916" y="1015"/>
                  </a:cubicBezTo>
                  <a:close/>
                  <a:moveTo>
                    <a:pt x="25090" y="0"/>
                  </a:moveTo>
                  <a:cubicBezTo>
                    <a:pt x="24520" y="0"/>
                    <a:pt x="23925" y="94"/>
                    <a:pt x="23350" y="169"/>
                  </a:cubicBezTo>
                  <a:cubicBezTo>
                    <a:pt x="21949" y="269"/>
                    <a:pt x="20581" y="503"/>
                    <a:pt x="19147" y="536"/>
                  </a:cubicBezTo>
                  <a:cubicBezTo>
                    <a:pt x="10574" y="870"/>
                    <a:pt x="4437" y="5039"/>
                    <a:pt x="434" y="12545"/>
                  </a:cubicBezTo>
                  <a:cubicBezTo>
                    <a:pt x="234" y="12912"/>
                    <a:pt x="167" y="13412"/>
                    <a:pt x="0" y="14013"/>
                  </a:cubicBezTo>
                  <a:cubicBezTo>
                    <a:pt x="400" y="13913"/>
                    <a:pt x="467" y="13913"/>
                    <a:pt x="567" y="13879"/>
                  </a:cubicBezTo>
                  <a:cubicBezTo>
                    <a:pt x="1134" y="13546"/>
                    <a:pt x="1768" y="13212"/>
                    <a:pt x="2335" y="12878"/>
                  </a:cubicBezTo>
                  <a:cubicBezTo>
                    <a:pt x="5387" y="11214"/>
                    <a:pt x="8623" y="10218"/>
                    <a:pt x="12044" y="10218"/>
                  </a:cubicBezTo>
                  <a:cubicBezTo>
                    <a:pt x="12737" y="10218"/>
                    <a:pt x="13436" y="10259"/>
                    <a:pt x="14143" y="10343"/>
                  </a:cubicBezTo>
                  <a:cubicBezTo>
                    <a:pt x="15745" y="10510"/>
                    <a:pt x="17279" y="10710"/>
                    <a:pt x="18847" y="10910"/>
                  </a:cubicBezTo>
                  <a:cubicBezTo>
                    <a:pt x="19725" y="11022"/>
                    <a:pt x="20455" y="11140"/>
                    <a:pt x="21003" y="11140"/>
                  </a:cubicBezTo>
                  <a:cubicBezTo>
                    <a:pt x="22097" y="11140"/>
                    <a:pt x="22461" y="10666"/>
                    <a:pt x="21816" y="8709"/>
                  </a:cubicBezTo>
                  <a:lnTo>
                    <a:pt x="21816" y="8709"/>
                  </a:lnTo>
                  <a:cubicBezTo>
                    <a:pt x="22750" y="8742"/>
                    <a:pt x="23950" y="9142"/>
                    <a:pt x="24784" y="9476"/>
                  </a:cubicBezTo>
                  <a:cubicBezTo>
                    <a:pt x="25585" y="9810"/>
                    <a:pt x="26319" y="10176"/>
                    <a:pt x="27119" y="10477"/>
                  </a:cubicBezTo>
                  <a:cubicBezTo>
                    <a:pt x="27453" y="10593"/>
                    <a:pt x="27803" y="10694"/>
                    <a:pt x="28149" y="10694"/>
                  </a:cubicBezTo>
                  <a:cubicBezTo>
                    <a:pt x="28495" y="10694"/>
                    <a:pt x="28837" y="10593"/>
                    <a:pt x="29154" y="10310"/>
                  </a:cubicBezTo>
                  <a:cubicBezTo>
                    <a:pt x="29755" y="9709"/>
                    <a:pt x="29655" y="8976"/>
                    <a:pt x="29454" y="8242"/>
                  </a:cubicBezTo>
                  <a:cubicBezTo>
                    <a:pt x="28153" y="4706"/>
                    <a:pt x="25952" y="3672"/>
                    <a:pt x="25652" y="3372"/>
                  </a:cubicBezTo>
                  <a:cubicBezTo>
                    <a:pt x="26152" y="3171"/>
                    <a:pt x="26586" y="3038"/>
                    <a:pt x="26953" y="2871"/>
                  </a:cubicBezTo>
                  <a:cubicBezTo>
                    <a:pt x="27953" y="2338"/>
                    <a:pt x="28087" y="1270"/>
                    <a:pt x="27153" y="603"/>
                  </a:cubicBezTo>
                  <a:cubicBezTo>
                    <a:pt x="26752" y="269"/>
                    <a:pt x="26152" y="69"/>
                    <a:pt x="25652" y="36"/>
                  </a:cubicBezTo>
                  <a:cubicBezTo>
                    <a:pt x="25468" y="11"/>
                    <a:pt x="25281" y="0"/>
                    <a:pt x="25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flipH="1">
            <a:off x="7606563" y="3871459"/>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374162" y="125747"/>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1"/>
        <p:cNvGrpSpPr/>
        <p:nvPr/>
      </p:nvGrpSpPr>
      <p:grpSpPr>
        <a:xfrm>
          <a:off x="0" y="0"/>
          <a:ext cx="0" cy="0"/>
          <a:chOff x="0" y="0"/>
          <a:chExt cx="0" cy="0"/>
        </a:xfrm>
      </p:grpSpPr>
      <p:pic>
        <p:nvPicPr>
          <p:cNvPr id="92" name="Google Shape;92;p13"/>
          <p:cNvPicPr preferRelativeResize="0"/>
          <p:nvPr/>
        </p:nvPicPr>
        <p:blipFill>
          <a:blip r:embed="rId2">
            <a:alphaModFix amt="47000"/>
          </a:blip>
          <a:stretch>
            <a:fillRect/>
          </a:stretch>
        </p:blipFill>
        <p:spPr>
          <a:xfrm flipH="1">
            <a:off x="0" y="0"/>
            <a:ext cx="9144000" cy="5143500"/>
          </a:xfrm>
          <a:prstGeom prst="rect">
            <a:avLst/>
          </a:prstGeom>
          <a:noFill/>
          <a:ln>
            <a:noFill/>
          </a:ln>
        </p:spPr>
      </p:pic>
      <p:sp>
        <p:nvSpPr>
          <p:cNvPr id="93" name="Google Shape;93;p13"/>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94" name="Google Shape;94;p13"/>
          <p:cNvSpPr txBox="1">
            <a:spLocks noGrp="1"/>
          </p:cNvSpPr>
          <p:nvPr>
            <p:ph type="title" idx="2"/>
          </p:nvPr>
        </p:nvSpPr>
        <p:spPr>
          <a:xfrm>
            <a:off x="1282225" y="1776353"/>
            <a:ext cx="2525100" cy="52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13"/>
          <p:cNvSpPr txBox="1">
            <a:spLocks noGrp="1"/>
          </p:cNvSpPr>
          <p:nvPr>
            <p:ph type="subTitle" idx="1"/>
          </p:nvPr>
        </p:nvSpPr>
        <p:spPr>
          <a:xfrm>
            <a:off x="1282225" y="2213600"/>
            <a:ext cx="25251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6" name="Google Shape;96;p13"/>
          <p:cNvSpPr txBox="1">
            <a:spLocks noGrp="1"/>
          </p:cNvSpPr>
          <p:nvPr>
            <p:ph type="title" idx="3"/>
          </p:nvPr>
        </p:nvSpPr>
        <p:spPr>
          <a:xfrm>
            <a:off x="1282225" y="3430824"/>
            <a:ext cx="2525100" cy="52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4"/>
          </p:nvPr>
        </p:nvSpPr>
        <p:spPr>
          <a:xfrm>
            <a:off x="1282225" y="3868075"/>
            <a:ext cx="25251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8" name="Google Shape;98;p13"/>
          <p:cNvSpPr txBox="1">
            <a:spLocks noGrp="1"/>
          </p:cNvSpPr>
          <p:nvPr>
            <p:ph type="title" idx="5" hasCustomPrompt="1"/>
          </p:nvPr>
        </p:nvSpPr>
        <p:spPr>
          <a:xfrm>
            <a:off x="2072562" y="1216875"/>
            <a:ext cx="944400" cy="63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7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13"/>
          <p:cNvSpPr txBox="1">
            <a:spLocks noGrp="1"/>
          </p:cNvSpPr>
          <p:nvPr>
            <p:ph type="title" idx="6" hasCustomPrompt="1"/>
          </p:nvPr>
        </p:nvSpPr>
        <p:spPr>
          <a:xfrm>
            <a:off x="2072562" y="2874053"/>
            <a:ext cx="944400" cy="63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7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0" name="Google Shape;100;p13"/>
          <p:cNvSpPr txBox="1">
            <a:spLocks noGrp="1"/>
          </p:cNvSpPr>
          <p:nvPr>
            <p:ph type="title" idx="7"/>
          </p:nvPr>
        </p:nvSpPr>
        <p:spPr>
          <a:xfrm>
            <a:off x="5336675" y="1776353"/>
            <a:ext cx="2525100" cy="52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1" name="Google Shape;101;p13"/>
          <p:cNvSpPr txBox="1">
            <a:spLocks noGrp="1"/>
          </p:cNvSpPr>
          <p:nvPr>
            <p:ph type="subTitle" idx="8"/>
          </p:nvPr>
        </p:nvSpPr>
        <p:spPr>
          <a:xfrm>
            <a:off x="5336675" y="2213600"/>
            <a:ext cx="25251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2" name="Google Shape;102;p13"/>
          <p:cNvSpPr txBox="1">
            <a:spLocks noGrp="1"/>
          </p:cNvSpPr>
          <p:nvPr>
            <p:ph type="title" idx="9"/>
          </p:nvPr>
        </p:nvSpPr>
        <p:spPr>
          <a:xfrm>
            <a:off x="5336675" y="3430824"/>
            <a:ext cx="2525100" cy="52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 name="Google Shape;103;p13"/>
          <p:cNvSpPr txBox="1">
            <a:spLocks noGrp="1"/>
          </p:cNvSpPr>
          <p:nvPr>
            <p:ph type="subTitle" idx="13"/>
          </p:nvPr>
        </p:nvSpPr>
        <p:spPr>
          <a:xfrm>
            <a:off x="5336675" y="3868075"/>
            <a:ext cx="25251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4" name="Google Shape;104;p13"/>
          <p:cNvSpPr txBox="1">
            <a:spLocks noGrp="1"/>
          </p:cNvSpPr>
          <p:nvPr>
            <p:ph type="title" idx="14" hasCustomPrompt="1"/>
          </p:nvPr>
        </p:nvSpPr>
        <p:spPr>
          <a:xfrm>
            <a:off x="6127043" y="1216875"/>
            <a:ext cx="944400" cy="63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7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3"/>
          <p:cNvSpPr txBox="1">
            <a:spLocks noGrp="1"/>
          </p:cNvSpPr>
          <p:nvPr>
            <p:ph type="title" idx="15" hasCustomPrompt="1"/>
          </p:nvPr>
        </p:nvSpPr>
        <p:spPr>
          <a:xfrm>
            <a:off x="6127043" y="2874053"/>
            <a:ext cx="944400" cy="63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7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3"/>
          <p:cNvSpPr/>
          <p:nvPr/>
        </p:nvSpPr>
        <p:spPr>
          <a:xfrm>
            <a:off x="226338" y="399913"/>
            <a:ext cx="911500" cy="819700"/>
          </a:xfrm>
          <a:custGeom>
            <a:avLst/>
            <a:gdLst/>
            <a:ahLst/>
            <a:cxnLst/>
            <a:rect l="l" t="t" r="r" b="b"/>
            <a:pathLst>
              <a:path w="36460" h="32788" extrusionOk="0">
                <a:moveTo>
                  <a:pt x="14361" y="14097"/>
                </a:moveTo>
                <a:cubicBezTo>
                  <a:pt x="14355" y="14103"/>
                  <a:pt x="14349" y="14110"/>
                  <a:pt x="14344" y="14117"/>
                </a:cubicBezTo>
                <a:cubicBezTo>
                  <a:pt x="14348" y="14112"/>
                  <a:pt x="14354" y="14105"/>
                  <a:pt x="14361" y="14097"/>
                </a:cubicBezTo>
                <a:close/>
                <a:moveTo>
                  <a:pt x="26838" y="1939"/>
                </a:moveTo>
                <a:cubicBezTo>
                  <a:pt x="28347" y="1939"/>
                  <a:pt x="29812" y="2500"/>
                  <a:pt x="31189" y="3609"/>
                </a:cubicBezTo>
                <a:cubicBezTo>
                  <a:pt x="31323" y="3709"/>
                  <a:pt x="32123" y="4276"/>
                  <a:pt x="32624" y="4943"/>
                </a:cubicBezTo>
                <a:cubicBezTo>
                  <a:pt x="32157" y="3776"/>
                  <a:pt x="30756" y="2575"/>
                  <a:pt x="29855" y="2041"/>
                </a:cubicBezTo>
                <a:lnTo>
                  <a:pt x="29855" y="2041"/>
                </a:lnTo>
                <a:cubicBezTo>
                  <a:pt x="31289" y="2442"/>
                  <a:pt x="32590" y="3609"/>
                  <a:pt x="33357" y="4777"/>
                </a:cubicBezTo>
                <a:cubicBezTo>
                  <a:pt x="34758" y="6811"/>
                  <a:pt x="34258" y="9647"/>
                  <a:pt x="32357" y="11115"/>
                </a:cubicBezTo>
                <a:cubicBezTo>
                  <a:pt x="31585" y="11693"/>
                  <a:pt x="30723" y="12067"/>
                  <a:pt x="29751" y="12067"/>
                </a:cubicBezTo>
                <a:cubicBezTo>
                  <a:pt x="29546" y="12067"/>
                  <a:pt x="29336" y="12050"/>
                  <a:pt x="29121" y="12015"/>
                </a:cubicBezTo>
                <a:lnTo>
                  <a:pt x="29121" y="12015"/>
                </a:lnTo>
                <a:cubicBezTo>
                  <a:pt x="29458" y="12398"/>
                  <a:pt x="29841" y="12507"/>
                  <a:pt x="30239" y="12507"/>
                </a:cubicBezTo>
                <a:cubicBezTo>
                  <a:pt x="30431" y="12507"/>
                  <a:pt x="30627" y="12481"/>
                  <a:pt x="30822" y="12449"/>
                </a:cubicBezTo>
                <a:cubicBezTo>
                  <a:pt x="32457" y="12182"/>
                  <a:pt x="33491" y="11181"/>
                  <a:pt x="34158" y="9680"/>
                </a:cubicBezTo>
                <a:cubicBezTo>
                  <a:pt x="34291" y="9380"/>
                  <a:pt x="34391" y="9080"/>
                  <a:pt x="34658" y="8579"/>
                </a:cubicBezTo>
                <a:lnTo>
                  <a:pt x="34658" y="8579"/>
                </a:lnTo>
                <a:cubicBezTo>
                  <a:pt x="34792" y="11190"/>
                  <a:pt x="32733" y="13056"/>
                  <a:pt x="30438" y="13056"/>
                </a:cubicBezTo>
                <a:cubicBezTo>
                  <a:pt x="29859" y="13056"/>
                  <a:pt x="29265" y="12938"/>
                  <a:pt x="28687" y="12682"/>
                </a:cubicBezTo>
                <a:cubicBezTo>
                  <a:pt x="28387" y="12549"/>
                  <a:pt x="28054" y="12282"/>
                  <a:pt x="27853" y="12049"/>
                </a:cubicBezTo>
                <a:cubicBezTo>
                  <a:pt x="27386" y="11515"/>
                  <a:pt x="27320" y="10781"/>
                  <a:pt x="27553" y="10181"/>
                </a:cubicBezTo>
                <a:cubicBezTo>
                  <a:pt x="27769" y="9669"/>
                  <a:pt x="28179" y="9483"/>
                  <a:pt x="28663" y="9483"/>
                </a:cubicBezTo>
                <a:cubicBezTo>
                  <a:pt x="28779" y="9483"/>
                  <a:pt x="28899" y="9494"/>
                  <a:pt x="29021" y="9513"/>
                </a:cubicBezTo>
                <a:cubicBezTo>
                  <a:pt x="29154" y="9513"/>
                  <a:pt x="29288" y="9547"/>
                  <a:pt x="29488" y="9547"/>
                </a:cubicBezTo>
                <a:cubicBezTo>
                  <a:pt x="29388" y="9347"/>
                  <a:pt x="29388" y="9213"/>
                  <a:pt x="29321" y="9113"/>
                </a:cubicBezTo>
                <a:cubicBezTo>
                  <a:pt x="28961" y="8792"/>
                  <a:pt x="28557" y="8639"/>
                  <a:pt x="28168" y="8639"/>
                </a:cubicBezTo>
                <a:cubicBezTo>
                  <a:pt x="27545" y="8639"/>
                  <a:pt x="26960" y="9029"/>
                  <a:pt x="26653" y="9747"/>
                </a:cubicBezTo>
                <a:cubicBezTo>
                  <a:pt x="26019" y="11181"/>
                  <a:pt x="26786" y="12916"/>
                  <a:pt x="28320" y="13550"/>
                </a:cubicBezTo>
                <a:cubicBezTo>
                  <a:pt x="28904" y="13800"/>
                  <a:pt x="29496" y="13925"/>
                  <a:pt x="30084" y="13925"/>
                </a:cubicBezTo>
                <a:cubicBezTo>
                  <a:pt x="30672" y="13925"/>
                  <a:pt x="31256" y="13800"/>
                  <a:pt x="31823" y="13550"/>
                </a:cubicBezTo>
                <a:cubicBezTo>
                  <a:pt x="32657" y="13183"/>
                  <a:pt x="33391" y="12549"/>
                  <a:pt x="34458" y="11915"/>
                </a:cubicBezTo>
                <a:lnTo>
                  <a:pt x="34458" y="11915"/>
                </a:lnTo>
                <a:cubicBezTo>
                  <a:pt x="33858" y="13416"/>
                  <a:pt x="32890" y="14283"/>
                  <a:pt x="31690" y="14851"/>
                </a:cubicBezTo>
                <a:cubicBezTo>
                  <a:pt x="31166" y="15089"/>
                  <a:pt x="30600" y="15202"/>
                  <a:pt x="30032" y="15202"/>
                </a:cubicBezTo>
                <a:cubicBezTo>
                  <a:pt x="28533" y="15202"/>
                  <a:pt x="27017" y="14422"/>
                  <a:pt x="26219" y="13116"/>
                </a:cubicBezTo>
                <a:cubicBezTo>
                  <a:pt x="25185" y="11515"/>
                  <a:pt x="25619" y="9180"/>
                  <a:pt x="27186" y="7779"/>
                </a:cubicBezTo>
                <a:cubicBezTo>
                  <a:pt x="27770" y="7271"/>
                  <a:pt x="28412" y="6995"/>
                  <a:pt x="29141" y="6995"/>
                </a:cubicBezTo>
                <a:cubicBezTo>
                  <a:pt x="29370" y="6995"/>
                  <a:pt x="29608" y="7023"/>
                  <a:pt x="29855" y="7078"/>
                </a:cubicBezTo>
                <a:cubicBezTo>
                  <a:pt x="30155" y="7178"/>
                  <a:pt x="30455" y="7178"/>
                  <a:pt x="30789" y="7212"/>
                </a:cubicBezTo>
                <a:cubicBezTo>
                  <a:pt x="30121" y="6647"/>
                  <a:pt x="29471" y="6398"/>
                  <a:pt x="28825" y="6398"/>
                </a:cubicBezTo>
                <a:cubicBezTo>
                  <a:pt x="28212" y="6398"/>
                  <a:pt x="27603" y="6622"/>
                  <a:pt x="26986" y="7012"/>
                </a:cubicBezTo>
                <a:cubicBezTo>
                  <a:pt x="26653" y="7212"/>
                  <a:pt x="25985" y="7779"/>
                  <a:pt x="25652" y="8279"/>
                </a:cubicBezTo>
                <a:cubicBezTo>
                  <a:pt x="25685" y="7779"/>
                  <a:pt x="26086" y="7112"/>
                  <a:pt x="26186" y="6945"/>
                </a:cubicBezTo>
                <a:cubicBezTo>
                  <a:pt x="26930" y="6107"/>
                  <a:pt x="27819" y="5500"/>
                  <a:pt x="29014" y="5500"/>
                </a:cubicBezTo>
                <a:cubicBezTo>
                  <a:pt x="29104" y="5500"/>
                  <a:pt x="29195" y="5504"/>
                  <a:pt x="29288" y="5511"/>
                </a:cubicBezTo>
                <a:cubicBezTo>
                  <a:pt x="30489" y="5544"/>
                  <a:pt x="31489" y="6011"/>
                  <a:pt x="31990" y="7412"/>
                </a:cubicBezTo>
                <a:cubicBezTo>
                  <a:pt x="32290" y="6578"/>
                  <a:pt x="32123" y="6011"/>
                  <a:pt x="31790" y="5410"/>
                </a:cubicBezTo>
                <a:cubicBezTo>
                  <a:pt x="30834" y="3850"/>
                  <a:pt x="29453" y="3171"/>
                  <a:pt x="27762" y="3171"/>
                </a:cubicBezTo>
                <a:cubicBezTo>
                  <a:pt x="27682" y="3171"/>
                  <a:pt x="27601" y="3173"/>
                  <a:pt x="27520" y="3176"/>
                </a:cubicBezTo>
                <a:cubicBezTo>
                  <a:pt x="25785" y="3209"/>
                  <a:pt x="24251" y="3909"/>
                  <a:pt x="22917" y="5044"/>
                </a:cubicBezTo>
                <a:cubicBezTo>
                  <a:pt x="21682" y="6044"/>
                  <a:pt x="20848" y="7245"/>
                  <a:pt x="20148" y="8613"/>
                </a:cubicBezTo>
                <a:cubicBezTo>
                  <a:pt x="19848" y="9247"/>
                  <a:pt x="19481" y="9780"/>
                  <a:pt x="18580" y="10014"/>
                </a:cubicBezTo>
                <a:cubicBezTo>
                  <a:pt x="18680" y="9647"/>
                  <a:pt x="18747" y="9447"/>
                  <a:pt x="18814" y="9247"/>
                </a:cubicBezTo>
                <a:cubicBezTo>
                  <a:pt x="19414" y="8346"/>
                  <a:pt x="19948" y="7412"/>
                  <a:pt x="20548" y="6545"/>
                </a:cubicBezTo>
                <a:cubicBezTo>
                  <a:pt x="21849" y="4743"/>
                  <a:pt x="23550" y="3576"/>
                  <a:pt x="25752" y="3075"/>
                </a:cubicBezTo>
                <a:cubicBezTo>
                  <a:pt x="26286" y="2942"/>
                  <a:pt x="27420" y="2608"/>
                  <a:pt x="28187" y="2542"/>
                </a:cubicBezTo>
                <a:cubicBezTo>
                  <a:pt x="28087" y="2508"/>
                  <a:pt x="27778" y="2492"/>
                  <a:pt x="27474" y="2492"/>
                </a:cubicBezTo>
                <a:cubicBezTo>
                  <a:pt x="27170" y="2492"/>
                  <a:pt x="26869" y="2508"/>
                  <a:pt x="26786" y="2542"/>
                </a:cubicBezTo>
                <a:cubicBezTo>
                  <a:pt x="24351" y="2709"/>
                  <a:pt x="22316" y="3743"/>
                  <a:pt x="20782" y="5577"/>
                </a:cubicBezTo>
                <a:cubicBezTo>
                  <a:pt x="19681" y="6811"/>
                  <a:pt x="18714" y="8212"/>
                  <a:pt x="18213" y="9814"/>
                </a:cubicBezTo>
                <a:cubicBezTo>
                  <a:pt x="18121" y="10184"/>
                  <a:pt x="17999" y="10555"/>
                  <a:pt x="17373" y="10555"/>
                </a:cubicBezTo>
                <a:cubicBezTo>
                  <a:pt x="17323" y="10555"/>
                  <a:pt x="17269" y="10552"/>
                  <a:pt x="17213" y="10547"/>
                </a:cubicBezTo>
                <a:cubicBezTo>
                  <a:pt x="18046" y="9080"/>
                  <a:pt x="18847" y="7645"/>
                  <a:pt x="19681" y="6278"/>
                </a:cubicBezTo>
                <a:cubicBezTo>
                  <a:pt x="20615" y="4777"/>
                  <a:pt x="21849" y="3709"/>
                  <a:pt x="23417" y="2875"/>
                </a:cubicBezTo>
                <a:cubicBezTo>
                  <a:pt x="24570" y="2249"/>
                  <a:pt x="25716" y="1939"/>
                  <a:pt x="26838" y="1939"/>
                </a:cubicBezTo>
                <a:close/>
                <a:moveTo>
                  <a:pt x="16846" y="13683"/>
                </a:moveTo>
                <a:lnTo>
                  <a:pt x="16846" y="13683"/>
                </a:lnTo>
                <a:cubicBezTo>
                  <a:pt x="16512" y="14384"/>
                  <a:pt x="15845" y="15751"/>
                  <a:pt x="15511" y="16518"/>
                </a:cubicBezTo>
                <a:cubicBezTo>
                  <a:pt x="15411" y="16719"/>
                  <a:pt x="15278" y="16952"/>
                  <a:pt x="15144" y="17219"/>
                </a:cubicBezTo>
                <a:cubicBezTo>
                  <a:pt x="15078" y="17419"/>
                  <a:pt x="14511" y="18353"/>
                  <a:pt x="14444" y="18553"/>
                </a:cubicBezTo>
                <a:cubicBezTo>
                  <a:pt x="14511" y="18353"/>
                  <a:pt x="15078" y="16418"/>
                  <a:pt x="15144" y="16185"/>
                </a:cubicBezTo>
                <a:cubicBezTo>
                  <a:pt x="15411" y="15384"/>
                  <a:pt x="16145" y="14183"/>
                  <a:pt x="16846" y="13683"/>
                </a:cubicBezTo>
                <a:close/>
                <a:moveTo>
                  <a:pt x="26432" y="1040"/>
                </a:moveTo>
                <a:cubicBezTo>
                  <a:pt x="27398" y="1040"/>
                  <a:pt x="28329" y="1254"/>
                  <a:pt x="29088" y="1775"/>
                </a:cubicBezTo>
                <a:cubicBezTo>
                  <a:pt x="28454" y="1608"/>
                  <a:pt x="27887" y="1508"/>
                  <a:pt x="27286" y="1508"/>
                </a:cubicBezTo>
                <a:cubicBezTo>
                  <a:pt x="23183" y="1508"/>
                  <a:pt x="20215" y="3843"/>
                  <a:pt x="18280" y="7412"/>
                </a:cubicBezTo>
                <a:cubicBezTo>
                  <a:pt x="17846" y="8179"/>
                  <a:pt x="17446" y="8913"/>
                  <a:pt x="17112" y="9714"/>
                </a:cubicBezTo>
                <a:cubicBezTo>
                  <a:pt x="16612" y="10748"/>
                  <a:pt x="16112" y="11548"/>
                  <a:pt x="15345" y="12549"/>
                </a:cubicBezTo>
                <a:cubicBezTo>
                  <a:pt x="15027" y="12931"/>
                  <a:pt x="14496" y="13918"/>
                  <a:pt x="14361" y="14097"/>
                </a:cubicBezTo>
                <a:lnTo>
                  <a:pt x="14361" y="14097"/>
                </a:lnTo>
                <a:cubicBezTo>
                  <a:pt x="15060" y="13269"/>
                  <a:pt x="16049" y="12413"/>
                  <a:pt x="16545" y="12082"/>
                </a:cubicBezTo>
                <a:lnTo>
                  <a:pt x="16545" y="12082"/>
                </a:lnTo>
                <a:cubicBezTo>
                  <a:pt x="15812" y="13216"/>
                  <a:pt x="14878" y="14217"/>
                  <a:pt x="14244" y="15284"/>
                </a:cubicBezTo>
                <a:cubicBezTo>
                  <a:pt x="12743" y="17753"/>
                  <a:pt x="10775" y="19721"/>
                  <a:pt x="8340" y="21255"/>
                </a:cubicBezTo>
                <a:cubicBezTo>
                  <a:pt x="7272" y="21956"/>
                  <a:pt x="6138" y="22356"/>
                  <a:pt x="4904" y="22456"/>
                </a:cubicBezTo>
                <a:cubicBezTo>
                  <a:pt x="4764" y="22473"/>
                  <a:pt x="4623" y="22482"/>
                  <a:pt x="4484" y="22482"/>
                </a:cubicBezTo>
                <a:cubicBezTo>
                  <a:pt x="3792" y="22482"/>
                  <a:pt x="3113" y="22255"/>
                  <a:pt x="2502" y="21589"/>
                </a:cubicBezTo>
                <a:cubicBezTo>
                  <a:pt x="2902" y="21455"/>
                  <a:pt x="3136" y="21389"/>
                  <a:pt x="3436" y="21322"/>
                </a:cubicBezTo>
                <a:cubicBezTo>
                  <a:pt x="8273" y="20455"/>
                  <a:pt x="11742" y="17786"/>
                  <a:pt x="13944" y="13450"/>
                </a:cubicBezTo>
                <a:cubicBezTo>
                  <a:pt x="14444" y="12516"/>
                  <a:pt x="14911" y="11515"/>
                  <a:pt x="15411" y="10547"/>
                </a:cubicBezTo>
                <a:cubicBezTo>
                  <a:pt x="16946" y="7579"/>
                  <a:pt x="18914" y="4943"/>
                  <a:pt x="21416" y="2775"/>
                </a:cubicBezTo>
                <a:cubicBezTo>
                  <a:pt x="22540" y="1850"/>
                  <a:pt x="24552" y="1040"/>
                  <a:pt x="26432" y="1040"/>
                </a:cubicBezTo>
                <a:close/>
                <a:moveTo>
                  <a:pt x="13643" y="17586"/>
                </a:moveTo>
                <a:lnTo>
                  <a:pt x="13643" y="17586"/>
                </a:lnTo>
                <a:cubicBezTo>
                  <a:pt x="12109" y="19687"/>
                  <a:pt x="10274" y="21622"/>
                  <a:pt x="8807" y="22456"/>
                </a:cubicBezTo>
                <a:cubicBezTo>
                  <a:pt x="8846" y="22463"/>
                  <a:pt x="8887" y="22466"/>
                  <a:pt x="8928" y="22466"/>
                </a:cubicBezTo>
                <a:cubicBezTo>
                  <a:pt x="9272" y="22466"/>
                  <a:pt x="9676" y="22238"/>
                  <a:pt x="9974" y="22089"/>
                </a:cubicBezTo>
                <a:cubicBezTo>
                  <a:pt x="10308" y="21956"/>
                  <a:pt x="10908" y="21455"/>
                  <a:pt x="11308" y="21355"/>
                </a:cubicBezTo>
                <a:lnTo>
                  <a:pt x="11308" y="21355"/>
                </a:lnTo>
                <a:cubicBezTo>
                  <a:pt x="11108" y="21922"/>
                  <a:pt x="10508" y="22423"/>
                  <a:pt x="9607" y="23123"/>
                </a:cubicBezTo>
                <a:cubicBezTo>
                  <a:pt x="9616" y="23142"/>
                  <a:pt x="9641" y="23150"/>
                  <a:pt x="9678" y="23150"/>
                </a:cubicBezTo>
                <a:cubicBezTo>
                  <a:pt x="9773" y="23150"/>
                  <a:pt x="9948" y="23095"/>
                  <a:pt x="10141" y="23023"/>
                </a:cubicBezTo>
                <a:cubicBezTo>
                  <a:pt x="10641" y="22723"/>
                  <a:pt x="11142" y="22423"/>
                  <a:pt x="11775" y="22089"/>
                </a:cubicBezTo>
                <a:lnTo>
                  <a:pt x="11775" y="22089"/>
                </a:lnTo>
                <a:cubicBezTo>
                  <a:pt x="11242" y="23590"/>
                  <a:pt x="10441" y="24558"/>
                  <a:pt x="8940" y="24558"/>
                </a:cubicBezTo>
                <a:cubicBezTo>
                  <a:pt x="8906" y="24558"/>
                  <a:pt x="8872" y="24559"/>
                  <a:pt x="8838" y="24559"/>
                </a:cubicBezTo>
                <a:cubicBezTo>
                  <a:pt x="7722" y="24559"/>
                  <a:pt x="6887" y="24023"/>
                  <a:pt x="6271" y="22890"/>
                </a:cubicBezTo>
                <a:cubicBezTo>
                  <a:pt x="9240" y="21755"/>
                  <a:pt x="11342" y="19554"/>
                  <a:pt x="13643" y="17586"/>
                </a:cubicBezTo>
                <a:close/>
                <a:moveTo>
                  <a:pt x="21516" y="12115"/>
                </a:moveTo>
                <a:cubicBezTo>
                  <a:pt x="21516" y="12215"/>
                  <a:pt x="22116" y="16385"/>
                  <a:pt x="22216" y="18120"/>
                </a:cubicBezTo>
                <a:cubicBezTo>
                  <a:pt x="22283" y="18687"/>
                  <a:pt x="22183" y="19220"/>
                  <a:pt x="22116" y="19754"/>
                </a:cubicBezTo>
                <a:cubicBezTo>
                  <a:pt x="22016" y="20388"/>
                  <a:pt x="21782" y="20955"/>
                  <a:pt x="21149" y="21255"/>
                </a:cubicBezTo>
                <a:cubicBezTo>
                  <a:pt x="20548" y="21555"/>
                  <a:pt x="20448" y="22089"/>
                  <a:pt x="20315" y="22656"/>
                </a:cubicBezTo>
                <a:cubicBezTo>
                  <a:pt x="20148" y="23557"/>
                  <a:pt x="19848" y="24391"/>
                  <a:pt x="19614" y="25225"/>
                </a:cubicBezTo>
                <a:cubicBezTo>
                  <a:pt x="19514" y="25391"/>
                  <a:pt x="19281" y="25525"/>
                  <a:pt x="19014" y="25792"/>
                </a:cubicBezTo>
                <a:cubicBezTo>
                  <a:pt x="18847" y="22856"/>
                  <a:pt x="18513" y="20054"/>
                  <a:pt x="18847" y="17286"/>
                </a:cubicBezTo>
                <a:cubicBezTo>
                  <a:pt x="19014" y="15785"/>
                  <a:pt x="19414" y="14350"/>
                  <a:pt x="19681" y="12849"/>
                </a:cubicBezTo>
                <a:cubicBezTo>
                  <a:pt x="19711" y="12728"/>
                  <a:pt x="19851" y="12197"/>
                  <a:pt x="19877" y="12197"/>
                </a:cubicBezTo>
                <a:cubicBezTo>
                  <a:pt x="19880" y="12197"/>
                  <a:pt x="19881" y="12203"/>
                  <a:pt x="19881" y="12215"/>
                </a:cubicBezTo>
                <a:cubicBezTo>
                  <a:pt x="19848" y="12549"/>
                  <a:pt x="19781" y="13550"/>
                  <a:pt x="19714" y="13917"/>
                </a:cubicBezTo>
                <a:cubicBezTo>
                  <a:pt x="19381" y="16218"/>
                  <a:pt x="19614" y="18787"/>
                  <a:pt x="20015" y="21122"/>
                </a:cubicBezTo>
                <a:cubicBezTo>
                  <a:pt x="20115" y="20688"/>
                  <a:pt x="20148" y="19887"/>
                  <a:pt x="20148" y="19420"/>
                </a:cubicBezTo>
                <a:cubicBezTo>
                  <a:pt x="20181" y="18086"/>
                  <a:pt x="20381" y="14584"/>
                  <a:pt x="20515" y="14183"/>
                </a:cubicBezTo>
                <a:cubicBezTo>
                  <a:pt x="20640" y="15338"/>
                  <a:pt x="21056" y="18127"/>
                  <a:pt x="21137" y="18127"/>
                </a:cubicBezTo>
                <a:cubicBezTo>
                  <a:pt x="21143" y="18127"/>
                  <a:pt x="21147" y="18114"/>
                  <a:pt x="21149" y="18086"/>
                </a:cubicBezTo>
                <a:cubicBezTo>
                  <a:pt x="21282" y="16752"/>
                  <a:pt x="21449" y="12182"/>
                  <a:pt x="21516" y="12115"/>
                </a:cubicBezTo>
                <a:close/>
                <a:moveTo>
                  <a:pt x="17874" y="17100"/>
                </a:moveTo>
                <a:cubicBezTo>
                  <a:pt x="17877" y="17100"/>
                  <a:pt x="17879" y="17106"/>
                  <a:pt x="17880" y="17119"/>
                </a:cubicBezTo>
                <a:cubicBezTo>
                  <a:pt x="17946" y="19587"/>
                  <a:pt x="18046" y="22656"/>
                  <a:pt x="18046" y="25125"/>
                </a:cubicBezTo>
                <a:cubicBezTo>
                  <a:pt x="18046" y="25892"/>
                  <a:pt x="18046" y="26626"/>
                  <a:pt x="17980" y="27326"/>
                </a:cubicBezTo>
                <a:cubicBezTo>
                  <a:pt x="17698" y="29858"/>
                  <a:pt x="15966" y="31409"/>
                  <a:pt x="13775" y="31409"/>
                </a:cubicBezTo>
                <a:cubicBezTo>
                  <a:pt x="13108" y="31409"/>
                  <a:pt x="12399" y="31266"/>
                  <a:pt x="11675" y="30962"/>
                </a:cubicBezTo>
                <a:cubicBezTo>
                  <a:pt x="11154" y="30737"/>
                  <a:pt x="10847" y="30607"/>
                  <a:pt x="10599" y="30607"/>
                </a:cubicBezTo>
                <a:cubicBezTo>
                  <a:pt x="10258" y="30607"/>
                  <a:pt x="10028" y="30851"/>
                  <a:pt x="9507" y="31429"/>
                </a:cubicBezTo>
                <a:cubicBezTo>
                  <a:pt x="9091" y="31918"/>
                  <a:pt x="8603" y="32157"/>
                  <a:pt x="8057" y="32157"/>
                </a:cubicBezTo>
                <a:cubicBezTo>
                  <a:pt x="7858" y="32157"/>
                  <a:pt x="7652" y="32125"/>
                  <a:pt x="7439" y="32063"/>
                </a:cubicBezTo>
                <a:cubicBezTo>
                  <a:pt x="6905" y="31896"/>
                  <a:pt x="6338" y="31629"/>
                  <a:pt x="5838" y="31296"/>
                </a:cubicBezTo>
                <a:cubicBezTo>
                  <a:pt x="5389" y="30947"/>
                  <a:pt x="4922" y="30766"/>
                  <a:pt x="4423" y="30766"/>
                </a:cubicBezTo>
                <a:cubicBezTo>
                  <a:pt x="4253" y="30766"/>
                  <a:pt x="4080" y="30786"/>
                  <a:pt x="3903" y="30829"/>
                </a:cubicBezTo>
                <a:cubicBezTo>
                  <a:pt x="3665" y="30868"/>
                  <a:pt x="3416" y="30898"/>
                  <a:pt x="3151" y="30898"/>
                </a:cubicBezTo>
                <a:cubicBezTo>
                  <a:pt x="2747" y="30898"/>
                  <a:pt x="2305" y="30830"/>
                  <a:pt x="1802" y="30629"/>
                </a:cubicBezTo>
                <a:cubicBezTo>
                  <a:pt x="2168" y="30462"/>
                  <a:pt x="2402" y="30395"/>
                  <a:pt x="2569" y="30295"/>
                </a:cubicBezTo>
                <a:cubicBezTo>
                  <a:pt x="3603" y="29928"/>
                  <a:pt x="4670" y="29628"/>
                  <a:pt x="5704" y="29194"/>
                </a:cubicBezTo>
                <a:cubicBezTo>
                  <a:pt x="9040" y="27626"/>
                  <a:pt x="11675" y="25358"/>
                  <a:pt x="13110" y="21889"/>
                </a:cubicBezTo>
                <a:cubicBezTo>
                  <a:pt x="13210" y="21555"/>
                  <a:pt x="13443" y="21255"/>
                  <a:pt x="13543" y="20955"/>
                </a:cubicBezTo>
                <a:lnTo>
                  <a:pt x="13944" y="20088"/>
                </a:lnTo>
                <a:lnTo>
                  <a:pt x="13944" y="20088"/>
                </a:lnTo>
                <a:cubicBezTo>
                  <a:pt x="13843" y="20388"/>
                  <a:pt x="13777" y="20721"/>
                  <a:pt x="13677" y="20988"/>
                </a:cubicBezTo>
                <a:cubicBezTo>
                  <a:pt x="13110" y="22523"/>
                  <a:pt x="12609" y="24091"/>
                  <a:pt x="11875" y="25558"/>
                </a:cubicBezTo>
                <a:cubicBezTo>
                  <a:pt x="10941" y="27560"/>
                  <a:pt x="9207" y="28894"/>
                  <a:pt x="7339" y="29995"/>
                </a:cubicBezTo>
                <a:cubicBezTo>
                  <a:pt x="7422" y="30028"/>
                  <a:pt x="7489" y="30045"/>
                  <a:pt x="7547" y="30045"/>
                </a:cubicBezTo>
                <a:cubicBezTo>
                  <a:pt x="7606" y="30045"/>
                  <a:pt x="7656" y="30028"/>
                  <a:pt x="7706" y="29995"/>
                </a:cubicBezTo>
                <a:cubicBezTo>
                  <a:pt x="10041" y="28927"/>
                  <a:pt x="11709" y="27159"/>
                  <a:pt x="12776" y="24791"/>
                </a:cubicBezTo>
                <a:cubicBezTo>
                  <a:pt x="13643" y="22756"/>
                  <a:pt x="14444" y="20655"/>
                  <a:pt x="15278" y="18620"/>
                </a:cubicBezTo>
                <a:cubicBezTo>
                  <a:pt x="15445" y="18220"/>
                  <a:pt x="15645" y="17819"/>
                  <a:pt x="15812" y="17419"/>
                </a:cubicBezTo>
                <a:lnTo>
                  <a:pt x="15812" y="17419"/>
                </a:lnTo>
                <a:cubicBezTo>
                  <a:pt x="15511" y="21589"/>
                  <a:pt x="14711" y="25592"/>
                  <a:pt x="12309" y="28994"/>
                </a:cubicBezTo>
                <a:cubicBezTo>
                  <a:pt x="12643" y="28761"/>
                  <a:pt x="12809" y="28594"/>
                  <a:pt x="13010" y="28327"/>
                </a:cubicBezTo>
                <a:cubicBezTo>
                  <a:pt x="14944" y="25658"/>
                  <a:pt x="16012" y="22089"/>
                  <a:pt x="16479" y="18887"/>
                </a:cubicBezTo>
                <a:lnTo>
                  <a:pt x="16479" y="18887"/>
                </a:lnTo>
                <a:cubicBezTo>
                  <a:pt x="16712" y="20088"/>
                  <a:pt x="16212" y="25725"/>
                  <a:pt x="14811" y="28394"/>
                </a:cubicBezTo>
                <a:cubicBezTo>
                  <a:pt x="14677" y="28627"/>
                  <a:pt x="14611" y="28794"/>
                  <a:pt x="14277" y="29261"/>
                </a:cubicBezTo>
                <a:cubicBezTo>
                  <a:pt x="15511" y="28127"/>
                  <a:pt x="16445" y="26259"/>
                  <a:pt x="16679" y="24691"/>
                </a:cubicBezTo>
                <a:cubicBezTo>
                  <a:pt x="17130" y="22016"/>
                  <a:pt x="17799" y="17100"/>
                  <a:pt x="17874" y="17100"/>
                </a:cubicBezTo>
                <a:close/>
                <a:moveTo>
                  <a:pt x="26127" y="0"/>
                </a:moveTo>
                <a:cubicBezTo>
                  <a:pt x="25165" y="0"/>
                  <a:pt x="24213" y="152"/>
                  <a:pt x="23317" y="474"/>
                </a:cubicBezTo>
                <a:cubicBezTo>
                  <a:pt x="21716" y="1074"/>
                  <a:pt x="20448" y="2108"/>
                  <a:pt x="19281" y="3309"/>
                </a:cubicBezTo>
                <a:cubicBezTo>
                  <a:pt x="17213" y="5410"/>
                  <a:pt x="15645" y="7879"/>
                  <a:pt x="14444" y="10547"/>
                </a:cubicBezTo>
                <a:cubicBezTo>
                  <a:pt x="13977" y="11582"/>
                  <a:pt x="13510" y="12616"/>
                  <a:pt x="12976" y="13583"/>
                </a:cubicBezTo>
                <a:cubicBezTo>
                  <a:pt x="10908" y="17452"/>
                  <a:pt x="7639" y="19821"/>
                  <a:pt x="3336" y="20721"/>
                </a:cubicBezTo>
                <a:cubicBezTo>
                  <a:pt x="2969" y="20788"/>
                  <a:pt x="2602" y="20855"/>
                  <a:pt x="2235" y="20955"/>
                </a:cubicBezTo>
                <a:cubicBezTo>
                  <a:pt x="1735" y="21122"/>
                  <a:pt x="1601" y="21522"/>
                  <a:pt x="1968" y="21889"/>
                </a:cubicBezTo>
                <a:cubicBezTo>
                  <a:pt x="2335" y="22289"/>
                  <a:pt x="2836" y="22656"/>
                  <a:pt x="3403" y="22923"/>
                </a:cubicBezTo>
                <a:cubicBezTo>
                  <a:pt x="3836" y="23123"/>
                  <a:pt x="4403" y="23123"/>
                  <a:pt x="4837" y="23290"/>
                </a:cubicBezTo>
                <a:cubicBezTo>
                  <a:pt x="5171" y="23390"/>
                  <a:pt x="5571" y="23523"/>
                  <a:pt x="5771" y="23757"/>
                </a:cubicBezTo>
                <a:cubicBezTo>
                  <a:pt x="6672" y="24891"/>
                  <a:pt x="7839" y="25391"/>
                  <a:pt x="9507" y="25425"/>
                </a:cubicBezTo>
                <a:cubicBezTo>
                  <a:pt x="6939" y="28360"/>
                  <a:pt x="3803" y="29695"/>
                  <a:pt x="0" y="30295"/>
                </a:cubicBezTo>
                <a:cubicBezTo>
                  <a:pt x="467" y="30729"/>
                  <a:pt x="667" y="30929"/>
                  <a:pt x="901" y="31062"/>
                </a:cubicBezTo>
                <a:cubicBezTo>
                  <a:pt x="1592" y="31446"/>
                  <a:pt x="2343" y="31654"/>
                  <a:pt x="3122" y="31654"/>
                </a:cubicBezTo>
                <a:cubicBezTo>
                  <a:pt x="3358" y="31654"/>
                  <a:pt x="3596" y="31635"/>
                  <a:pt x="3836" y="31596"/>
                </a:cubicBezTo>
                <a:cubicBezTo>
                  <a:pt x="3958" y="31583"/>
                  <a:pt x="4075" y="31576"/>
                  <a:pt x="4189" y="31576"/>
                </a:cubicBezTo>
                <a:cubicBezTo>
                  <a:pt x="4664" y="31576"/>
                  <a:pt x="5073" y="31693"/>
                  <a:pt x="5504" y="31963"/>
                </a:cubicBezTo>
                <a:cubicBezTo>
                  <a:pt x="6205" y="32401"/>
                  <a:pt x="6932" y="32788"/>
                  <a:pt x="7706" y="32788"/>
                </a:cubicBezTo>
                <a:cubicBezTo>
                  <a:pt x="7816" y="32788"/>
                  <a:pt x="7927" y="32780"/>
                  <a:pt x="8039" y="32763"/>
                </a:cubicBezTo>
                <a:cubicBezTo>
                  <a:pt x="8706" y="32697"/>
                  <a:pt x="9440" y="32430"/>
                  <a:pt x="9941" y="31996"/>
                </a:cubicBezTo>
                <a:cubicBezTo>
                  <a:pt x="10285" y="31733"/>
                  <a:pt x="10581" y="31605"/>
                  <a:pt x="10909" y="31605"/>
                </a:cubicBezTo>
                <a:cubicBezTo>
                  <a:pt x="11121" y="31605"/>
                  <a:pt x="11347" y="31658"/>
                  <a:pt x="11609" y="31763"/>
                </a:cubicBezTo>
                <a:cubicBezTo>
                  <a:pt x="12360" y="32046"/>
                  <a:pt x="13092" y="32183"/>
                  <a:pt x="13788" y="32183"/>
                </a:cubicBezTo>
                <a:cubicBezTo>
                  <a:pt x="15470" y="32183"/>
                  <a:pt x="16942" y="31381"/>
                  <a:pt x="17980" y="29895"/>
                </a:cubicBezTo>
                <a:cubicBezTo>
                  <a:pt x="18513" y="29094"/>
                  <a:pt x="18847" y="28260"/>
                  <a:pt x="18947" y="27259"/>
                </a:cubicBezTo>
                <a:cubicBezTo>
                  <a:pt x="18980" y="26926"/>
                  <a:pt x="19081" y="26492"/>
                  <a:pt x="19281" y="26325"/>
                </a:cubicBezTo>
                <a:cubicBezTo>
                  <a:pt x="20348" y="25492"/>
                  <a:pt x="20748" y="24391"/>
                  <a:pt x="20915" y="23090"/>
                </a:cubicBezTo>
                <a:cubicBezTo>
                  <a:pt x="20982" y="22389"/>
                  <a:pt x="21149" y="21822"/>
                  <a:pt x="21782" y="21422"/>
                </a:cubicBezTo>
                <a:cubicBezTo>
                  <a:pt x="22416" y="21055"/>
                  <a:pt x="22650" y="20288"/>
                  <a:pt x="22683" y="19587"/>
                </a:cubicBezTo>
                <a:cubicBezTo>
                  <a:pt x="22750" y="18320"/>
                  <a:pt x="22750" y="17085"/>
                  <a:pt x="22683" y="15818"/>
                </a:cubicBezTo>
                <a:cubicBezTo>
                  <a:pt x="22616" y="14484"/>
                  <a:pt x="22416" y="13149"/>
                  <a:pt x="22350" y="11815"/>
                </a:cubicBezTo>
                <a:cubicBezTo>
                  <a:pt x="22316" y="9914"/>
                  <a:pt x="22683" y="8112"/>
                  <a:pt x="24017" y="6745"/>
                </a:cubicBezTo>
                <a:cubicBezTo>
                  <a:pt x="24618" y="6111"/>
                  <a:pt x="25485" y="5644"/>
                  <a:pt x="25985" y="5477"/>
                </a:cubicBezTo>
                <a:lnTo>
                  <a:pt x="25985" y="5477"/>
                </a:lnTo>
                <a:cubicBezTo>
                  <a:pt x="25318" y="5978"/>
                  <a:pt x="24851" y="6645"/>
                  <a:pt x="24751" y="6878"/>
                </a:cubicBezTo>
                <a:cubicBezTo>
                  <a:pt x="23450" y="9080"/>
                  <a:pt x="23817" y="13917"/>
                  <a:pt x="28087" y="15484"/>
                </a:cubicBezTo>
                <a:cubicBezTo>
                  <a:pt x="28784" y="15754"/>
                  <a:pt x="29489" y="15886"/>
                  <a:pt x="30179" y="15886"/>
                </a:cubicBezTo>
                <a:cubicBezTo>
                  <a:pt x="31964" y="15886"/>
                  <a:pt x="33646" y="15000"/>
                  <a:pt x="34825" y="13316"/>
                </a:cubicBezTo>
                <a:cubicBezTo>
                  <a:pt x="36460" y="10948"/>
                  <a:pt x="36360" y="8379"/>
                  <a:pt x="35225" y="5777"/>
                </a:cubicBezTo>
                <a:cubicBezTo>
                  <a:pt x="33741" y="2278"/>
                  <a:pt x="29854" y="0"/>
                  <a:pt x="26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flipH="1">
            <a:off x="8006088" y="384363"/>
            <a:ext cx="911500" cy="819700"/>
          </a:xfrm>
          <a:custGeom>
            <a:avLst/>
            <a:gdLst/>
            <a:ahLst/>
            <a:cxnLst/>
            <a:rect l="l" t="t" r="r" b="b"/>
            <a:pathLst>
              <a:path w="36460" h="32788" extrusionOk="0">
                <a:moveTo>
                  <a:pt x="14361" y="14097"/>
                </a:moveTo>
                <a:cubicBezTo>
                  <a:pt x="14355" y="14103"/>
                  <a:pt x="14349" y="14110"/>
                  <a:pt x="14344" y="14117"/>
                </a:cubicBezTo>
                <a:cubicBezTo>
                  <a:pt x="14348" y="14112"/>
                  <a:pt x="14354" y="14105"/>
                  <a:pt x="14361" y="14097"/>
                </a:cubicBezTo>
                <a:close/>
                <a:moveTo>
                  <a:pt x="26838" y="1939"/>
                </a:moveTo>
                <a:cubicBezTo>
                  <a:pt x="28347" y="1939"/>
                  <a:pt x="29812" y="2500"/>
                  <a:pt x="31189" y="3609"/>
                </a:cubicBezTo>
                <a:cubicBezTo>
                  <a:pt x="31323" y="3709"/>
                  <a:pt x="32123" y="4276"/>
                  <a:pt x="32624" y="4943"/>
                </a:cubicBezTo>
                <a:cubicBezTo>
                  <a:pt x="32157" y="3776"/>
                  <a:pt x="30756" y="2575"/>
                  <a:pt x="29855" y="2041"/>
                </a:cubicBezTo>
                <a:lnTo>
                  <a:pt x="29855" y="2041"/>
                </a:lnTo>
                <a:cubicBezTo>
                  <a:pt x="31289" y="2442"/>
                  <a:pt x="32590" y="3609"/>
                  <a:pt x="33357" y="4777"/>
                </a:cubicBezTo>
                <a:cubicBezTo>
                  <a:pt x="34758" y="6811"/>
                  <a:pt x="34258" y="9647"/>
                  <a:pt x="32357" y="11115"/>
                </a:cubicBezTo>
                <a:cubicBezTo>
                  <a:pt x="31585" y="11693"/>
                  <a:pt x="30723" y="12067"/>
                  <a:pt x="29751" y="12067"/>
                </a:cubicBezTo>
                <a:cubicBezTo>
                  <a:pt x="29546" y="12067"/>
                  <a:pt x="29336" y="12050"/>
                  <a:pt x="29121" y="12015"/>
                </a:cubicBezTo>
                <a:lnTo>
                  <a:pt x="29121" y="12015"/>
                </a:lnTo>
                <a:cubicBezTo>
                  <a:pt x="29458" y="12398"/>
                  <a:pt x="29841" y="12507"/>
                  <a:pt x="30239" y="12507"/>
                </a:cubicBezTo>
                <a:cubicBezTo>
                  <a:pt x="30431" y="12507"/>
                  <a:pt x="30627" y="12481"/>
                  <a:pt x="30822" y="12449"/>
                </a:cubicBezTo>
                <a:cubicBezTo>
                  <a:pt x="32457" y="12182"/>
                  <a:pt x="33491" y="11181"/>
                  <a:pt x="34158" y="9680"/>
                </a:cubicBezTo>
                <a:cubicBezTo>
                  <a:pt x="34291" y="9380"/>
                  <a:pt x="34391" y="9080"/>
                  <a:pt x="34658" y="8579"/>
                </a:cubicBezTo>
                <a:lnTo>
                  <a:pt x="34658" y="8579"/>
                </a:lnTo>
                <a:cubicBezTo>
                  <a:pt x="34792" y="11190"/>
                  <a:pt x="32733" y="13056"/>
                  <a:pt x="30438" y="13056"/>
                </a:cubicBezTo>
                <a:cubicBezTo>
                  <a:pt x="29859" y="13056"/>
                  <a:pt x="29265" y="12938"/>
                  <a:pt x="28687" y="12682"/>
                </a:cubicBezTo>
                <a:cubicBezTo>
                  <a:pt x="28387" y="12549"/>
                  <a:pt x="28054" y="12282"/>
                  <a:pt x="27853" y="12049"/>
                </a:cubicBezTo>
                <a:cubicBezTo>
                  <a:pt x="27386" y="11515"/>
                  <a:pt x="27320" y="10781"/>
                  <a:pt x="27553" y="10181"/>
                </a:cubicBezTo>
                <a:cubicBezTo>
                  <a:pt x="27769" y="9669"/>
                  <a:pt x="28179" y="9483"/>
                  <a:pt x="28663" y="9483"/>
                </a:cubicBezTo>
                <a:cubicBezTo>
                  <a:pt x="28779" y="9483"/>
                  <a:pt x="28899" y="9494"/>
                  <a:pt x="29021" y="9513"/>
                </a:cubicBezTo>
                <a:cubicBezTo>
                  <a:pt x="29154" y="9513"/>
                  <a:pt x="29288" y="9547"/>
                  <a:pt x="29488" y="9547"/>
                </a:cubicBezTo>
                <a:cubicBezTo>
                  <a:pt x="29388" y="9347"/>
                  <a:pt x="29388" y="9213"/>
                  <a:pt x="29321" y="9113"/>
                </a:cubicBezTo>
                <a:cubicBezTo>
                  <a:pt x="28961" y="8792"/>
                  <a:pt x="28557" y="8639"/>
                  <a:pt x="28168" y="8639"/>
                </a:cubicBezTo>
                <a:cubicBezTo>
                  <a:pt x="27545" y="8639"/>
                  <a:pt x="26960" y="9029"/>
                  <a:pt x="26653" y="9747"/>
                </a:cubicBezTo>
                <a:cubicBezTo>
                  <a:pt x="26019" y="11181"/>
                  <a:pt x="26786" y="12916"/>
                  <a:pt x="28320" y="13550"/>
                </a:cubicBezTo>
                <a:cubicBezTo>
                  <a:pt x="28904" y="13800"/>
                  <a:pt x="29496" y="13925"/>
                  <a:pt x="30084" y="13925"/>
                </a:cubicBezTo>
                <a:cubicBezTo>
                  <a:pt x="30672" y="13925"/>
                  <a:pt x="31256" y="13800"/>
                  <a:pt x="31823" y="13550"/>
                </a:cubicBezTo>
                <a:cubicBezTo>
                  <a:pt x="32657" y="13183"/>
                  <a:pt x="33391" y="12549"/>
                  <a:pt x="34458" y="11915"/>
                </a:cubicBezTo>
                <a:lnTo>
                  <a:pt x="34458" y="11915"/>
                </a:lnTo>
                <a:cubicBezTo>
                  <a:pt x="33858" y="13416"/>
                  <a:pt x="32890" y="14283"/>
                  <a:pt x="31690" y="14851"/>
                </a:cubicBezTo>
                <a:cubicBezTo>
                  <a:pt x="31166" y="15089"/>
                  <a:pt x="30600" y="15202"/>
                  <a:pt x="30032" y="15202"/>
                </a:cubicBezTo>
                <a:cubicBezTo>
                  <a:pt x="28533" y="15202"/>
                  <a:pt x="27017" y="14422"/>
                  <a:pt x="26219" y="13116"/>
                </a:cubicBezTo>
                <a:cubicBezTo>
                  <a:pt x="25185" y="11515"/>
                  <a:pt x="25619" y="9180"/>
                  <a:pt x="27186" y="7779"/>
                </a:cubicBezTo>
                <a:cubicBezTo>
                  <a:pt x="27770" y="7271"/>
                  <a:pt x="28412" y="6995"/>
                  <a:pt x="29141" y="6995"/>
                </a:cubicBezTo>
                <a:cubicBezTo>
                  <a:pt x="29370" y="6995"/>
                  <a:pt x="29608" y="7023"/>
                  <a:pt x="29855" y="7078"/>
                </a:cubicBezTo>
                <a:cubicBezTo>
                  <a:pt x="30155" y="7178"/>
                  <a:pt x="30455" y="7178"/>
                  <a:pt x="30789" y="7212"/>
                </a:cubicBezTo>
                <a:cubicBezTo>
                  <a:pt x="30121" y="6647"/>
                  <a:pt x="29471" y="6398"/>
                  <a:pt x="28825" y="6398"/>
                </a:cubicBezTo>
                <a:cubicBezTo>
                  <a:pt x="28212" y="6398"/>
                  <a:pt x="27603" y="6622"/>
                  <a:pt x="26986" y="7012"/>
                </a:cubicBezTo>
                <a:cubicBezTo>
                  <a:pt x="26653" y="7212"/>
                  <a:pt x="25985" y="7779"/>
                  <a:pt x="25652" y="8279"/>
                </a:cubicBezTo>
                <a:cubicBezTo>
                  <a:pt x="25685" y="7779"/>
                  <a:pt x="26086" y="7112"/>
                  <a:pt x="26186" y="6945"/>
                </a:cubicBezTo>
                <a:cubicBezTo>
                  <a:pt x="26930" y="6107"/>
                  <a:pt x="27819" y="5500"/>
                  <a:pt x="29014" y="5500"/>
                </a:cubicBezTo>
                <a:cubicBezTo>
                  <a:pt x="29104" y="5500"/>
                  <a:pt x="29195" y="5504"/>
                  <a:pt x="29288" y="5511"/>
                </a:cubicBezTo>
                <a:cubicBezTo>
                  <a:pt x="30489" y="5544"/>
                  <a:pt x="31489" y="6011"/>
                  <a:pt x="31990" y="7412"/>
                </a:cubicBezTo>
                <a:cubicBezTo>
                  <a:pt x="32290" y="6578"/>
                  <a:pt x="32123" y="6011"/>
                  <a:pt x="31790" y="5410"/>
                </a:cubicBezTo>
                <a:cubicBezTo>
                  <a:pt x="30834" y="3850"/>
                  <a:pt x="29453" y="3171"/>
                  <a:pt x="27762" y="3171"/>
                </a:cubicBezTo>
                <a:cubicBezTo>
                  <a:pt x="27682" y="3171"/>
                  <a:pt x="27601" y="3173"/>
                  <a:pt x="27520" y="3176"/>
                </a:cubicBezTo>
                <a:cubicBezTo>
                  <a:pt x="25785" y="3209"/>
                  <a:pt x="24251" y="3909"/>
                  <a:pt x="22917" y="5044"/>
                </a:cubicBezTo>
                <a:cubicBezTo>
                  <a:pt x="21682" y="6044"/>
                  <a:pt x="20848" y="7245"/>
                  <a:pt x="20148" y="8613"/>
                </a:cubicBezTo>
                <a:cubicBezTo>
                  <a:pt x="19848" y="9247"/>
                  <a:pt x="19481" y="9780"/>
                  <a:pt x="18580" y="10014"/>
                </a:cubicBezTo>
                <a:cubicBezTo>
                  <a:pt x="18680" y="9647"/>
                  <a:pt x="18747" y="9447"/>
                  <a:pt x="18814" y="9247"/>
                </a:cubicBezTo>
                <a:cubicBezTo>
                  <a:pt x="19414" y="8346"/>
                  <a:pt x="19948" y="7412"/>
                  <a:pt x="20548" y="6545"/>
                </a:cubicBezTo>
                <a:cubicBezTo>
                  <a:pt x="21849" y="4743"/>
                  <a:pt x="23550" y="3576"/>
                  <a:pt x="25752" y="3075"/>
                </a:cubicBezTo>
                <a:cubicBezTo>
                  <a:pt x="26286" y="2942"/>
                  <a:pt x="27420" y="2608"/>
                  <a:pt x="28187" y="2542"/>
                </a:cubicBezTo>
                <a:cubicBezTo>
                  <a:pt x="28087" y="2508"/>
                  <a:pt x="27778" y="2492"/>
                  <a:pt x="27474" y="2492"/>
                </a:cubicBezTo>
                <a:cubicBezTo>
                  <a:pt x="27170" y="2492"/>
                  <a:pt x="26869" y="2508"/>
                  <a:pt x="26786" y="2542"/>
                </a:cubicBezTo>
                <a:cubicBezTo>
                  <a:pt x="24351" y="2709"/>
                  <a:pt x="22316" y="3743"/>
                  <a:pt x="20782" y="5577"/>
                </a:cubicBezTo>
                <a:cubicBezTo>
                  <a:pt x="19681" y="6811"/>
                  <a:pt x="18714" y="8212"/>
                  <a:pt x="18213" y="9814"/>
                </a:cubicBezTo>
                <a:cubicBezTo>
                  <a:pt x="18121" y="10184"/>
                  <a:pt x="17999" y="10555"/>
                  <a:pt x="17373" y="10555"/>
                </a:cubicBezTo>
                <a:cubicBezTo>
                  <a:pt x="17323" y="10555"/>
                  <a:pt x="17269" y="10552"/>
                  <a:pt x="17213" y="10547"/>
                </a:cubicBezTo>
                <a:cubicBezTo>
                  <a:pt x="18046" y="9080"/>
                  <a:pt x="18847" y="7645"/>
                  <a:pt x="19681" y="6278"/>
                </a:cubicBezTo>
                <a:cubicBezTo>
                  <a:pt x="20615" y="4777"/>
                  <a:pt x="21849" y="3709"/>
                  <a:pt x="23417" y="2875"/>
                </a:cubicBezTo>
                <a:cubicBezTo>
                  <a:pt x="24570" y="2249"/>
                  <a:pt x="25716" y="1939"/>
                  <a:pt x="26838" y="1939"/>
                </a:cubicBezTo>
                <a:close/>
                <a:moveTo>
                  <a:pt x="16846" y="13683"/>
                </a:moveTo>
                <a:lnTo>
                  <a:pt x="16846" y="13683"/>
                </a:lnTo>
                <a:cubicBezTo>
                  <a:pt x="16512" y="14384"/>
                  <a:pt x="15845" y="15751"/>
                  <a:pt x="15511" y="16518"/>
                </a:cubicBezTo>
                <a:cubicBezTo>
                  <a:pt x="15411" y="16719"/>
                  <a:pt x="15278" y="16952"/>
                  <a:pt x="15144" y="17219"/>
                </a:cubicBezTo>
                <a:cubicBezTo>
                  <a:pt x="15078" y="17419"/>
                  <a:pt x="14511" y="18353"/>
                  <a:pt x="14444" y="18553"/>
                </a:cubicBezTo>
                <a:cubicBezTo>
                  <a:pt x="14511" y="18353"/>
                  <a:pt x="15078" y="16418"/>
                  <a:pt x="15144" y="16185"/>
                </a:cubicBezTo>
                <a:cubicBezTo>
                  <a:pt x="15411" y="15384"/>
                  <a:pt x="16145" y="14183"/>
                  <a:pt x="16846" y="13683"/>
                </a:cubicBezTo>
                <a:close/>
                <a:moveTo>
                  <a:pt x="26432" y="1040"/>
                </a:moveTo>
                <a:cubicBezTo>
                  <a:pt x="27398" y="1040"/>
                  <a:pt x="28329" y="1254"/>
                  <a:pt x="29088" y="1775"/>
                </a:cubicBezTo>
                <a:cubicBezTo>
                  <a:pt x="28454" y="1608"/>
                  <a:pt x="27887" y="1508"/>
                  <a:pt x="27286" y="1508"/>
                </a:cubicBezTo>
                <a:cubicBezTo>
                  <a:pt x="23183" y="1508"/>
                  <a:pt x="20215" y="3843"/>
                  <a:pt x="18280" y="7412"/>
                </a:cubicBezTo>
                <a:cubicBezTo>
                  <a:pt x="17846" y="8179"/>
                  <a:pt x="17446" y="8913"/>
                  <a:pt x="17112" y="9714"/>
                </a:cubicBezTo>
                <a:cubicBezTo>
                  <a:pt x="16612" y="10748"/>
                  <a:pt x="16112" y="11548"/>
                  <a:pt x="15345" y="12549"/>
                </a:cubicBezTo>
                <a:cubicBezTo>
                  <a:pt x="15027" y="12931"/>
                  <a:pt x="14496" y="13918"/>
                  <a:pt x="14361" y="14097"/>
                </a:cubicBezTo>
                <a:lnTo>
                  <a:pt x="14361" y="14097"/>
                </a:lnTo>
                <a:cubicBezTo>
                  <a:pt x="15060" y="13269"/>
                  <a:pt x="16049" y="12413"/>
                  <a:pt x="16545" y="12082"/>
                </a:cubicBezTo>
                <a:lnTo>
                  <a:pt x="16545" y="12082"/>
                </a:lnTo>
                <a:cubicBezTo>
                  <a:pt x="15812" y="13216"/>
                  <a:pt x="14878" y="14217"/>
                  <a:pt x="14244" y="15284"/>
                </a:cubicBezTo>
                <a:cubicBezTo>
                  <a:pt x="12743" y="17753"/>
                  <a:pt x="10775" y="19721"/>
                  <a:pt x="8340" y="21255"/>
                </a:cubicBezTo>
                <a:cubicBezTo>
                  <a:pt x="7272" y="21956"/>
                  <a:pt x="6138" y="22356"/>
                  <a:pt x="4904" y="22456"/>
                </a:cubicBezTo>
                <a:cubicBezTo>
                  <a:pt x="4764" y="22473"/>
                  <a:pt x="4623" y="22482"/>
                  <a:pt x="4484" y="22482"/>
                </a:cubicBezTo>
                <a:cubicBezTo>
                  <a:pt x="3792" y="22482"/>
                  <a:pt x="3113" y="22255"/>
                  <a:pt x="2502" y="21589"/>
                </a:cubicBezTo>
                <a:cubicBezTo>
                  <a:pt x="2902" y="21455"/>
                  <a:pt x="3136" y="21389"/>
                  <a:pt x="3436" y="21322"/>
                </a:cubicBezTo>
                <a:cubicBezTo>
                  <a:pt x="8273" y="20455"/>
                  <a:pt x="11742" y="17786"/>
                  <a:pt x="13944" y="13450"/>
                </a:cubicBezTo>
                <a:cubicBezTo>
                  <a:pt x="14444" y="12516"/>
                  <a:pt x="14911" y="11515"/>
                  <a:pt x="15411" y="10547"/>
                </a:cubicBezTo>
                <a:cubicBezTo>
                  <a:pt x="16946" y="7579"/>
                  <a:pt x="18914" y="4943"/>
                  <a:pt x="21416" y="2775"/>
                </a:cubicBezTo>
                <a:cubicBezTo>
                  <a:pt x="22540" y="1850"/>
                  <a:pt x="24552" y="1040"/>
                  <a:pt x="26432" y="1040"/>
                </a:cubicBezTo>
                <a:close/>
                <a:moveTo>
                  <a:pt x="13643" y="17586"/>
                </a:moveTo>
                <a:lnTo>
                  <a:pt x="13643" y="17586"/>
                </a:lnTo>
                <a:cubicBezTo>
                  <a:pt x="12109" y="19687"/>
                  <a:pt x="10274" y="21622"/>
                  <a:pt x="8807" y="22456"/>
                </a:cubicBezTo>
                <a:cubicBezTo>
                  <a:pt x="8846" y="22463"/>
                  <a:pt x="8887" y="22466"/>
                  <a:pt x="8928" y="22466"/>
                </a:cubicBezTo>
                <a:cubicBezTo>
                  <a:pt x="9272" y="22466"/>
                  <a:pt x="9676" y="22238"/>
                  <a:pt x="9974" y="22089"/>
                </a:cubicBezTo>
                <a:cubicBezTo>
                  <a:pt x="10308" y="21956"/>
                  <a:pt x="10908" y="21455"/>
                  <a:pt x="11308" y="21355"/>
                </a:cubicBezTo>
                <a:lnTo>
                  <a:pt x="11308" y="21355"/>
                </a:lnTo>
                <a:cubicBezTo>
                  <a:pt x="11108" y="21922"/>
                  <a:pt x="10508" y="22423"/>
                  <a:pt x="9607" y="23123"/>
                </a:cubicBezTo>
                <a:cubicBezTo>
                  <a:pt x="9616" y="23142"/>
                  <a:pt x="9641" y="23150"/>
                  <a:pt x="9678" y="23150"/>
                </a:cubicBezTo>
                <a:cubicBezTo>
                  <a:pt x="9773" y="23150"/>
                  <a:pt x="9948" y="23095"/>
                  <a:pt x="10141" y="23023"/>
                </a:cubicBezTo>
                <a:cubicBezTo>
                  <a:pt x="10641" y="22723"/>
                  <a:pt x="11142" y="22423"/>
                  <a:pt x="11775" y="22089"/>
                </a:cubicBezTo>
                <a:lnTo>
                  <a:pt x="11775" y="22089"/>
                </a:lnTo>
                <a:cubicBezTo>
                  <a:pt x="11242" y="23590"/>
                  <a:pt x="10441" y="24558"/>
                  <a:pt x="8940" y="24558"/>
                </a:cubicBezTo>
                <a:cubicBezTo>
                  <a:pt x="8906" y="24558"/>
                  <a:pt x="8872" y="24559"/>
                  <a:pt x="8838" y="24559"/>
                </a:cubicBezTo>
                <a:cubicBezTo>
                  <a:pt x="7722" y="24559"/>
                  <a:pt x="6887" y="24023"/>
                  <a:pt x="6271" y="22890"/>
                </a:cubicBezTo>
                <a:cubicBezTo>
                  <a:pt x="9240" y="21755"/>
                  <a:pt x="11342" y="19554"/>
                  <a:pt x="13643" y="17586"/>
                </a:cubicBezTo>
                <a:close/>
                <a:moveTo>
                  <a:pt x="21516" y="12115"/>
                </a:moveTo>
                <a:cubicBezTo>
                  <a:pt x="21516" y="12215"/>
                  <a:pt x="22116" y="16385"/>
                  <a:pt x="22216" y="18120"/>
                </a:cubicBezTo>
                <a:cubicBezTo>
                  <a:pt x="22283" y="18687"/>
                  <a:pt x="22183" y="19220"/>
                  <a:pt x="22116" y="19754"/>
                </a:cubicBezTo>
                <a:cubicBezTo>
                  <a:pt x="22016" y="20388"/>
                  <a:pt x="21782" y="20955"/>
                  <a:pt x="21149" y="21255"/>
                </a:cubicBezTo>
                <a:cubicBezTo>
                  <a:pt x="20548" y="21555"/>
                  <a:pt x="20448" y="22089"/>
                  <a:pt x="20315" y="22656"/>
                </a:cubicBezTo>
                <a:cubicBezTo>
                  <a:pt x="20148" y="23557"/>
                  <a:pt x="19848" y="24391"/>
                  <a:pt x="19614" y="25225"/>
                </a:cubicBezTo>
                <a:cubicBezTo>
                  <a:pt x="19514" y="25391"/>
                  <a:pt x="19281" y="25525"/>
                  <a:pt x="19014" y="25792"/>
                </a:cubicBezTo>
                <a:cubicBezTo>
                  <a:pt x="18847" y="22856"/>
                  <a:pt x="18513" y="20054"/>
                  <a:pt x="18847" y="17286"/>
                </a:cubicBezTo>
                <a:cubicBezTo>
                  <a:pt x="19014" y="15785"/>
                  <a:pt x="19414" y="14350"/>
                  <a:pt x="19681" y="12849"/>
                </a:cubicBezTo>
                <a:cubicBezTo>
                  <a:pt x="19711" y="12728"/>
                  <a:pt x="19851" y="12197"/>
                  <a:pt x="19877" y="12197"/>
                </a:cubicBezTo>
                <a:cubicBezTo>
                  <a:pt x="19880" y="12197"/>
                  <a:pt x="19881" y="12203"/>
                  <a:pt x="19881" y="12215"/>
                </a:cubicBezTo>
                <a:cubicBezTo>
                  <a:pt x="19848" y="12549"/>
                  <a:pt x="19781" y="13550"/>
                  <a:pt x="19714" y="13917"/>
                </a:cubicBezTo>
                <a:cubicBezTo>
                  <a:pt x="19381" y="16218"/>
                  <a:pt x="19614" y="18787"/>
                  <a:pt x="20015" y="21122"/>
                </a:cubicBezTo>
                <a:cubicBezTo>
                  <a:pt x="20115" y="20688"/>
                  <a:pt x="20148" y="19887"/>
                  <a:pt x="20148" y="19420"/>
                </a:cubicBezTo>
                <a:cubicBezTo>
                  <a:pt x="20181" y="18086"/>
                  <a:pt x="20381" y="14584"/>
                  <a:pt x="20515" y="14183"/>
                </a:cubicBezTo>
                <a:cubicBezTo>
                  <a:pt x="20640" y="15338"/>
                  <a:pt x="21056" y="18127"/>
                  <a:pt x="21137" y="18127"/>
                </a:cubicBezTo>
                <a:cubicBezTo>
                  <a:pt x="21143" y="18127"/>
                  <a:pt x="21147" y="18114"/>
                  <a:pt x="21149" y="18086"/>
                </a:cubicBezTo>
                <a:cubicBezTo>
                  <a:pt x="21282" y="16752"/>
                  <a:pt x="21449" y="12182"/>
                  <a:pt x="21516" y="12115"/>
                </a:cubicBezTo>
                <a:close/>
                <a:moveTo>
                  <a:pt x="17874" y="17100"/>
                </a:moveTo>
                <a:cubicBezTo>
                  <a:pt x="17877" y="17100"/>
                  <a:pt x="17879" y="17106"/>
                  <a:pt x="17880" y="17119"/>
                </a:cubicBezTo>
                <a:cubicBezTo>
                  <a:pt x="17946" y="19587"/>
                  <a:pt x="18046" y="22656"/>
                  <a:pt x="18046" y="25125"/>
                </a:cubicBezTo>
                <a:cubicBezTo>
                  <a:pt x="18046" y="25892"/>
                  <a:pt x="18046" y="26626"/>
                  <a:pt x="17980" y="27326"/>
                </a:cubicBezTo>
                <a:cubicBezTo>
                  <a:pt x="17698" y="29858"/>
                  <a:pt x="15966" y="31409"/>
                  <a:pt x="13775" y="31409"/>
                </a:cubicBezTo>
                <a:cubicBezTo>
                  <a:pt x="13108" y="31409"/>
                  <a:pt x="12399" y="31266"/>
                  <a:pt x="11675" y="30962"/>
                </a:cubicBezTo>
                <a:cubicBezTo>
                  <a:pt x="11154" y="30737"/>
                  <a:pt x="10847" y="30607"/>
                  <a:pt x="10599" y="30607"/>
                </a:cubicBezTo>
                <a:cubicBezTo>
                  <a:pt x="10258" y="30607"/>
                  <a:pt x="10028" y="30851"/>
                  <a:pt x="9507" y="31429"/>
                </a:cubicBezTo>
                <a:cubicBezTo>
                  <a:pt x="9091" y="31918"/>
                  <a:pt x="8603" y="32157"/>
                  <a:pt x="8057" y="32157"/>
                </a:cubicBezTo>
                <a:cubicBezTo>
                  <a:pt x="7858" y="32157"/>
                  <a:pt x="7652" y="32125"/>
                  <a:pt x="7439" y="32063"/>
                </a:cubicBezTo>
                <a:cubicBezTo>
                  <a:pt x="6905" y="31896"/>
                  <a:pt x="6338" y="31629"/>
                  <a:pt x="5838" y="31296"/>
                </a:cubicBezTo>
                <a:cubicBezTo>
                  <a:pt x="5389" y="30947"/>
                  <a:pt x="4922" y="30766"/>
                  <a:pt x="4423" y="30766"/>
                </a:cubicBezTo>
                <a:cubicBezTo>
                  <a:pt x="4253" y="30766"/>
                  <a:pt x="4080" y="30786"/>
                  <a:pt x="3903" y="30829"/>
                </a:cubicBezTo>
                <a:cubicBezTo>
                  <a:pt x="3665" y="30868"/>
                  <a:pt x="3416" y="30898"/>
                  <a:pt x="3151" y="30898"/>
                </a:cubicBezTo>
                <a:cubicBezTo>
                  <a:pt x="2747" y="30898"/>
                  <a:pt x="2305" y="30830"/>
                  <a:pt x="1802" y="30629"/>
                </a:cubicBezTo>
                <a:cubicBezTo>
                  <a:pt x="2168" y="30462"/>
                  <a:pt x="2402" y="30395"/>
                  <a:pt x="2569" y="30295"/>
                </a:cubicBezTo>
                <a:cubicBezTo>
                  <a:pt x="3603" y="29928"/>
                  <a:pt x="4670" y="29628"/>
                  <a:pt x="5704" y="29194"/>
                </a:cubicBezTo>
                <a:cubicBezTo>
                  <a:pt x="9040" y="27626"/>
                  <a:pt x="11675" y="25358"/>
                  <a:pt x="13110" y="21889"/>
                </a:cubicBezTo>
                <a:cubicBezTo>
                  <a:pt x="13210" y="21555"/>
                  <a:pt x="13443" y="21255"/>
                  <a:pt x="13543" y="20955"/>
                </a:cubicBezTo>
                <a:lnTo>
                  <a:pt x="13944" y="20088"/>
                </a:lnTo>
                <a:lnTo>
                  <a:pt x="13944" y="20088"/>
                </a:lnTo>
                <a:cubicBezTo>
                  <a:pt x="13843" y="20388"/>
                  <a:pt x="13777" y="20721"/>
                  <a:pt x="13677" y="20988"/>
                </a:cubicBezTo>
                <a:cubicBezTo>
                  <a:pt x="13110" y="22523"/>
                  <a:pt x="12609" y="24091"/>
                  <a:pt x="11875" y="25558"/>
                </a:cubicBezTo>
                <a:cubicBezTo>
                  <a:pt x="10941" y="27560"/>
                  <a:pt x="9207" y="28894"/>
                  <a:pt x="7339" y="29995"/>
                </a:cubicBezTo>
                <a:cubicBezTo>
                  <a:pt x="7422" y="30028"/>
                  <a:pt x="7489" y="30045"/>
                  <a:pt x="7547" y="30045"/>
                </a:cubicBezTo>
                <a:cubicBezTo>
                  <a:pt x="7606" y="30045"/>
                  <a:pt x="7656" y="30028"/>
                  <a:pt x="7706" y="29995"/>
                </a:cubicBezTo>
                <a:cubicBezTo>
                  <a:pt x="10041" y="28927"/>
                  <a:pt x="11709" y="27159"/>
                  <a:pt x="12776" y="24791"/>
                </a:cubicBezTo>
                <a:cubicBezTo>
                  <a:pt x="13643" y="22756"/>
                  <a:pt x="14444" y="20655"/>
                  <a:pt x="15278" y="18620"/>
                </a:cubicBezTo>
                <a:cubicBezTo>
                  <a:pt x="15445" y="18220"/>
                  <a:pt x="15645" y="17819"/>
                  <a:pt x="15812" y="17419"/>
                </a:cubicBezTo>
                <a:lnTo>
                  <a:pt x="15812" y="17419"/>
                </a:lnTo>
                <a:cubicBezTo>
                  <a:pt x="15511" y="21589"/>
                  <a:pt x="14711" y="25592"/>
                  <a:pt x="12309" y="28994"/>
                </a:cubicBezTo>
                <a:cubicBezTo>
                  <a:pt x="12643" y="28761"/>
                  <a:pt x="12809" y="28594"/>
                  <a:pt x="13010" y="28327"/>
                </a:cubicBezTo>
                <a:cubicBezTo>
                  <a:pt x="14944" y="25658"/>
                  <a:pt x="16012" y="22089"/>
                  <a:pt x="16479" y="18887"/>
                </a:cubicBezTo>
                <a:lnTo>
                  <a:pt x="16479" y="18887"/>
                </a:lnTo>
                <a:cubicBezTo>
                  <a:pt x="16712" y="20088"/>
                  <a:pt x="16212" y="25725"/>
                  <a:pt x="14811" y="28394"/>
                </a:cubicBezTo>
                <a:cubicBezTo>
                  <a:pt x="14677" y="28627"/>
                  <a:pt x="14611" y="28794"/>
                  <a:pt x="14277" y="29261"/>
                </a:cubicBezTo>
                <a:cubicBezTo>
                  <a:pt x="15511" y="28127"/>
                  <a:pt x="16445" y="26259"/>
                  <a:pt x="16679" y="24691"/>
                </a:cubicBezTo>
                <a:cubicBezTo>
                  <a:pt x="17130" y="22016"/>
                  <a:pt x="17799" y="17100"/>
                  <a:pt x="17874" y="17100"/>
                </a:cubicBezTo>
                <a:close/>
                <a:moveTo>
                  <a:pt x="26127" y="0"/>
                </a:moveTo>
                <a:cubicBezTo>
                  <a:pt x="25165" y="0"/>
                  <a:pt x="24213" y="152"/>
                  <a:pt x="23317" y="474"/>
                </a:cubicBezTo>
                <a:cubicBezTo>
                  <a:pt x="21716" y="1074"/>
                  <a:pt x="20448" y="2108"/>
                  <a:pt x="19281" y="3309"/>
                </a:cubicBezTo>
                <a:cubicBezTo>
                  <a:pt x="17213" y="5410"/>
                  <a:pt x="15645" y="7879"/>
                  <a:pt x="14444" y="10547"/>
                </a:cubicBezTo>
                <a:cubicBezTo>
                  <a:pt x="13977" y="11582"/>
                  <a:pt x="13510" y="12616"/>
                  <a:pt x="12976" y="13583"/>
                </a:cubicBezTo>
                <a:cubicBezTo>
                  <a:pt x="10908" y="17452"/>
                  <a:pt x="7639" y="19821"/>
                  <a:pt x="3336" y="20721"/>
                </a:cubicBezTo>
                <a:cubicBezTo>
                  <a:pt x="2969" y="20788"/>
                  <a:pt x="2602" y="20855"/>
                  <a:pt x="2235" y="20955"/>
                </a:cubicBezTo>
                <a:cubicBezTo>
                  <a:pt x="1735" y="21122"/>
                  <a:pt x="1601" y="21522"/>
                  <a:pt x="1968" y="21889"/>
                </a:cubicBezTo>
                <a:cubicBezTo>
                  <a:pt x="2335" y="22289"/>
                  <a:pt x="2836" y="22656"/>
                  <a:pt x="3403" y="22923"/>
                </a:cubicBezTo>
                <a:cubicBezTo>
                  <a:pt x="3836" y="23123"/>
                  <a:pt x="4403" y="23123"/>
                  <a:pt x="4837" y="23290"/>
                </a:cubicBezTo>
                <a:cubicBezTo>
                  <a:pt x="5171" y="23390"/>
                  <a:pt x="5571" y="23523"/>
                  <a:pt x="5771" y="23757"/>
                </a:cubicBezTo>
                <a:cubicBezTo>
                  <a:pt x="6672" y="24891"/>
                  <a:pt x="7839" y="25391"/>
                  <a:pt x="9507" y="25425"/>
                </a:cubicBezTo>
                <a:cubicBezTo>
                  <a:pt x="6939" y="28360"/>
                  <a:pt x="3803" y="29695"/>
                  <a:pt x="0" y="30295"/>
                </a:cubicBezTo>
                <a:cubicBezTo>
                  <a:pt x="467" y="30729"/>
                  <a:pt x="667" y="30929"/>
                  <a:pt x="901" y="31062"/>
                </a:cubicBezTo>
                <a:cubicBezTo>
                  <a:pt x="1592" y="31446"/>
                  <a:pt x="2343" y="31654"/>
                  <a:pt x="3122" y="31654"/>
                </a:cubicBezTo>
                <a:cubicBezTo>
                  <a:pt x="3358" y="31654"/>
                  <a:pt x="3596" y="31635"/>
                  <a:pt x="3836" y="31596"/>
                </a:cubicBezTo>
                <a:cubicBezTo>
                  <a:pt x="3958" y="31583"/>
                  <a:pt x="4075" y="31576"/>
                  <a:pt x="4189" y="31576"/>
                </a:cubicBezTo>
                <a:cubicBezTo>
                  <a:pt x="4664" y="31576"/>
                  <a:pt x="5073" y="31693"/>
                  <a:pt x="5504" y="31963"/>
                </a:cubicBezTo>
                <a:cubicBezTo>
                  <a:pt x="6205" y="32401"/>
                  <a:pt x="6932" y="32788"/>
                  <a:pt x="7706" y="32788"/>
                </a:cubicBezTo>
                <a:cubicBezTo>
                  <a:pt x="7816" y="32788"/>
                  <a:pt x="7927" y="32780"/>
                  <a:pt x="8039" y="32763"/>
                </a:cubicBezTo>
                <a:cubicBezTo>
                  <a:pt x="8706" y="32697"/>
                  <a:pt x="9440" y="32430"/>
                  <a:pt x="9941" y="31996"/>
                </a:cubicBezTo>
                <a:cubicBezTo>
                  <a:pt x="10285" y="31733"/>
                  <a:pt x="10581" y="31605"/>
                  <a:pt x="10909" y="31605"/>
                </a:cubicBezTo>
                <a:cubicBezTo>
                  <a:pt x="11121" y="31605"/>
                  <a:pt x="11347" y="31658"/>
                  <a:pt x="11609" y="31763"/>
                </a:cubicBezTo>
                <a:cubicBezTo>
                  <a:pt x="12360" y="32046"/>
                  <a:pt x="13092" y="32183"/>
                  <a:pt x="13788" y="32183"/>
                </a:cubicBezTo>
                <a:cubicBezTo>
                  <a:pt x="15470" y="32183"/>
                  <a:pt x="16942" y="31381"/>
                  <a:pt x="17980" y="29895"/>
                </a:cubicBezTo>
                <a:cubicBezTo>
                  <a:pt x="18513" y="29094"/>
                  <a:pt x="18847" y="28260"/>
                  <a:pt x="18947" y="27259"/>
                </a:cubicBezTo>
                <a:cubicBezTo>
                  <a:pt x="18980" y="26926"/>
                  <a:pt x="19081" y="26492"/>
                  <a:pt x="19281" y="26325"/>
                </a:cubicBezTo>
                <a:cubicBezTo>
                  <a:pt x="20348" y="25492"/>
                  <a:pt x="20748" y="24391"/>
                  <a:pt x="20915" y="23090"/>
                </a:cubicBezTo>
                <a:cubicBezTo>
                  <a:pt x="20982" y="22389"/>
                  <a:pt x="21149" y="21822"/>
                  <a:pt x="21782" y="21422"/>
                </a:cubicBezTo>
                <a:cubicBezTo>
                  <a:pt x="22416" y="21055"/>
                  <a:pt x="22650" y="20288"/>
                  <a:pt x="22683" y="19587"/>
                </a:cubicBezTo>
                <a:cubicBezTo>
                  <a:pt x="22750" y="18320"/>
                  <a:pt x="22750" y="17085"/>
                  <a:pt x="22683" y="15818"/>
                </a:cubicBezTo>
                <a:cubicBezTo>
                  <a:pt x="22616" y="14484"/>
                  <a:pt x="22416" y="13149"/>
                  <a:pt x="22350" y="11815"/>
                </a:cubicBezTo>
                <a:cubicBezTo>
                  <a:pt x="22316" y="9914"/>
                  <a:pt x="22683" y="8112"/>
                  <a:pt x="24017" y="6745"/>
                </a:cubicBezTo>
                <a:cubicBezTo>
                  <a:pt x="24618" y="6111"/>
                  <a:pt x="25485" y="5644"/>
                  <a:pt x="25985" y="5477"/>
                </a:cubicBezTo>
                <a:lnTo>
                  <a:pt x="25985" y="5477"/>
                </a:lnTo>
                <a:cubicBezTo>
                  <a:pt x="25318" y="5978"/>
                  <a:pt x="24851" y="6645"/>
                  <a:pt x="24751" y="6878"/>
                </a:cubicBezTo>
                <a:cubicBezTo>
                  <a:pt x="23450" y="9080"/>
                  <a:pt x="23817" y="13917"/>
                  <a:pt x="28087" y="15484"/>
                </a:cubicBezTo>
                <a:cubicBezTo>
                  <a:pt x="28784" y="15754"/>
                  <a:pt x="29489" y="15886"/>
                  <a:pt x="30179" y="15886"/>
                </a:cubicBezTo>
                <a:cubicBezTo>
                  <a:pt x="31964" y="15886"/>
                  <a:pt x="33646" y="15000"/>
                  <a:pt x="34825" y="13316"/>
                </a:cubicBezTo>
                <a:cubicBezTo>
                  <a:pt x="36460" y="10948"/>
                  <a:pt x="36360" y="8379"/>
                  <a:pt x="35225" y="5777"/>
                </a:cubicBezTo>
                <a:cubicBezTo>
                  <a:pt x="33741" y="2278"/>
                  <a:pt x="29854" y="0"/>
                  <a:pt x="26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20"/>
        <p:cNvGrpSpPr/>
        <p:nvPr/>
      </p:nvGrpSpPr>
      <p:grpSpPr>
        <a:xfrm>
          <a:off x="0" y="0"/>
          <a:ext cx="0" cy="0"/>
          <a:chOff x="0" y="0"/>
          <a:chExt cx="0" cy="0"/>
        </a:xfrm>
      </p:grpSpPr>
      <p:pic>
        <p:nvPicPr>
          <p:cNvPr id="121" name="Google Shape;121;p17"/>
          <p:cNvPicPr preferRelativeResize="0"/>
          <p:nvPr/>
        </p:nvPicPr>
        <p:blipFill>
          <a:blip r:embed="rId2">
            <a:alphaModFix amt="47000"/>
          </a:blip>
          <a:stretch>
            <a:fillRect/>
          </a:stretch>
        </p:blipFill>
        <p:spPr>
          <a:xfrm rot="10800000">
            <a:off x="0" y="0"/>
            <a:ext cx="9144000" cy="5143500"/>
          </a:xfrm>
          <a:prstGeom prst="rect">
            <a:avLst/>
          </a:prstGeom>
          <a:noFill/>
          <a:ln>
            <a:noFill/>
          </a:ln>
        </p:spPr>
      </p:pic>
      <p:sp>
        <p:nvSpPr>
          <p:cNvPr id="122" name="Google Shape;122;p17"/>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123" name="Google Shape;123;p17"/>
          <p:cNvSpPr txBox="1">
            <a:spLocks noGrp="1"/>
          </p:cNvSpPr>
          <p:nvPr>
            <p:ph type="body" idx="1"/>
          </p:nvPr>
        </p:nvSpPr>
        <p:spPr>
          <a:xfrm>
            <a:off x="2012400" y="1433875"/>
            <a:ext cx="5119200" cy="24216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Light"/>
              <a:buChar char="●"/>
              <a:defRPr sz="1600"/>
            </a:lvl1pPr>
            <a:lvl2pPr marL="914400" lvl="1" indent="-304800">
              <a:spcBef>
                <a:spcPts val="0"/>
              </a:spcBef>
              <a:spcAft>
                <a:spcPts val="0"/>
              </a:spcAft>
              <a:buClr>
                <a:schemeClr val="accent1"/>
              </a:buClr>
              <a:buSzPts val="1200"/>
              <a:buFont typeface="Nunito Light"/>
              <a:buChar char="○"/>
              <a:defRPr/>
            </a:lvl2pPr>
            <a:lvl3pPr marL="1371600" lvl="2" indent="-304800">
              <a:spcBef>
                <a:spcPts val="0"/>
              </a:spcBef>
              <a:spcAft>
                <a:spcPts val="0"/>
              </a:spcAft>
              <a:buClr>
                <a:schemeClr val="accent1"/>
              </a:buClr>
              <a:buSzPts val="1200"/>
              <a:buFont typeface="Nunito Light"/>
              <a:buChar char="■"/>
              <a:defRPr/>
            </a:lvl3pPr>
            <a:lvl4pPr marL="1828800" lvl="3" indent="-304800">
              <a:spcBef>
                <a:spcPts val="0"/>
              </a:spcBef>
              <a:spcAft>
                <a:spcPts val="0"/>
              </a:spcAft>
              <a:buClr>
                <a:schemeClr val="accent1"/>
              </a:buClr>
              <a:buSzPts val="1200"/>
              <a:buFont typeface="Nunito Light"/>
              <a:buChar char="●"/>
              <a:defRPr/>
            </a:lvl4pPr>
            <a:lvl5pPr marL="2286000" lvl="4" indent="-304800">
              <a:spcBef>
                <a:spcPts val="0"/>
              </a:spcBef>
              <a:spcAft>
                <a:spcPts val="0"/>
              </a:spcAft>
              <a:buClr>
                <a:schemeClr val="accent1"/>
              </a:buClr>
              <a:buSzPts val="1200"/>
              <a:buFont typeface="Nunito Light"/>
              <a:buChar char="○"/>
              <a:defRPr/>
            </a:lvl5pPr>
            <a:lvl6pPr marL="2743200" lvl="5" indent="-304800">
              <a:spcBef>
                <a:spcPts val="0"/>
              </a:spcBef>
              <a:spcAft>
                <a:spcPts val="0"/>
              </a:spcAft>
              <a:buClr>
                <a:schemeClr val="accent1"/>
              </a:buClr>
              <a:buSzPts val="1200"/>
              <a:buFont typeface="Nunito Light"/>
              <a:buChar char="■"/>
              <a:defRPr/>
            </a:lvl6pPr>
            <a:lvl7pPr marL="3200400" lvl="6" indent="-304800">
              <a:spcBef>
                <a:spcPts val="0"/>
              </a:spcBef>
              <a:spcAft>
                <a:spcPts val="0"/>
              </a:spcAft>
              <a:buClr>
                <a:schemeClr val="accent1"/>
              </a:buClr>
              <a:buSzPts val="1200"/>
              <a:buFont typeface="Nunito Light"/>
              <a:buChar char="●"/>
              <a:defRPr/>
            </a:lvl7pPr>
            <a:lvl8pPr marL="3657600" lvl="7" indent="-304800">
              <a:spcBef>
                <a:spcPts val="0"/>
              </a:spcBef>
              <a:spcAft>
                <a:spcPts val="0"/>
              </a:spcAft>
              <a:buClr>
                <a:schemeClr val="accent1"/>
              </a:buClr>
              <a:buSzPts val="1200"/>
              <a:buFont typeface="Nunito Light"/>
              <a:buChar char="○"/>
              <a:defRPr/>
            </a:lvl8pPr>
            <a:lvl9pPr marL="4114800" lvl="8" indent="-304800">
              <a:spcBef>
                <a:spcPts val="0"/>
              </a:spcBef>
              <a:spcAft>
                <a:spcPts val="0"/>
              </a:spcAft>
              <a:buClr>
                <a:schemeClr val="accent1"/>
              </a:buClr>
              <a:buSzPts val="1200"/>
              <a:buFont typeface="Nunito Light"/>
              <a:buChar char="■"/>
              <a:defRPr/>
            </a:lvl9pPr>
          </a:lstStyle>
          <a:p>
            <a:endParaRPr/>
          </a:p>
        </p:txBody>
      </p:sp>
      <p:sp>
        <p:nvSpPr>
          <p:cNvPr id="124" name="Google Shape;124;p17"/>
          <p:cNvSpPr/>
          <p:nvPr/>
        </p:nvSpPr>
        <p:spPr>
          <a:xfrm rot="10800000" flipH="1">
            <a:off x="374162" y="125747"/>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rot="10800000">
            <a:off x="7615625" y="124722"/>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pic>
        <p:nvPicPr>
          <p:cNvPr id="158" name="Google Shape;158;p22"/>
          <p:cNvPicPr preferRelativeResize="0"/>
          <p:nvPr/>
        </p:nvPicPr>
        <p:blipFill>
          <a:blip r:embed="rId2">
            <a:alphaModFix amt="47000"/>
          </a:blip>
          <a:stretch>
            <a:fillRect/>
          </a:stretch>
        </p:blipFill>
        <p:spPr>
          <a:xfrm flipH="1">
            <a:off x="0" y="0"/>
            <a:ext cx="9144000" cy="5143500"/>
          </a:xfrm>
          <a:prstGeom prst="rect">
            <a:avLst/>
          </a:prstGeom>
          <a:noFill/>
          <a:ln>
            <a:noFill/>
          </a:ln>
        </p:spPr>
      </p:pic>
      <p:sp>
        <p:nvSpPr>
          <p:cNvPr id="159" name="Google Shape;159;p22"/>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160" name="Google Shape;160;p22"/>
          <p:cNvSpPr txBox="1">
            <a:spLocks noGrp="1"/>
          </p:cNvSpPr>
          <p:nvPr>
            <p:ph type="title" idx="2"/>
          </p:nvPr>
        </p:nvSpPr>
        <p:spPr>
          <a:xfrm>
            <a:off x="867850" y="1616900"/>
            <a:ext cx="2271300" cy="52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1" name="Google Shape;161;p22"/>
          <p:cNvSpPr txBox="1">
            <a:spLocks noGrp="1"/>
          </p:cNvSpPr>
          <p:nvPr>
            <p:ph type="subTitle" idx="1"/>
          </p:nvPr>
        </p:nvSpPr>
        <p:spPr>
          <a:xfrm>
            <a:off x="867850" y="2054154"/>
            <a:ext cx="2271300" cy="20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2" name="Google Shape;162;p22"/>
          <p:cNvSpPr txBox="1">
            <a:spLocks noGrp="1"/>
          </p:cNvSpPr>
          <p:nvPr>
            <p:ph type="title" idx="3"/>
          </p:nvPr>
        </p:nvSpPr>
        <p:spPr>
          <a:xfrm>
            <a:off x="3436350" y="1616900"/>
            <a:ext cx="2271300" cy="52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3" name="Google Shape;163;p22"/>
          <p:cNvSpPr txBox="1">
            <a:spLocks noGrp="1"/>
          </p:cNvSpPr>
          <p:nvPr>
            <p:ph type="subTitle" idx="4"/>
          </p:nvPr>
        </p:nvSpPr>
        <p:spPr>
          <a:xfrm>
            <a:off x="3436350" y="2054155"/>
            <a:ext cx="2271300" cy="20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4" name="Google Shape;164;p22"/>
          <p:cNvSpPr txBox="1">
            <a:spLocks noGrp="1"/>
          </p:cNvSpPr>
          <p:nvPr>
            <p:ph type="title" idx="5"/>
          </p:nvPr>
        </p:nvSpPr>
        <p:spPr>
          <a:xfrm>
            <a:off x="6004850" y="1616900"/>
            <a:ext cx="2271300" cy="52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5" name="Google Shape;165;p22"/>
          <p:cNvSpPr txBox="1">
            <a:spLocks noGrp="1"/>
          </p:cNvSpPr>
          <p:nvPr>
            <p:ph type="subTitle" idx="6"/>
          </p:nvPr>
        </p:nvSpPr>
        <p:spPr>
          <a:xfrm>
            <a:off x="6004850" y="2054156"/>
            <a:ext cx="2271300" cy="20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166"/>
        <p:cNvGrpSpPr/>
        <p:nvPr/>
      </p:nvGrpSpPr>
      <p:grpSpPr>
        <a:xfrm>
          <a:off x="0" y="0"/>
          <a:ext cx="0" cy="0"/>
          <a:chOff x="0" y="0"/>
          <a:chExt cx="0" cy="0"/>
        </a:xfrm>
      </p:grpSpPr>
      <p:pic>
        <p:nvPicPr>
          <p:cNvPr id="167" name="Google Shape;167;p23"/>
          <p:cNvPicPr preferRelativeResize="0"/>
          <p:nvPr/>
        </p:nvPicPr>
        <p:blipFill>
          <a:blip r:embed="rId2">
            <a:alphaModFix amt="47000"/>
          </a:blip>
          <a:stretch>
            <a:fillRect/>
          </a:stretch>
        </p:blipFill>
        <p:spPr>
          <a:xfrm rot="10800000">
            <a:off x="0" y="0"/>
            <a:ext cx="9144000" cy="5143500"/>
          </a:xfrm>
          <a:prstGeom prst="rect">
            <a:avLst/>
          </a:prstGeom>
          <a:noFill/>
          <a:ln>
            <a:noFill/>
          </a:ln>
        </p:spPr>
      </p:pic>
      <p:sp>
        <p:nvSpPr>
          <p:cNvPr id="168" name="Google Shape;168;p23"/>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169" name="Google Shape;169;p23"/>
          <p:cNvSpPr txBox="1">
            <a:spLocks noGrp="1"/>
          </p:cNvSpPr>
          <p:nvPr>
            <p:ph type="title" idx="2"/>
          </p:nvPr>
        </p:nvSpPr>
        <p:spPr>
          <a:xfrm>
            <a:off x="1071506" y="1272375"/>
            <a:ext cx="2885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3"/>
          <p:cNvSpPr txBox="1">
            <a:spLocks noGrp="1"/>
          </p:cNvSpPr>
          <p:nvPr>
            <p:ph type="subTitle" idx="1"/>
          </p:nvPr>
        </p:nvSpPr>
        <p:spPr>
          <a:xfrm>
            <a:off x="1071500" y="1570150"/>
            <a:ext cx="2885700" cy="116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 name="Google Shape;171;p23"/>
          <p:cNvSpPr txBox="1">
            <a:spLocks noGrp="1"/>
          </p:cNvSpPr>
          <p:nvPr>
            <p:ph type="title" idx="3"/>
          </p:nvPr>
        </p:nvSpPr>
        <p:spPr>
          <a:xfrm>
            <a:off x="5186806" y="1272375"/>
            <a:ext cx="2885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3"/>
          <p:cNvSpPr txBox="1">
            <a:spLocks noGrp="1"/>
          </p:cNvSpPr>
          <p:nvPr>
            <p:ph type="subTitle" idx="4"/>
          </p:nvPr>
        </p:nvSpPr>
        <p:spPr>
          <a:xfrm>
            <a:off x="5186800" y="1570150"/>
            <a:ext cx="2885700" cy="116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3" name="Google Shape;173;p23"/>
          <p:cNvSpPr txBox="1">
            <a:spLocks noGrp="1"/>
          </p:cNvSpPr>
          <p:nvPr>
            <p:ph type="subTitle" idx="5"/>
          </p:nvPr>
        </p:nvSpPr>
        <p:spPr>
          <a:xfrm>
            <a:off x="1071500" y="3384625"/>
            <a:ext cx="2885700" cy="116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4" name="Google Shape;174;p23"/>
          <p:cNvSpPr txBox="1">
            <a:spLocks noGrp="1"/>
          </p:cNvSpPr>
          <p:nvPr>
            <p:ph type="title" idx="6"/>
          </p:nvPr>
        </p:nvSpPr>
        <p:spPr>
          <a:xfrm>
            <a:off x="5186791" y="3086845"/>
            <a:ext cx="2885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3"/>
          <p:cNvSpPr txBox="1">
            <a:spLocks noGrp="1"/>
          </p:cNvSpPr>
          <p:nvPr>
            <p:ph type="subTitle" idx="7"/>
          </p:nvPr>
        </p:nvSpPr>
        <p:spPr>
          <a:xfrm>
            <a:off x="5186786" y="3384626"/>
            <a:ext cx="2885700" cy="116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6" name="Google Shape;176;p23"/>
          <p:cNvSpPr txBox="1">
            <a:spLocks noGrp="1"/>
          </p:cNvSpPr>
          <p:nvPr>
            <p:ph type="title" idx="8"/>
          </p:nvPr>
        </p:nvSpPr>
        <p:spPr>
          <a:xfrm>
            <a:off x="1071488" y="3086850"/>
            <a:ext cx="2885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3"/>
          <p:cNvSpPr/>
          <p:nvPr/>
        </p:nvSpPr>
        <p:spPr>
          <a:xfrm flipH="1">
            <a:off x="417175" y="399913"/>
            <a:ext cx="911500" cy="819700"/>
          </a:xfrm>
          <a:custGeom>
            <a:avLst/>
            <a:gdLst/>
            <a:ahLst/>
            <a:cxnLst/>
            <a:rect l="l" t="t" r="r" b="b"/>
            <a:pathLst>
              <a:path w="36460" h="32788" extrusionOk="0">
                <a:moveTo>
                  <a:pt x="14361" y="14097"/>
                </a:moveTo>
                <a:cubicBezTo>
                  <a:pt x="14355" y="14103"/>
                  <a:pt x="14349" y="14110"/>
                  <a:pt x="14344" y="14117"/>
                </a:cubicBezTo>
                <a:cubicBezTo>
                  <a:pt x="14348" y="14112"/>
                  <a:pt x="14354" y="14105"/>
                  <a:pt x="14361" y="14097"/>
                </a:cubicBezTo>
                <a:close/>
                <a:moveTo>
                  <a:pt x="26838" y="1939"/>
                </a:moveTo>
                <a:cubicBezTo>
                  <a:pt x="28347" y="1939"/>
                  <a:pt x="29812" y="2500"/>
                  <a:pt x="31189" y="3609"/>
                </a:cubicBezTo>
                <a:cubicBezTo>
                  <a:pt x="31323" y="3709"/>
                  <a:pt x="32123" y="4276"/>
                  <a:pt x="32624" y="4943"/>
                </a:cubicBezTo>
                <a:cubicBezTo>
                  <a:pt x="32157" y="3776"/>
                  <a:pt x="30756" y="2575"/>
                  <a:pt x="29855" y="2041"/>
                </a:cubicBezTo>
                <a:lnTo>
                  <a:pt x="29855" y="2041"/>
                </a:lnTo>
                <a:cubicBezTo>
                  <a:pt x="31289" y="2442"/>
                  <a:pt x="32590" y="3609"/>
                  <a:pt x="33357" y="4777"/>
                </a:cubicBezTo>
                <a:cubicBezTo>
                  <a:pt x="34758" y="6811"/>
                  <a:pt x="34258" y="9647"/>
                  <a:pt x="32357" y="11115"/>
                </a:cubicBezTo>
                <a:cubicBezTo>
                  <a:pt x="31585" y="11693"/>
                  <a:pt x="30723" y="12067"/>
                  <a:pt x="29751" y="12067"/>
                </a:cubicBezTo>
                <a:cubicBezTo>
                  <a:pt x="29546" y="12067"/>
                  <a:pt x="29336" y="12050"/>
                  <a:pt x="29121" y="12015"/>
                </a:cubicBezTo>
                <a:lnTo>
                  <a:pt x="29121" y="12015"/>
                </a:lnTo>
                <a:cubicBezTo>
                  <a:pt x="29458" y="12398"/>
                  <a:pt x="29841" y="12507"/>
                  <a:pt x="30239" y="12507"/>
                </a:cubicBezTo>
                <a:cubicBezTo>
                  <a:pt x="30431" y="12507"/>
                  <a:pt x="30627" y="12481"/>
                  <a:pt x="30822" y="12449"/>
                </a:cubicBezTo>
                <a:cubicBezTo>
                  <a:pt x="32457" y="12182"/>
                  <a:pt x="33491" y="11181"/>
                  <a:pt x="34158" y="9680"/>
                </a:cubicBezTo>
                <a:cubicBezTo>
                  <a:pt x="34291" y="9380"/>
                  <a:pt x="34391" y="9080"/>
                  <a:pt x="34658" y="8579"/>
                </a:cubicBezTo>
                <a:lnTo>
                  <a:pt x="34658" y="8579"/>
                </a:lnTo>
                <a:cubicBezTo>
                  <a:pt x="34792" y="11190"/>
                  <a:pt x="32733" y="13056"/>
                  <a:pt x="30438" y="13056"/>
                </a:cubicBezTo>
                <a:cubicBezTo>
                  <a:pt x="29859" y="13056"/>
                  <a:pt x="29265" y="12938"/>
                  <a:pt x="28687" y="12682"/>
                </a:cubicBezTo>
                <a:cubicBezTo>
                  <a:pt x="28387" y="12549"/>
                  <a:pt x="28054" y="12282"/>
                  <a:pt x="27853" y="12049"/>
                </a:cubicBezTo>
                <a:cubicBezTo>
                  <a:pt x="27386" y="11515"/>
                  <a:pt x="27320" y="10781"/>
                  <a:pt x="27553" y="10181"/>
                </a:cubicBezTo>
                <a:cubicBezTo>
                  <a:pt x="27769" y="9669"/>
                  <a:pt x="28179" y="9483"/>
                  <a:pt x="28663" y="9483"/>
                </a:cubicBezTo>
                <a:cubicBezTo>
                  <a:pt x="28779" y="9483"/>
                  <a:pt x="28899" y="9494"/>
                  <a:pt x="29021" y="9513"/>
                </a:cubicBezTo>
                <a:cubicBezTo>
                  <a:pt x="29154" y="9513"/>
                  <a:pt x="29288" y="9547"/>
                  <a:pt x="29488" y="9547"/>
                </a:cubicBezTo>
                <a:cubicBezTo>
                  <a:pt x="29388" y="9347"/>
                  <a:pt x="29388" y="9213"/>
                  <a:pt x="29321" y="9113"/>
                </a:cubicBezTo>
                <a:cubicBezTo>
                  <a:pt x="28961" y="8792"/>
                  <a:pt x="28557" y="8639"/>
                  <a:pt x="28168" y="8639"/>
                </a:cubicBezTo>
                <a:cubicBezTo>
                  <a:pt x="27545" y="8639"/>
                  <a:pt x="26960" y="9029"/>
                  <a:pt x="26653" y="9747"/>
                </a:cubicBezTo>
                <a:cubicBezTo>
                  <a:pt x="26019" y="11181"/>
                  <a:pt x="26786" y="12916"/>
                  <a:pt x="28320" y="13550"/>
                </a:cubicBezTo>
                <a:cubicBezTo>
                  <a:pt x="28904" y="13800"/>
                  <a:pt x="29496" y="13925"/>
                  <a:pt x="30084" y="13925"/>
                </a:cubicBezTo>
                <a:cubicBezTo>
                  <a:pt x="30672" y="13925"/>
                  <a:pt x="31256" y="13800"/>
                  <a:pt x="31823" y="13550"/>
                </a:cubicBezTo>
                <a:cubicBezTo>
                  <a:pt x="32657" y="13183"/>
                  <a:pt x="33391" y="12549"/>
                  <a:pt x="34458" y="11915"/>
                </a:cubicBezTo>
                <a:lnTo>
                  <a:pt x="34458" y="11915"/>
                </a:lnTo>
                <a:cubicBezTo>
                  <a:pt x="33858" y="13416"/>
                  <a:pt x="32890" y="14283"/>
                  <a:pt x="31690" y="14851"/>
                </a:cubicBezTo>
                <a:cubicBezTo>
                  <a:pt x="31166" y="15089"/>
                  <a:pt x="30600" y="15202"/>
                  <a:pt x="30032" y="15202"/>
                </a:cubicBezTo>
                <a:cubicBezTo>
                  <a:pt x="28533" y="15202"/>
                  <a:pt x="27017" y="14422"/>
                  <a:pt x="26219" y="13116"/>
                </a:cubicBezTo>
                <a:cubicBezTo>
                  <a:pt x="25185" y="11515"/>
                  <a:pt x="25619" y="9180"/>
                  <a:pt x="27186" y="7779"/>
                </a:cubicBezTo>
                <a:cubicBezTo>
                  <a:pt x="27770" y="7271"/>
                  <a:pt x="28412" y="6995"/>
                  <a:pt x="29141" y="6995"/>
                </a:cubicBezTo>
                <a:cubicBezTo>
                  <a:pt x="29370" y="6995"/>
                  <a:pt x="29608" y="7023"/>
                  <a:pt x="29855" y="7078"/>
                </a:cubicBezTo>
                <a:cubicBezTo>
                  <a:pt x="30155" y="7178"/>
                  <a:pt x="30455" y="7178"/>
                  <a:pt x="30789" y="7212"/>
                </a:cubicBezTo>
                <a:cubicBezTo>
                  <a:pt x="30121" y="6647"/>
                  <a:pt x="29471" y="6398"/>
                  <a:pt x="28825" y="6398"/>
                </a:cubicBezTo>
                <a:cubicBezTo>
                  <a:pt x="28212" y="6398"/>
                  <a:pt x="27603" y="6622"/>
                  <a:pt x="26986" y="7012"/>
                </a:cubicBezTo>
                <a:cubicBezTo>
                  <a:pt x="26653" y="7212"/>
                  <a:pt x="25985" y="7779"/>
                  <a:pt x="25652" y="8279"/>
                </a:cubicBezTo>
                <a:cubicBezTo>
                  <a:pt x="25685" y="7779"/>
                  <a:pt x="26086" y="7112"/>
                  <a:pt x="26186" y="6945"/>
                </a:cubicBezTo>
                <a:cubicBezTo>
                  <a:pt x="26930" y="6107"/>
                  <a:pt x="27819" y="5500"/>
                  <a:pt x="29014" y="5500"/>
                </a:cubicBezTo>
                <a:cubicBezTo>
                  <a:pt x="29104" y="5500"/>
                  <a:pt x="29195" y="5504"/>
                  <a:pt x="29288" y="5511"/>
                </a:cubicBezTo>
                <a:cubicBezTo>
                  <a:pt x="30489" y="5544"/>
                  <a:pt x="31489" y="6011"/>
                  <a:pt x="31990" y="7412"/>
                </a:cubicBezTo>
                <a:cubicBezTo>
                  <a:pt x="32290" y="6578"/>
                  <a:pt x="32123" y="6011"/>
                  <a:pt x="31790" y="5410"/>
                </a:cubicBezTo>
                <a:cubicBezTo>
                  <a:pt x="30834" y="3850"/>
                  <a:pt x="29453" y="3171"/>
                  <a:pt x="27762" y="3171"/>
                </a:cubicBezTo>
                <a:cubicBezTo>
                  <a:pt x="27682" y="3171"/>
                  <a:pt x="27601" y="3173"/>
                  <a:pt x="27520" y="3176"/>
                </a:cubicBezTo>
                <a:cubicBezTo>
                  <a:pt x="25785" y="3209"/>
                  <a:pt x="24251" y="3909"/>
                  <a:pt x="22917" y="5044"/>
                </a:cubicBezTo>
                <a:cubicBezTo>
                  <a:pt x="21682" y="6044"/>
                  <a:pt x="20848" y="7245"/>
                  <a:pt x="20148" y="8613"/>
                </a:cubicBezTo>
                <a:cubicBezTo>
                  <a:pt x="19848" y="9247"/>
                  <a:pt x="19481" y="9780"/>
                  <a:pt x="18580" y="10014"/>
                </a:cubicBezTo>
                <a:cubicBezTo>
                  <a:pt x="18680" y="9647"/>
                  <a:pt x="18747" y="9447"/>
                  <a:pt x="18814" y="9247"/>
                </a:cubicBezTo>
                <a:cubicBezTo>
                  <a:pt x="19414" y="8346"/>
                  <a:pt x="19948" y="7412"/>
                  <a:pt x="20548" y="6545"/>
                </a:cubicBezTo>
                <a:cubicBezTo>
                  <a:pt x="21849" y="4743"/>
                  <a:pt x="23550" y="3576"/>
                  <a:pt x="25752" y="3075"/>
                </a:cubicBezTo>
                <a:cubicBezTo>
                  <a:pt x="26286" y="2942"/>
                  <a:pt x="27420" y="2608"/>
                  <a:pt x="28187" y="2542"/>
                </a:cubicBezTo>
                <a:cubicBezTo>
                  <a:pt x="28087" y="2508"/>
                  <a:pt x="27778" y="2492"/>
                  <a:pt x="27474" y="2492"/>
                </a:cubicBezTo>
                <a:cubicBezTo>
                  <a:pt x="27170" y="2492"/>
                  <a:pt x="26869" y="2508"/>
                  <a:pt x="26786" y="2542"/>
                </a:cubicBezTo>
                <a:cubicBezTo>
                  <a:pt x="24351" y="2709"/>
                  <a:pt x="22316" y="3743"/>
                  <a:pt x="20782" y="5577"/>
                </a:cubicBezTo>
                <a:cubicBezTo>
                  <a:pt x="19681" y="6811"/>
                  <a:pt x="18714" y="8212"/>
                  <a:pt x="18213" y="9814"/>
                </a:cubicBezTo>
                <a:cubicBezTo>
                  <a:pt x="18121" y="10184"/>
                  <a:pt x="17999" y="10555"/>
                  <a:pt x="17373" y="10555"/>
                </a:cubicBezTo>
                <a:cubicBezTo>
                  <a:pt x="17323" y="10555"/>
                  <a:pt x="17269" y="10552"/>
                  <a:pt x="17213" y="10547"/>
                </a:cubicBezTo>
                <a:cubicBezTo>
                  <a:pt x="18046" y="9080"/>
                  <a:pt x="18847" y="7645"/>
                  <a:pt x="19681" y="6278"/>
                </a:cubicBezTo>
                <a:cubicBezTo>
                  <a:pt x="20615" y="4777"/>
                  <a:pt x="21849" y="3709"/>
                  <a:pt x="23417" y="2875"/>
                </a:cubicBezTo>
                <a:cubicBezTo>
                  <a:pt x="24570" y="2249"/>
                  <a:pt x="25716" y="1939"/>
                  <a:pt x="26838" y="1939"/>
                </a:cubicBezTo>
                <a:close/>
                <a:moveTo>
                  <a:pt x="16846" y="13683"/>
                </a:moveTo>
                <a:lnTo>
                  <a:pt x="16846" y="13683"/>
                </a:lnTo>
                <a:cubicBezTo>
                  <a:pt x="16512" y="14384"/>
                  <a:pt x="15845" y="15751"/>
                  <a:pt x="15511" y="16518"/>
                </a:cubicBezTo>
                <a:cubicBezTo>
                  <a:pt x="15411" y="16719"/>
                  <a:pt x="15278" y="16952"/>
                  <a:pt x="15144" y="17219"/>
                </a:cubicBezTo>
                <a:cubicBezTo>
                  <a:pt x="15078" y="17419"/>
                  <a:pt x="14511" y="18353"/>
                  <a:pt x="14444" y="18553"/>
                </a:cubicBezTo>
                <a:cubicBezTo>
                  <a:pt x="14511" y="18353"/>
                  <a:pt x="15078" y="16418"/>
                  <a:pt x="15144" y="16185"/>
                </a:cubicBezTo>
                <a:cubicBezTo>
                  <a:pt x="15411" y="15384"/>
                  <a:pt x="16145" y="14183"/>
                  <a:pt x="16846" y="13683"/>
                </a:cubicBezTo>
                <a:close/>
                <a:moveTo>
                  <a:pt x="26432" y="1040"/>
                </a:moveTo>
                <a:cubicBezTo>
                  <a:pt x="27398" y="1040"/>
                  <a:pt x="28329" y="1254"/>
                  <a:pt x="29088" y="1775"/>
                </a:cubicBezTo>
                <a:cubicBezTo>
                  <a:pt x="28454" y="1608"/>
                  <a:pt x="27887" y="1508"/>
                  <a:pt x="27286" y="1508"/>
                </a:cubicBezTo>
                <a:cubicBezTo>
                  <a:pt x="23183" y="1508"/>
                  <a:pt x="20215" y="3843"/>
                  <a:pt x="18280" y="7412"/>
                </a:cubicBezTo>
                <a:cubicBezTo>
                  <a:pt x="17846" y="8179"/>
                  <a:pt x="17446" y="8913"/>
                  <a:pt x="17112" y="9714"/>
                </a:cubicBezTo>
                <a:cubicBezTo>
                  <a:pt x="16612" y="10748"/>
                  <a:pt x="16112" y="11548"/>
                  <a:pt x="15345" y="12549"/>
                </a:cubicBezTo>
                <a:cubicBezTo>
                  <a:pt x="15027" y="12931"/>
                  <a:pt x="14496" y="13918"/>
                  <a:pt x="14361" y="14097"/>
                </a:cubicBezTo>
                <a:lnTo>
                  <a:pt x="14361" y="14097"/>
                </a:lnTo>
                <a:cubicBezTo>
                  <a:pt x="15060" y="13269"/>
                  <a:pt x="16049" y="12413"/>
                  <a:pt x="16545" y="12082"/>
                </a:cubicBezTo>
                <a:lnTo>
                  <a:pt x="16545" y="12082"/>
                </a:lnTo>
                <a:cubicBezTo>
                  <a:pt x="15812" y="13216"/>
                  <a:pt x="14878" y="14217"/>
                  <a:pt x="14244" y="15284"/>
                </a:cubicBezTo>
                <a:cubicBezTo>
                  <a:pt x="12743" y="17753"/>
                  <a:pt x="10775" y="19721"/>
                  <a:pt x="8340" y="21255"/>
                </a:cubicBezTo>
                <a:cubicBezTo>
                  <a:pt x="7272" y="21956"/>
                  <a:pt x="6138" y="22356"/>
                  <a:pt x="4904" y="22456"/>
                </a:cubicBezTo>
                <a:cubicBezTo>
                  <a:pt x="4764" y="22473"/>
                  <a:pt x="4623" y="22482"/>
                  <a:pt x="4484" y="22482"/>
                </a:cubicBezTo>
                <a:cubicBezTo>
                  <a:pt x="3792" y="22482"/>
                  <a:pt x="3113" y="22255"/>
                  <a:pt x="2502" y="21589"/>
                </a:cubicBezTo>
                <a:cubicBezTo>
                  <a:pt x="2902" y="21455"/>
                  <a:pt x="3136" y="21389"/>
                  <a:pt x="3436" y="21322"/>
                </a:cubicBezTo>
                <a:cubicBezTo>
                  <a:pt x="8273" y="20455"/>
                  <a:pt x="11742" y="17786"/>
                  <a:pt x="13944" y="13450"/>
                </a:cubicBezTo>
                <a:cubicBezTo>
                  <a:pt x="14444" y="12516"/>
                  <a:pt x="14911" y="11515"/>
                  <a:pt x="15411" y="10547"/>
                </a:cubicBezTo>
                <a:cubicBezTo>
                  <a:pt x="16946" y="7579"/>
                  <a:pt x="18914" y="4943"/>
                  <a:pt x="21416" y="2775"/>
                </a:cubicBezTo>
                <a:cubicBezTo>
                  <a:pt x="22540" y="1850"/>
                  <a:pt x="24552" y="1040"/>
                  <a:pt x="26432" y="1040"/>
                </a:cubicBezTo>
                <a:close/>
                <a:moveTo>
                  <a:pt x="13643" y="17586"/>
                </a:moveTo>
                <a:lnTo>
                  <a:pt x="13643" y="17586"/>
                </a:lnTo>
                <a:cubicBezTo>
                  <a:pt x="12109" y="19687"/>
                  <a:pt x="10274" y="21622"/>
                  <a:pt x="8807" y="22456"/>
                </a:cubicBezTo>
                <a:cubicBezTo>
                  <a:pt x="8846" y="22463"/>
                  <a:pt x="8887" y="22466"/>
                  <a:pt x="8928" y="22466"/>
                </a:cubicBezTo>
                <a:cubicBezTo>
                  <a:pt x="9272" y="22466"/>
                  <a:pt x="9676" y="22238"/>
                  <a:pt x="9974" y="22089"/>
                </a:cubicBezTo>
                <a:cubicBezTo>
                  <a:pt x="10308" y="21956"/>
                  <a:pt x="10908" y="21455"/>
                  <a:pt x="11308" y="21355"/>
                </a:cubicBezTo>
                <a:lnTo>
                  <a:pt x="11308" y="21355"/>
                </a:lnTo>
                <a:cubicBezTo>
                  <a:pt x="11108" y="21922"/>
                  <a:pt x="10508" y="22423"/>
                  <a:pt x="9607" y="23123"/>
                </a:cubicBezTo>
                <a:cubicBezTo>
                  <a:pt x="9616" y="23142"/>
                  <a:pt x="9641" y="23150"/>
                  <a:pt x="9678" y="23150"/>
                </a:cubicBezTo>
                <a:cubicBezTo>
                  <a:pt x="9773" y="23150"/>
                  <a:pt x="9948" y="23095"/>
                  <a:pt x="10141" y="23023"/>
                </a:cubicBezTo>
                <a:cubicBezTo>
                  <a:pt x="10641" y="22723"/>
                  <a:pt x="11142" y="22423"/>
                  <a:pt x="11775" y="22089"/>
                </a:cubicBezTo>
                <a:lnTo>
                  <a:pt x="11775" y="22089"/>
                </a:lnTo>
                <a:cubicBezTo>
                  <a:pt x="11242" y="23590"/>
                  <a:pt x="10441" y="24558"/>
                  <a:pt x="8940" y="24558"/>
                </a:cubicBezTo>
                <a:cubicBezTo>
                  <a:pt x="8906" y="24558"/>
                  <a:pt x="8872" y="24559"/>
                  <a:pt x="8838" y="24559"/>
                </a:cubicBezTo>
                <a:cubicBezTo>
                  <a:pt x="7722" y="24559"/>
                  <a:pt x="6887" y="24023"/>
                  <a:pt x="6271" y="22890"/>
                </a:cubicBezTo>
                <a:cubicBezTo>
                  <a:pt x="9240" y="21755"/>
                  <a:pt x="11342" y="19554"/>
                  <a:pt x="13643" y="17586"/>
                </a:cubicBezTo>
                <a:close/>
                <a:moveTo>
                  <a:pt x="21516" y="12115"/>
                </a:moveTo>
                <a:cubicBezTo>
                  <a:pt x="21516" y="12215"/>
                  <a:pt x="22116" y="16385"/>
                  <a:pt x="22216" y="18120"/>
                </a:cubicBezTo>
                <a:cubicBezTo>
                  <a:pt x="22283" y="18687"/>
                  <a:pt x="22183" y="19220"/>
                  <a:pt x="22116" y="19754"/>
                </a:cubicBezTo>
                <a:cubicBezTo>
                  <a:pt x="22016" y="20388"/>
                  <a:pt x="21782" y="20955"/>
                  <a:pt x="21149" y="21255"/>
                </a:cubicBezTo>
                <a:cubicBezTo>
                  <a:pt x="20548" y="21555"/>
                  <a:pt x="20448" y="22089"/>
                  <a:pt x="20315" y="22656"/>
                </a:cubicBezTo>
                <a:cubicBezTo>
                  <a:pt x="20148" y="23557"/>
                  <a:pt x="19848" y="24391"/>
                  <a:pt x="19614" y="25225"/>
                </a:cubicBezTo>
                <a:cubicBezTo>
                  <a:pt x="19514" y="25391"/>
                  <a:pt x="19281" y="25525"/>
                  <a:pt x="19014" y="25792"/>
                </a:cubicBezTo>
                <a:cubicBezTo>
                  <a:pt x="18847" y="22856"/>
                  <a:pt x="18513" y="20054"/>
                  <a:pt x="18847" y="17286"/>
                </a:cubicBezTo>
                <a:cubicBezTo>
                  <a:pt x="19014" y="15785"/>
                  <a:pt x="19414" y="14350"/>
                  <a:pt x="19681" y="12849"/>
                </a:cubicBezTo>
                <a:cubicBezTo>
                  <a:pt x="19711" y="12728"/>
                  <a:pt x="19851" y="12197"/>
                  <a:pt x="19877" y="12197"/>
                </a:cubicBezTo>
                <a:cubicBezTo>
                  <a:pt x="19880" y="12197"/>
                  <a:pt x="19881" y="12203"/>
                  <a:pt x="19881" y="12215"/>
                </a:cubicBezTo>
                <a:cubicBezTo>
                  <a:pt x="19848" y="12549"/>
                  <a:pt x="19781" y="13550"/>
                  <a:pt x="19714" y="13917"/>
                </a:cubicBezTo>
                <a:cubicBezTo>
                  <a:pt x="19381" y="16218"/>
                  <a:pt x="19614" y="18787"/>
                  <a:pt x="20015" y="21122"/>
                </a:cubicBezTo>
                <a:cubicBezTo>
                  <a:pt x="20115" y="20688"/>
                  <a:pt x="20148" y="19887"/>
                  <a:pt x="20148" y="19420"/>
                </a:cubicBezTo>
                <a:cubicBezTo>
                  <a:pt x="20181" y="18086"/>
                  <a:pt x="20381" y="14584"/>
                  <a:pt x="20515" y="14183"/>
                </a:cubicBezTo>
                <a:cubicBezTo>
                  <a:pt x="20640" y="15338"/>
                  <a:pt x="21056" y="18127"/>
                  <a:pt x="21137" y="18127"/>
                </a:cubicBezTo>
                <a:cubicBezTo>
                  <a:pt x="21143" y="18127"/>
                  <a:pt x="21147" y="18114"/>
                  <a:pt x="21149" y="18086"/>
                </a:cubicBezTo>
                <a:cubicBezTo>
                  <a:pt x="21282" y="16752"/>
                  <a:pt x="21449" y="12182"/>
                  <a:pt x="21516" y="12115"/>
                </a:cubicBezTo>
                <a:close/>
                <a:moveTo>
                  <a:pt x="17874" y="17100"/>
                </a:moveTo>
                <a:cubicBezTo>
                  <a:pt x="17877" y="17100"/>
                  <a:pt x="17879" y="17106"/>
                  <a:pt x="17880" y="17119"/>
                </a:cubicBezTo>
                <a:cubicBezTo>
                  <a:pt x="17946" y="19587"/>
                  <a:pt x="18046" y="22656"/>
                  <a:pt x="18046" y="25125"/>
                </a:cubicBezTo>
                <a:cubicBezTo>
                  <a:pt x="18046" y="25892"/>
                  <a:pt x="18046" y="26626"/>
                  <a:pt x="17980" y="27326"/>
                </a:cubicBezTo>
                <a:cubicBezTo>
                  <a:pt x="17698" y="29858"/>
                  <a:pt x="15966" y="31409"/>
                  <a:pt x="13775" y="31409"/>
                </a:cubicBezTo>
                <a:cubicBezTo>
                  <a:pt x="13108" y="31409"/>
                  <a:pt x="12399" y="31266"/>
                  <a:pt x="11675" y="30962"/>
                </a:cubicBezTo>
                <a:cubicBezTo>
                  <a:pt x="11154" y="30737"/>
                  <a:pt x="10847" y="30607"/>
                  <a:pt x="10599" y="30607"/>
                </a:cubicBezTo>
                <a:cubicBezTo>
                  <a:pt x="10258" y="30607"/>
                  <a:pt x="10028" y="30851"/>
                  <a:pt x="9507" y="31429"/>
                </a:cubicBezTo>
                <a:cubicBezTo>
                  <a:pt x="9091" y="31918"/>
                  <a:pt x="8603" y="32157"/>
                  <a:pt x="8057" y="32157"/>
                </a:cubicBezTo>
                <a:cubicBezTo>
                  <a:pt x="7858" y="32157"/>
                  <a:pt x="7652" y="32125"/>
                  <a:pt x="7439" y="32063"/>
                </a:cubicBezTo>
                <a:cubicBezTo>
                  <a:pt x="6905" y="31896"/>
                  <a:pt x="6338" y="31629"/>
                  <a:pt x="5838" y="31296"/>
                </a:cubicBezTo>
                <a:cubicBezTo>
                  <a:pt x="5389" y="30947"/>
                  <a:pt x="4922" y="30766"/>
                  <a:pt x="4423" y="30766"/>
                </a:cubicBezTo>
                <a:cubicBezTo>
                  <a:pt x="4253" y="30766"/>
                  <a:pt x="4080" y="30786"/>
                  <a:pt x="3903" y="30829"/>
                </a:cubicBezTo>
                <a:cubicBezTo>
                  <a:pt x="3665" y="30868"/>
                  <a:pt x="3416" y="30898"/>
                  <a:pt x="3151" y="30898"/>
                </a:cubicBezTo>
                <a:cubicBezTo>
                  <a:pt x="2747" y="30898"/>
                  <a:pt x="2305" y="30830"/>
                  <a:pt x="1802" y="30629"/>
                </a:cubicBezTo>
                <a:cubicBezTo>
                  <a:pt x="2168" y="30462"/>
                  <a:pt x="2402" y="30395"/>
                  <a:pt x="2569" y="30295"/>
                </a:cubicBezTo>
                <a:cubicBezTo>
                  <a:pt x="3603" y="29928"/>
                  <a:pt x="4670" y="29628"/>
                  <a:pt x="5704" y="29194"/>
                </a:cubicBezTo>
                <a:cubicBezTo>
                  <a:pt x="9040" y="27626"/>
                  <a:pt x="11675" y="25358"/>
                  <a:pt x="13110" y="21889"/>
                </a:cubicBezTo>
                <a:cubicBezTo>
                  <a:pt x="13210" y="21555"/>
                  <a:pt x="13443" y="21255"/>
                  <a:pt x="13543" y="20955"/>
                </a:cubicBezTo>
                <a:lnTo>
                  <a:pt x="13944" y="20088"/>
                </a:lnTo>
                <a:lnTo>
                  <a:pt x="13944" y="20088"/>
                </a:lnTo>
                <a:cubicBezTo>
                  <a:pt x="13843" y="20388"/>
                  <a:pt x="13777" y="20721"/>
                  <a:pt x="13677" y="20988"/>
                </a:cubicBezTo>
                <a:cubicBezTo>
                  <a:pt x="13110" y="22523"/>
                  <a:pt x="12609" y="24091"/>
                  <a:pt x="11875" y="25558"/>
                </a:cubicBezTo>
                <a:cubicBezTo>
                  <a:pt x="10941" y="27560"/>
                  <a:pt x="9207" y="28894"/>
                  <a:pt x="7339" y="29995"/>
                </a:cubicBezTo>
                <a:cubicBezTo>
                  <a:pt x="7422" y="30028"/>
                  <a:pt x="7489" y="30045"/>
                  <a:pt x="7547" y="30045"/>
                </a:cubicBezTo>
                <a:cubicBezTo>
                  <a:pt x="7606" y="30045"/>
                  <a:pt x="7656" y="30028"/>
                  <a:pt x="7706" y="29995"/>
                </a:cubicBezTo>
                <a:cubicBezTo>
                  <a:pt x="10041" y="28927"/>
                  <a:pt x="11709" y="27159"/>
                  <a:pt x="12776" y="24791"/>
                </a:cubicBezTo>
                <a:cubicBezTo>
                  <a:pt x="13643" y="22756"/>
                  <a:pt x="14444" y="20655"/>
                  <a:pt x="15278" y="18620"/>
                </a:cubicBezTo>
                <a:cubicBezTo>
                  <a:pt x="15445" y="18220"/>
                  <a:pt x="15645" y="17819"/>
                  <a:pt x="15812" y="17419"/>
                </a:cubicBezTo>
                <a:lnTo>
                  <a:pt x="15812" y="17419"/>
                </a:lnTo>
                <a:cubicBezTo>
                  <a:pt x="15511" y="21589"/>
                  <a:pt x="14711" y="25592"/>
                  <a:pt x="12309" y="28994"/>
                </a:cubicBezTo>
                <a:cubicBezTo>
                  <a:pt x="12643" y="28761"/>
                  <a:pt x="12809" y="28594"/>
                  <a:pt x="13010" y="28327"/>
                </a:cubicBezTo>
                <a:cubicBezTo>
                  <a:pt x="14944" y="25658"/>
                  <a:pt x="16012" y="22089"/>
                  <a:pt x="16479" y="18887"/>
                </a:cubicBezTo>
                <a:lnTo>
                  <a:pt x="16479" y="18887"/>
                </a:lnTo>
                <a:cubicBezTo>
                  <a:pt x="16712" y="20088"/>
                  <a:pt x="16212" y="25725"/>
                  <a:pt x="14811" y="28394"/>
                </a:cubicBezTo>
                <a:cubicBezTo>
                  <a:pt x="14677" y="28627"/>
                  <a:pt x="14611" y="28794"/>
                  <a:pt x="14277" y="29261"/>
                </a:cubicBezTo>
                <a:cubicBezTo>
                  <a:pt x="15511" y="28127"/>
                  <a:pt x="16445" y="26259"/>
                  <a:pt x="16679" y="24691"/>
                </a:cubicBezTo>
                <a:cubicBezTo>
                  <a:pt x="17130" y="22016"/>
                  <a:pt x="17799" y="17100"/>
                  <a:pt x="17874" y="17100"/>
                </a:cubicBezTo>
                <a:close/>
                <a:moveTo>
                  <a:pt x="26127" y="0"/>
                </a:moveTo>
                <a:cubicBezTo>
                  <a:pt x="25165" y="0"/>
                  <a:pt x="24213" y="152"/>
                  <a:pt x="23317" y="474"/>
                </a:cubicBezTo>
                <a:cubicBezTo>
                  <a:pt x="21716" y="1074"/>
                  <a:pt x="20448" y="2108"/>
                  <a:pt x="19281" y="3309"/>
                </a:cubicBezTo>
                <a:cubicBezTo>
                  <a:pt x="17213" y="5410"/>
                  <a:pt x="15645" y="7879"/>
                  <a:pt x="14444" y="10547"/>
                </a:cubicBezTo>
                <a:cubicBezTo>
                  <a:pt x="13977" y="11582"/>
                  <a:pt x="13510" y="12616"/>
                  <a:pt x="12976" y="13583"/>
                </a:cubicBezTo>
                <a:cubicBezTo>
                  <a:pt x="10908" y="17452"/>
                  <a:pt x="7639" y="19821"/>
                  <a:pt x="3336" y="20721"/>
                </a:cubicBezTo>
                <a:cubicBezTo>
                  <a:pt x="2969" y="20788"/>
                  <a:pt x="2602" y="20855"/>
                  <a:pt x="2235" y="20955"/>
                </a:cubicBezTo>
                <a:cubicBezTo>
                  <a:pt x="1735" y="21122"/>
                  <a:pt x="1601" y="21522"/>
                  <a:pt x="1968" y="21889"/>
                </a:cubicBezTo>
                <a:cubicBezTo>
                  <a:pt x="2335" y="22289"/>
                  <a:pt x="2836" y="22656"/>
                  <a:pt x="3403" y="22923"/>
                </a:cubicBezTo>
                <a:cubicBezTo>
                  <a:pt x="3836" y="23123"/>
                  <a:pt x="4403" y="23123"/>
                  <a:pt x="4837" y="23290"/>
                </a:cubicBezTo>
                <a:cubicBezTo>
                  <a:pt x="5171" y="23390"/>
                  <a:pt x="5571" y="23523"/>
                  <a:pt x="5771" y="23757"/>
                </a:cubicBezTo>
                <a:cubicBezTo>
                  <a:pt x="6672" y="24891"/>
                  <a:pt x="7839" y="25391"/>
                  <a:pt x="9507" y="25425"/>
                </a:cubicBezTo>
                <a:cubicBezTo>
                  <a:pt x="6939" y="28360"/>
                  <a:pt x="3803" y="29695"/>
                  <a:pt x="0" y="30295"/>
                </a:cubicBezTo>
                <a:cubicBezTo>
                  <a:pt x="467" y="30729"/>
                  <a:pt x="667" y="30929"/>
                  <a:pt x="901" y="31062"/>
                </a:cubicBezTo>
                <a:cubicBezTo>
                  <a:pt x="1592" y="31446"/>
                  <a:pt x="2343" y="31654"/>
                  <a:pt x="3122" y="31654"/>
                </a:cubicBezTo>
                <a:cubicBezTo>
                  <a:pt x="3358" y="31654"/>
                  <a:pt x="3596" y="31635"/>
                  <a:pt x="3836" y="31596"/>
                </a:cubicBezTo>
                <a:cubicBezTo>
                  <a:pt x="3958" y="31583"/>
                  <a:pt x="4075" y="31576"/>
                  <a:pt x="4189" y="31576"/>
                </a:cubicBezTo>
                <a:cubicBezTo>
                  <a:pt x="4664" y="31576"/>
                  <a:pt x="5073" y="31693"/>
                  <a:pt x="5504" y="31963"/>
                </a:cubicBezTo>
                <a:cubicBezTo>
                  <a:pt x="6205" y="32401"/>
                  <a:pt x="6932" y="32788"/>
                  <a:pt x="7706" y="32788"/>
                </a:cubicBezTo>
                <a:cubicBezTo>
                  <a:pt x="7816" y="32788"/>
                  <a:pt x="7927" y="32780"/>
                  <a:pt x="8039" y="32763"/>
                </a:cubicBezTo>
                <a:cubicBezTo>
                  <a:pt x="8706" y="32697"/>
                  <a:pt x="9440" y="32430"/>
                  <a:pt x="9941" y="31996"/>
                </a:cubicBezTo>
                <a:cubicBezTo>
                  <a:pt x="10285" y="31733"/>
                  <a:pt x="10581" y="31605"/>
                  <a:pt x="10909" y="31605"/>
                </a:cubicBezTo>
                <a:cubicBezTo>
                  <a:pt x="11121" y="31605"/>
                  <a:pt x="11347" y="31658"/>
                  <a:pt x="11609" y="31763"/>
                </a:cubicBezTo>
                <a:cubicBezTo>
                  <a:pt x="12360" y="32046"/>
                  <a:pt x="13092" y="32183"/>
                  <a:pt x="13788" y="32183"/>
                </a:cubicBezTo>
                <a:cubicBezTo>
                  <a:pt x="15470" y="32183"/>
                  <a:pt x="16942" y="31381"/>
                  <a:pt x="17980" y="29895"/>
                </a:cubicBezTo>
                <a:cubicBezTo>
                  <a:pt x="18513" y="29094"/>
                  <a:pt x="18847" y="28260"/>
                  <a:pt x="18947" y="27259"/>
                </a:cubicBezTo>
                <a:cubicBezTo>
                  <a:pt x="18980" y="26926"/>
                  <a:pt x="19081" y="26492"/>
                  <a:pt x="19281" y="26325"/>
                </a:cubicBezTo>
                <a:cubicBezTo>
                  <a:pt x="20348" y="25492"/>
                  <a:pt x="20748" y="24391"/>
                  <a:pt x="20915" y="23090"/>
                </a:cubicBezTo>
                <a:cubicBezTo>
                  <a:pt x="20982" y="22389"/>
                  <a:pt x="21149" y="21822"/>
                  <a:pt x="21782" y="21422"/>
                </a:cubicBezTo>
                <a:cubicBezTo>
                  <a:pt x="22416" y="21055"/>
                  <a:pt x="22650" y="20288"/>
                  <a:pt x="22683" y="19587"/>
                </a:cubicBezTo>
                <a:cubicBezTo>
                  <a:pt x="22750" y="18320"/>
                  <a:pt x="22750" y="17085"/>
                  <a:pt x="22683" y="15818"/>
                </a:cubicBezTo>
                <a:cubicBezTo>
                  <a:pt x="22616" y="14484"/>
                  <a:pt x="22416" y="13149"/>
                  <a:pt x="22350" y="11815"/>
                </a:cubicBezTo>
                <a:cubicBezTo>
                  <a:pt x="22316" y="9914"/>
                  <a:pt x="22683" y="8112"/>
                  <a:pt x="24017" y="6745"/>
                </a:cubicBezTo>
                <a:cubicBezTo>
                  <a:pt x="24618" y="6111"/>
                  <a:pt x="25485" y="5644"/>
                  <a:pt x="25985" y="5477"/>
                </a:cubicBezTo>
                <a:lnTo>
                  <a:pt x="25985" y="5477"/>
                </a:lnTo>
                <a:cubicBezTo>
                  <a:pt x="25318" y="5978"/>
                  <a:pt x="24851" y="6645"/>
                  <a:pt x="24751" y="6878"/>
                </a:cubicBezTo>
                <a:cubicBezTo>
                  <a:pt x="23450" y="9080"/>
                  <a:pt x="23817" y="13917"/>
                  <a:pt x="28087" y="15484"/>
                </a:cubicBezTo>
                <a:cubicBezTo>
                  <a:pt x="28784" y="15754"/>
                  <a:pt x="29489" y="15886"/>
                  <a:pt x="30179" y="15886"/>
                </a:cubicBezTo>
                <a:cubicBezTo>
                  <a:pt x="31964" y="15886"/>
                  <a:pt x="33646" y="15000"/>
                  <a:pt x="34825" y="13316"/>
                </a:cubicBezTo>
                <a:cubicBezTo>
                  <a:pt x="36460" y="10948"/>
                  <a:pt x="36360" y="8379"/>
                  <a:pt x="35225" y="5777"/>
                </a:cubicBezTo>
                <a:cubicBezTo>
                  <a:pt x="33741" y="2278"/>
                  <a:pt x="29854" y="0"/>
                  <a:pt x="26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7815300" y="401038"/>
            <a:ext cx="911500" cy="819700"/>
          </a:xfrm>
          <a:custGeom>
            <a:avLst/>
            <a:gdLst/>
            <a:ahLst/>
            <a:cxnLst/>
            <a:rect l="l" t="t" r="r" b="b"/>
            <a:pathLst>
              <a:path w="36460" h="32788" extrusionOk="0">
                <a:moveTo>
                  <a:pt x="14361" y="14097"/>
                </a:moveTo>
                <a:cubicBezTo>
                  <a:pt x="14355" y="14103"/>
                  <a:pt x="14349" y="14110"/>
                  <a:pt x="14344" y="14117"/>
                </a:cubicBezTo>
                <a:cubicBezTo>
                  <a:pt x="14348" y="14112"/>
                  <a:pt x="14354" y="14105"/>
                  <a:pt x="14361" y="14097"/>
                </a:cubicBezTo>
                <a:close/>
                <a:moveTo>
                  <a:pt x="26838" y="1939"/>
                </a:moveTo>
                <a:cubicBezTo>
                  <a:pt x="28347" y="1939"/>
                  <a:pt x="29812" y="2500"/>
                  <a:pt x="31189" y="3609"/>
                </a:cubicBezTo>
                <a:cubicBezTo>
                  <a:pt x="31323" y="3709"/>
                  <a:pt x="32123" y="4276"/>
                  <a:pt x="32624" y="4943"/>
                </a:cubicBezTo>
                <a:cubicBezTo>
                  <a:pt x="32157" y="3776"/>
                  <a:pt x="30756" y="2575"/>
                  <a:pt x="29855" y="2041"/>
                </a:cubicBezTo>
                <a:lnTo>
                  <a:pt x="29855" y="2041"/>
                </a:lnTo>
                <a:cubicBezTo>
                  <a:pt x="31289" y="2442"/>
                  <a:pt x="32590" y="3609"/>
                  <a:pt x="33357" y="4777"/>
                </a:cubicBezTo>
                <a:cubicBezTo>
                  <a:pt x="34758" y="6811"/>
                  <a:pt x="34258" y="9647"/>
                  <a:pt x="32357" y="11115"/>
                </a:cubicBezTo>
                <a:cubicBezTo>
                  <a:pt x="31585" y="11693"/>
                  <a:pt x="30723" y="12067"/>
                  <a:pt x="29751" y="12067"/>
                </a:cubicBezTo>
                <a:cubicBezTo>
                  <a:pt x="29546" y="12067"/>
                  <a:pt x="29336" y="12050"/>
                  <a:pt x="29121" y="12015"/>
                </a:cubicBezTo>
                <a:lnTo>
                  <a:pt x="29121" y="12015"/>
                </a:lnTo>
                <a:cubicBezTo>
                  <a:pt x="29458" y="12398"/>
                  <a:pt x="29841" y="12507"/>
                  <a:pt x="30239" y="12507"/>
                </a:cubicBezTo>
                <a:cubicBezTo>
                  <a:pt x="30431" y="12507"/>
                  <a:pt x="30627" y="12481"/>
                  <a:pt x="30822" y="12449"/>
                </a:cubicBezTo>
                <a:cubicBezTo>
                  <a:pt x="32457" y="12182"/>
                  <a:pt x="33491" y="11181"/>
                  <a:pt x="34158" y="9680"/>
                </a:cubicBezTo>
                <a:cubicBezTo>
                  <a:pt x="34291" y="9380"/>
                  <a:pt x="34391" y="9080"/>
                  <a:pt x="34658" y="8579"/>
                </a:cubicBezTo>
                <a:lnTo>
                  <a:pt x="34658" y="8579"/>
                </a:lnTo>
                <a:cubicBezTo>
                  <a:pt x="34792" y="11190"/>
                  <a:pt x="32733" y="13056"/>
                  <a:pt x="30438" y="13056"/>
                </a:cubicBezTo>
                <a:cubicBezTo>
                  <a:pt x="29859" y="13056"/>
                  <a:pt x="29265" y="12938"/>
                  <a:pt x="28687" y="12682"/>
                </a:cubicBezTo>
                <a:cubicBezTo>
                  <a:pt x="28387" y="12549"/>
                  <a:pt x="28054" y="12282"/>
                  <a:pt x="27853" y="12049"/>
                </a:cubicBezTo>
                <a:cubicBezTo>
                  <a:pt x="27386" y="11515"/>
                  <a:pt x="27320" y="10781"/>
                  <a:pt x="27553" y="10181"/>
                </a:cubicBezTo>
                <a:cubicBezTo>
                  <a:pt x="27769" y="9669"/>
                  <a:pt x="28179" y="9483"/>
                  <a:pt x="28663" y="9483"/>
                </a:cubicBezTo>
                <a:cubicBezTo>
                  <a:pt x="28779" y="9483"/>
                  <a:pt x="28899" y="9494"/>
                  <a:pt x="29021" y="9513"/>
                </a:cubicBezTo>
                <a:cubicBezTo>
                  <a:pt x="29154" y="9513"/>
                  <a:pt x="29288" y="9547"/>
                  <a:pt x="29488" y="9547"/>
                </a:cubicBezTo>
                <a:cubicBezTo>
                  <a:pt x="29388" y="9347"/>
                  <a:pt x="29388" y="9213"/>
                  <a:pt x="29321" y="9113"/>
                </a:cubicBezTo>
                <a:cubicBezTo>
                  <a:pt x="28961" y="8792"/>
                  <a:pt x="28557" y="8639"/>
                  <a:pt x="28168" y="8639"/>
                </a:cubicBezTo>
                <a:cubicBezTo>
                  <a:pt x="27545" y="8639"/>
                  <a:pt x="26960" y="9029"/>
                  <a:pt x="26653" y="9747"/>
                </a:cubicBezTo>
                <a:cubicBezTo>
                  <a:pt x="26019" y="11181"/>
                  <a:pt x="26786" y="12916"/>
                  <a:pt x="28320" y="13550"/>
                </a:cubicBezTo>
                <a:cubicBezTo>
                  <a:pt x="28904" y="13800"/>
                  <a:pt x="29496" y="13925"/>
                  <a:pt x="30084" y="13925"/>
                </a:cubicBezTo>
                <a:cubicBezTo>
                  <a:pt x="30672" y="13925"/>
                  <a:pt x="31256" y="13800"/>
                  <a:pt x="31823" y="13550"/>
                </a:cubicBezTo>
                <a:cubicBezTo>
                  <a:pt x="32657" y="13183"/>
                  <a:pt x="33391" y="12549"/>
                  <a:pt x="34458" y="11915"/>
                </a:cubicBezTo>
                <a:lnTo>
                  <a:pt x="34458" y="11915"/>
                </a:lnTo>
                <a:cubicBezTo>
                  <a:pt x="33858" y="13416"/>
                  <a:pt x="32890" y="14283"/>
                  <a:pt x="31690" y="14851"/>
                </a:cubicBezTo>
                <a:cubicBezTo>
                  <a:pt x="31166" y="15089"/>
                  <a:pt x="30600" y="15202"/>
                  <a:pt x="30032" y="15202"/>
                </a:cubicBezTo>
                <a:cubicBezTo>
                  <a:pt x="28533" y="15202"/>
                  <a:pt x="27017" y="14422"/>
                  <a:pt x="26219" y="13116"/>
                </a:cubicBezTo>
                <a:cubicBezTo>
                  <a:pt x="25185" y="11515"/>
                  <a:pt x="25619" y="9180"/>
                  <a:pt x="27186" y="7779"/>
                </a:cubicBezTo>
                <a:cubicBezTo>
                  <a:pt x="27770" y="7271"/>
                  <a:pt x="28412" y="6995"/>
                  <a:pt x="29141" y="6995"/>
                </a:cubicBezTo>
                <a:cubicBezTo>
                  <a:pt x="29370" y="6995"/>
                  <a:pt x="29608" y="7023"/>
                  <a:pt x="29855" y="7078"/>
                </a:cubicBezTo>
                <a:cubicBezTo>
                  <a:pt x="30155" y="7178"/>
                  <a:pt x="30455" y="7178"/>
                  <a:pt x="30789" y="7212"/>
                </a:cubicBezTo>
                <a:cubicBezTo>
                  <a:pt x="30121" y="6647"/>
                  <a:pt x="29471" y="6398"/>
                  <a:pt x="28825" y="6398"/>
                </a:cubicBezTo>
                <a:cubicBezTo>
                  <a:pt x="28212" y="6398"/>
                  <a:pt x="27603" y="6622"/>
                  <a:pt x="26986" y="7012"/>
                </a:cubicBezTo>
                <a:cubicBezTo>
                  <a:pt x="26653" y="7212"/>
                  <a:pt x="25985" y="7779"/>
                  <a:pt x="25652" y="8279"/>
                </a:cubicBezTo>
                <a:cubicBezTo>
                  <a:pt x="25685" y="7779"/>
                  <a:pt x="26086" y="7112"/>
                  <a:pt x="26186" y="6945"/>
                </a:cubicBezTo>
                <a:cubicBezTo>
                  <a:pt x="26930" y="6107"/>
                  <a:pt x="27819" y="5500"/>
                  <a:pt x="29014" y="5500"/>
                </a:cubicBezTo>
                <a:cubicBezTo>
                  <a:pt x="29104" y="5500"/>
                  <a:pt x="29195" y="5504"/>
                  <a:pt x="29288" y="5511"/>
                </a:cubicBezTo>
                <a:cubicBezTo>
                  <a:pt x="30489" y="5544"/>
                  <a:pt x="31489" y="6011"/>
                  <a:pt x="31990" y="7412"/>
                </a:cubicBezTo>
                <a:cubicBezTo>
                  <a:pt x="32290" y="6578"/>
                  <a:pt x="32123" y="6011"/>
                  <a:pt x="31790" y="5410"/>
                </a:cubicBezTo>
                <a:cubicBezTo>
                  <a:pt x="30834" y="3850"/>
                  <a:pt x="29453" y="3171"/>
                  <a:pt x="27762" y="3171"/>
                </a:cubicBezTo>
                <a:cubicBezTo>
                  <a:pt x="27682" y="3171"/>
                  <a:pt x="27601" y="3173"/>
                  <a:pt x="27520" y="3176"/>
                </a:cubicBezTo>
                <a:cubicBezTo>
                  <a:pt x="25785" y="3209"/>
                  <a:pt x="24251" y="3909"/>
                  <a:pt x="22917" y="5044"/>
                </a:cubicBezTo>
                <a:cubicBezTo>
                  <a:pt x="21682" y="6044"/>
                  <a:pt x="20848" y="7245"/>
                  <a:pt x="20148" y="8613"/>
                </a:cubicBezTo>
                <a:cubicBezTo>
                  <a:pt x="19848" y="9247"/>
                  <a:pt x="19481" y="9780"/>
                  <a:pt x="18580" y="10014"/>
                </a:cubicBezTo>
                <a:cubicBezTo>
                  <a:pt x="18680" y="9647"/>
                  <a:pt x="18747" y="9447"/>
                  <a:pt x="18814" y="9247"/>
                </a:cubicBezTo>
                <a:cubicBezTo>
                  <a:pt x="19414" y="8346"/>
                  <a:pt x="19948" y="7412"/>
                  <a:pt x="20548" y="6545"/>
                </a:cubicBezTo>
                <a:cubicBezTo>
                  <a:pt x="21849" y="4743"/>
                  <a:pt x="23550" y="3576"/>
                  <a:pt x="25752" y="3075"/>
                </a:cubicBezTo>
                <a:cubicBezTo>
                  <a:pt x="26286" y="2942"/>
                  <a:pt x="27420" y="2608"/>
                  <a:pt x="28187" y="2542"/>
                </a:cubicBezTo>
                <a:cubicBezTo>
                  <a:pt x="28087" y="2508"/>
                  <a:pt x="27778" y="2492"/>
                  <a:pt x="27474" y="2492"/>
                </a:cubicBezTo>
                <a:cubicBezTo>
                  <a:pt x="27170" y="2492"/>
                  <a:pt x="26869" y="2508"/>
                  <a:pt x="26786" y="2542"/>
                </a:cubicBezTo>
                <a:cubicBezTo>
                  <a:pt x="24351" y="2709"/>
                  <a:pt x="22316" y="3743"/>
                  <a:pt x="20782" y="5577"/>
                </a:cubicBezTo>
                <a:cubicBezTo>
                  <a:pt x="19681" y="6811"/>
                  <a:pt x="18714" y="8212"/>
                  <a:pt x="18213" y="9814"/>
                </a:cubicBezTo>
                <a:cubicBezTo>
                  <a:pt x="18121" y="10184"/>
                  <a:pt x="17999" y="10555"/>
                  <a:pt x="17373" y="10555"/>
                </a:cubicBezTo>
                <a:cubicBezTo>
                  <a:pt x="17323" y="10555"/>
                  <a:pt x="17269" y="10552"/>
                  <a:pt x="17213" y="10547"/>
                </a:cubicBezTo>
                <a:cubicBezTo>
                  <a:pt x="18046" y="9080"/>
                  <a:pt x="18847" y="7645"/>
                  <a:pt x="19681" y="6278"/>
                </a:cubicBezTo>
                <a:cubicBezTo>
                  <a:pt x="20615" y="4777"/>
                  <a:pt x="21849" y="3709"/>
                  <a:pt x="23417" y="2875"/>
                </a:cubicBezTo>
                <a:cubicBezTo>
                  <a:pt x="24570" y="2249"/>
                  <a:pt x="25716" y="1939"/>
                  <a:pt x="26838" y="1939"/>
                </a:cubicBezTo>
                <a:close/>
                <a:moveTo>
                  <a:pt x="16846" y="13683"/>
                </a:moveTo>
                <a:lnTo>
                  <a:pt x="16846" y="13683"/>
                </a:lnTo>
                <a:cubicBezTo>
                  <a:pt x="16512" y="14384"/>
                  <a:pt x="15845" y="15751"/>
                  <a:pt x="15511" y="16518"/>
                </a:cubicBezTo>
                <a:cubicBezTo>
                  <a:pt x="15411" y="16719"/>
                  <a:pt x="15278" y="16952"/>
                  <a:pt x="15144" y="17219"/>
                </a:cubicBezTo>
                <a:cubicBezTo>
                  <a:pt x="15078" y="17419"/>
                  <a:pt x="14511" y="18353"/>
                  <a:pt x="14444" y="18553"/>
                </a:cubicBezTo>
                <a:cubicBezTo>
                  <a:pt x="14511" y="18353"/>
                  <a:pt x="15078" y="16418"/>
                  <a:pt x="15144" y="16185"/>
                </a:cubicBezTo>
                <a:cubicBezTo>
                  <a:pt x="15411" y="15384"/>
                  <a:pt x="16145" y="14183"/>
                  <a:pt x="16846" y="13683"/>
                </a:cubicBezTo>
                <a:close/>
                <a:moveTo>
                  <a:pt x="26432" y="1040"/>
                </a:moveTo>
                <a:cubicBezTo>
                  <a:pt x="27398" y="1040"/>
                  <a:pt x="28329" y="1254"/>
                  <a:pt x="29088" y="1775"/>
                </a:cubicBezTo>
                <a:cubicBezTo>
                  <a:pt x="28454" y="1608"/>
                  <a:pt x="27887" y="1508"/>
                  <a:pt x="27286" y="1508"/>
                </a:cubicBezTo>
                <a:cubicBezTo>
                  <a:pt x="23183" y="1508"/>
                  <a:pt x="20215" y="3843"/>
                  <a:pt x="18280" y="7412"/>
                </a:cubicBezTo>
                <a:cubicBezTo>
                  <a:pt x="17846" y="8179"/>
                  <a:pt x="17446" y="8913"/>
                  <a:pt x="17112" y="9714"/>
                </a:cubicBezTo>
                <a:cubicBezTo>
                  <a:pt x="16612" y="10748"/>
                  <a:pt x="16112" y="11548"/>
                  <a:pt x="15345" y="12549"/>
                </a:cubicBezTo>
                <a:cubicBezTo>
                  <a:pt x="15027" y="12931"/>
                  <a:pt x="14496" y="13918"/>
                  <a:pt x="14361" y="14097"/>
                </a:cubicBezTo>
                <a:lnTo>
                  <a:pt x="14361" y="14097"/>
                </a:lnTo>
                <a:cubicBezTo>
                  <a:pt x="15060" y="13269"/>
                  <a:pt x="16049" y="12413"/>
                  <a:pt x="16545" y="12082"/>
                </a:cubicBezTo>
                <a:lnTo>
                  <a:pt x="16545" y="12082"/>
                </a:lnTo>
                <a:cubicBezTo>
                  <a:pt x="15812" y="13216"/>
                  <a:pt x="14878" y="14217"/>
                  <a:pt x="14244" y="15284"/>
                </a:cubicBezTo>
                <a:cubicBezTo>
                  <a:pt x="12743" y="17753"/>
                  <a:pt x="10775" y="19721"/>
                  <a:pt x="8340" y="21255"/>
                </a:cubicBezTo>
                <a:cubicBezTo>
                  <a:pt x="7272" y="21956"/>
                  <a:pt x="6138" y="22356"/>
                  <a:pt x="4904" y="22456"/>
                </a:cubicBezTo>
                <a:cubicBezTo>
                  <a:pt x="4764" y="22473"/>
                  <a:pt x="4623" y="22482"/>
                  <a:pt x="4484" y="22482"/>
                </a:cubicBezTo>
                <a:cubicBezTo>
                  <a:pt x="3792" y="22482"/>
                  <a:pt x="3113" y="22255"/>
                  <a:pt x="2502" y="21589"/>
                </a:cubicBezTo>
                <a:cubicBezTo>
                  <a:pt x="2902" y="21455"/>
                  <a:pt x="3136" y="21389"/>
                  <a:pt x="3436" y="21322"/>
                </a:cubicBezTo>
                <a:cubicBezTo>
                  <a:pt x="8273" y="20455"/>
                  <a:pt x="11742" y="17786"/>
                  <a:pt x="13944" y="13450"/>
                </a:cubicBezTo>
                <a:cubicBezTo>
                  <a:pt x="14444" y="12516"/>
                  <a:pt x="14911" y="11515"/>
                  <a:pt x="15411" y="10547"/>
                </a:cubicBezTo>
                <a:cubicBezTo>
                  <a:pt x="16946" y="7579"/>
                  <a:pt x="18914" y="4943"/>
                  <a:pt x="21416" y="2775"/>
                </a:cubicBezTo>
                <a:cubicBezTo>
                  <a:pt x="22540" y="1850"/>
                  <a:pt x="24552" y="1040"/>
                  <a:pt x="26432" y="1040"/>
                </a:cubicBezTo>
                <a:close/>
                <a:moveTo>
                  <a:pt x="13643" y="17586"/>
                </a:moveTo>
                <a:lnTo>
                  <a:pt x="13643" y="17586"/>
                </a:lnTo>
                <a:cubicBezTo>
                  <a:pt x="12109" y="19687"/>
                  <a:pt x="10274" y="21622"/>
                  <a:pt x="8807" y="22456"/>
                </a:cubicBezTo>
                <a:cubicBezTo>
                  <a:pt x="8846" y="22463"/>
                  <a:pt x="8887" y="22466"/>
                  <a:pt x="8928" y="22466"/>
                </a:cubicBezTo>
                <a:cubicBezTo>
                  <a:pt x="9272" y="22466"/>
                  <a:pt x="9676" y="22238"/>
                  <a:pt x="9974" y="22089"/>
                </a:cubicBezTo>
                <a:cubicBezTo>
                  <a:pt x="10308" y="21956"/>
                  <a:pt x="10908" y="21455"/>
                  <a:pt x="11308" y="21355"/>
                </a:cubicBezTo>
                <a:lnTo>
                  <a:pt x="11308" y="21355"/>
                </a:lnTo>
                <a:cubicBezTo>
                  <a:pt x="11108" y="21922"/>
                  <a:pt x="10508" y="22423"/>
                  <a:pt x="9607" y="23123"/>
                </a:cubicBezTo>
                <a:cubicBezTo>
                  <a:pt x="9616" y="23142"/>
                  <a:pt x="9641" y="23150"/>
                  <a:pt x="9678" y="23150"/>
                </a:cubicBezTo>
                <a:cubicBezTo>
                  <a:pt x="9773" y="23150"/>
                  <a:pt x="9948" y="23095"/>
                  <a:pt x="10141" y="23023"/>
                </a:cubicBezTo>
                <a:cubicBezTo>
                  <a:pt x="10641" y="22723"/>
                  <a:pt x="11142" y="22423"/>
                  <a:pt x="11775" y="22089"/>
                </a:cubicBezTo>
                <a:lnTo>
                  <a:pt x="11775" y="22089"/>
                </a:lnTo>
                <a:cubicBezTo>
                  <a:pt x="11242" y="23590"/>
                  <a:pt x="10441" y="24558"/>
                  <a:pt x="8940" y="24558"/>
                </a:cubicBezTo>
                <a:cubicBezTo>
                  <a:pt x="8906" y="24558"/>
                  <a:pt x="8872" y="24559"/>
                  <a:pt x="8838" y="24559"/>
                </a:cubicBezTo>
                <a:cubicBezTo>
                  <a:pt x="7722" y="24559"/>
                  <a:pt x="6887" y="24023"/>
                  <a:pt x="6271" y="22890"/>
                </a:cubicBezTo>
                <a:cubicBezTo>
                  <a:pt x="9240" y="21755"/>
                  <a:pt x="11342" y="19554"/>
                  <a:pt x="13643" y="17586"/>
                </a:cubicBezTo>
                <a:close/>
                <a:moveTo>
                  <a:pt x="21516" y="12115"/>
                </a:moveTo>
                <a:cubicBezTo>
                  <a:pt x="21516" y="12215"/>
                  <a:pt x="22116" y="16385"/>
                  <a:pt x="22216" y="18120"/>
                </a:cubicBezTo>
                <a:cubicBezTo>
                  <a:pt x="22283" y="18687"/>
                  <a:pt x="22183" y="19220"/>
                  <a:pt x="22116" y="19754"/>
                </a:cubicBezTo>
                <a:cubicBezTo>
                  <a:pt x="22016" y="20388"/>
                  <a:pt x="21782" y="20955"/>
                  <a:pt x="21149" y="21255"/>
                </a:cubicBezTo>
                <a:cubicBezTo>
                  <a:pt x="20548" y="21555"/>
                  <a:pt x="20448" y="22089"/>
                  <a:pt x="20315" y="22656"/>
                </a:cubicBezTo>
                <a:cubicBezTo>
                  <a:pt x="20148" y="23557"/>
                  <a:pt x="19848" y="24391"/>
                  <a:pt x="19614" y="25225"/>
                </a:cubicBezTo>
                <a:cubicBezTo>
                  <a:pt x="19514" y="25391"/>
                  <a:pt x="19281" y="25525"/>
                  <a:pt x="19014" y="25792"/>
                </a:cubicBezTo>
                <a:cubicBezTo>
                  <a:pt x="18847" y="22856"/>
                  <a:pt x="18513" y="20054"/>
                  <a:pt x="18847" y="17286"/>
                </a:cubicBezTo>
                <a:cubicBezTo>
                  <a:pt x="19014" y="15785"/>
                  <a:pt x="19414" y="14350"/>
                  <a:pt x="19681" y="12849"/>
                </a:cubicBezTo>
                <a:cubicBezTo>
                  <a:pt x="19711" y="12728"/>
                  <a:pt x="19851" y="12197"/>
                  <a:pt x="19877" y="12197"/>
                </a:cubicBezTo>
                <a:cubicBezTo>
                  <a:pt x="19880" y="12197"/>
                  <a:pt x="19881" y="12203"/>
                  <a:pt x="19881" y="12215"/>
                </a:cubicBezTo>
                <a:cubicBezTo>
                  <a:pt x="19848" y="12549"/>
                  <a:pt x="19781" y="13550"/>
                  <a:pt x="19714" y="13917"/>
                </a:cubicBezTo>
                <a:cubicBezTo>
                  <a:pt x="19381" y="16218"/>
                  <a:pt x="19614" y="18787"/>
                  <a:pt x="20015" y="21122"/>
                </a:cubicBezTo>
                <a:cubicBezTo>
                  <a:pt x="20115" y="20688"/>
                  <a:pt x="20148" y="19887"/>
                  <a:pt x="20148" y="19420"/>
                </a:cubicBezTo>
                <a:cubicBezTo>
                  <a:pt x="20181" y="18086"/>
                  <a:pt x="20381" y="14584"/>
                  <a:pt x="20515" y="14183"/>
                </a:cubicBezTo>
                <a:cubicBezTo>
                  <a:pt x="20640" y="15338"/>
                  <a:pt x="21056" y="18127"/>
                  <a:pt x="21137" y="18127"/>
                </a:cubicBezTo>
                <a:cubicBezTo>
                  <a:pt x="21143" y="18127"/>
                  <a:pt x="21147" y="18114"/>
                  <a:pt x="21149" y="18086"/>
                </a:cubicBezTo>
                <a:cubicBezTo>
                  <a:pt x="21282" y="16752"/>
                  <a:pt x="21449" y="12182"/>
                  <a:pt x="21516" y="12115"/>
                </a:cubicBezTo>
                <a:close/>
                <a:moveTo>
                  <a:pt x="17874" y="17100"/>
                </a:moveTo>
                <a:cubicBezTo>
                  <a:pt x="17877" y="17100"/>
                  <a:pt x="17879" y="17106"/>
                  <a:pt x="17880" y="17119"/>
                </a:cubicBezTo>
                <a:cubicBezTo>
                  <a:pt x="17946" y="19587"/>
                  <a:pt x="18046" y="22656"/>
                  <a:pt x="18046" y="25125"/>
                </a:cubicBezTo>
                <a:cubicBezTo>
                  <a:pt x="18046" y="25892"/>
                  <a:pt x="18046" y="26626"/>
                  <a:pt x="17980" y="27326"/>
                </a:cubicBezTo>
                <a:cubicBezTo>
                  <a:pt x="17698" y="29858"/>
                  <a:pt x="15966" y="31409"/>
                  <a:pt x="13775" y="31409"/>
                </a:cubicBezTo>
                <a:cubicBezTo>
                  <a:pt x="13108" y="31409"/>
                  <a:pt x="12399" y="31266"/>
                  <a:pt x="11675" y="30962"/>
                </a:cubicBezTo>
                <a:cubicBezTo>
                  <a:pt x="11154" y="30737"/>
                  <a:pt x="10847" y="30607"/>
                  <a:pt x="10599" y="30607"/>
                </a:cubicBezTo>
                <a:cubicBezTo>
                  <a:pt x="10258" y="30607"/>
                  <a:pt x="10028" y="30851"/>
                  <a:pt x="9507" y="31429"/>
                </a:cubicBezTo>
                <a:cubicBezTo>
                  <a:pt x="9091" y="31918"/>
                  <a:pt x="8603" y="32157"/>
                  <a:pt x="8057" y="32157"/>
                </a:cubicBezTo>
                <a:cubicBezTo>
                  <a:pt x="7858" y="32157"/>
                  <a:pt x="7652" y="32125"/>
                  <a:pt x="7439" y="32063"/>
                </a:cubicBezTo>
                <a:cubicBezTo>
                  <a:pt x="6905" y="31896"/>
                  <a:pt x="6338" y="31629"/>
                  <a:pt x="5838" y="31296"/>
                </a:cubicBezTo>
                <a:cubicBezTo>
                  <a:pt x="5389" y="30947"/>
                  <a:pt x="4922" y="30766"/>
                  <a:pt x="4423" y="30766"/>
                </a:cubicBezTo>
                <a:cubicBezTo>
                  <a:pt x="4253" y="30766"/>
                  <a:pt x="4080" y="30786"/>
                  <a:pt x="3903" y="30829"/>
                </a:cubicBezTo>
                <a:cubicBezTo>
                  <a:pt x="3665" y="30868"/>
                  <a:pt x="3416" y="30898"/>
                  <a:pt x="3151" y="30898"/>
                </a:cubicBezTo>
                <a:cubicBezTo>
                  <a:pt x="2747" y="30898"/>
                  <a:pt x="2305" y="30830"/>
                  <a:pt x="1802" y="30629"/>
                </a:cubicBezTo>
                <a:cubicBezTo>
                  <a:pt x="2168" y="30462"/>
                  <a:pt x="2402" y="30395"/>
                  <a:pt x="2569" y="30295"/>
                </a:cubicBezTo>
                <a:cubicBezTo>
                  <a:pt x="3603" y="29928"/>
                  <a:pt x="4670" y="29628"/>
                  <a:pt x="5704" y="29194"/>
                </a:cubicBezTo>
                <a:cubicBezTo>
                  <a:pt x="9040" y="27626"/>
                  <a:pt x="11675" y="25358"/>
                  <a:pt x="13110" y="21889"/>
                </a:cubicBezTo>
                <a:cubicBezTo>
                  <a:pt x="13210" y="21555"/>
                  <a:pt x="13443" y="21255"/>
                  <a:pt x="13543" y="20955"/>
                </a:cubicBezTo>
                <a:lnTo>
                  <a:pt x="13944" y="20088"/>
                </a:lnTo>
                <a:lnTo>
                  <a:pt x="13944" y="20088"/>
                </a:lnTo>
                <a:cubicBezTo>
                  <a:pt x="13843" y="20388"/>
                  <a:pt x="13777" y="20721"/>
                  <a:pt x="13677" y="20988"/>
                </a:cubicBezTo>
                <a:cubicBezTo>
                  <a:pt x="13110" y="22523"/>
                  <a:pt x="12609" y="24091"/>
                  <a:pt x="11875" y="25558"/>
                </a:cubicBezTo>
                <a:cubicBezTo>
                  <a:pt x="10941" y="27560"/>
                  <a:pt x="9207" y="28894"/>
                  <a:pt x="7339" y="29995"/>
                </a:cubicBezTo>
                <a:cubicBezTo>
                  <a:pt x="7422" y="30028"/>
                  <a:pt x="7489" y="30045"/>
                  <a:pt x="7547" y="30045"/>
                </a:cubicBezTo>
                <a:cubicBezTo>
                  <a:pt x="7606" y="30045"/>
                  <a:pt x="7656" y="30028"/>
                  <a:pt x="7706" y="29995"/>
                </a:cubicBezTo>
                <a:cubicBezTo>
                  <a:pt x="10041" y="28927"/>
                  <a:pt x="11709" y="27159"/>
                  <a:pt x="12776" y="24791"/>
                </a:cubicBezTo>
                <a:cubicBezTo>
                  <a:pt x="13643" y="22756"/>
                  <a:pt x="14444" y="20655"/>
                  <a:pt x="15278" y="18620"/>
                </a:cubicBezTo>
                <a:cubicBezTo>
                  <a:pt x="15445" y="18220"/>
                  <a:pt x="15645" y="17819"/>
                  <a:pt x="15812" y="17419"/>
                </a:cubicBezTo>
                <a:lnTo>
                  <a:pt x="15812" y="17419"/>
                </a:lnTo>
                <a:cubicBezTo>
                  <a:pt x="15511" y="21589"/>
                  <a:pt x="14711" y="25592"/>
                  <a:pt x="12309" y="28994"/>
                </a:cubicBezTo>
                <a:cubicBezTo>
                  <a:pt x="12643" y="28761"/>
                  <a:pt x="12809" y="28594"/>
                  <a:pt x="13010" y="28327"/>
                </a:cubicBezTo>
                <a:cubicBezTo>
                  <a:pt x="14944" y="25658"/>
                  <a:pt x="16012" y="22089"/>
                  <a:pt x="16479" y="18887"/>
                </a:cubicBezTo>
                <a:lnTo>
                  <a:pt x="16479" y="18887"/>
                </a:lnTo>
                <a:cubicBezTo>
                  <a:pt x="16712" y="20088"/>
                  <a:pt x="16212" y="25725"/>
                  <a:pt x="14811" y="28394"/>
                </a:cubicBezTo>
                <a:cubicBezTo>
                  <a:pt x="14677" y="28627"/>
                  <a:pt x="14611" y="28794"/>
                  <a:pt x="14277" y="29261"/>
                </a:cubicBezTo>
                <a:cubicBezTo>
                  <a:pt x="15511" y="28127"/>
                  <a:pt x="16445" y="26259"/>
                  <a:pt x="16679" y="24691"/>
                </a:cubicBezTo>
                <a:cubicBezTo>
                  <a:pt x="17130" y="22016"/>
                  <a:pt x="17799" y="17100"/>
                  <a:pt x="17874" y="17100"/>
                </a:cubicBezTo>
                <a:close/>
                <a:moveTo>
                  <a:pt x="26127" y="0"/>
                </a:moveTo>
                <a:cubicBezTo>
                  <a:pt x="25165" y="0"/>
                  <a:pt x="24213" y="152"/>
                  <a:pt x="23317" y="474"/>
                </a:cubicBezTo>
                <a:cubicBezTo>
                  <a:pt x="21716" y="1074"/>
                  <a:pt x="20448" y="2108"/>
                  <a:pt x="19281" y="3309"/>
                </a:cubicBezTo>
                <a:cubicBezTo>
                  <a:pt x="17213" y="5410"/>
                  <a:pt x="15645" y="7879"/>
                  <a:pt x="14444" y="10547"/>
                </a:cubicBezTo>
                <a:cubicBezTo>
                  <a:pt x="13977" y="11582"/>
                  <a:pt x="13510" y="12616"/>
                  <a:pt x="12976" y="13583"/>
                </a:cubicBezTo>
                <a:cubicBezTo>
                  <a:pt x="10908" y="17452"/>
                  <a:pt x="7639" y="19821"/>
                  <a:pt x="3336" y="20721"/>
                </a:cubicBezTo>
                <a:cubicBezTo>
                  <a:pt x="2969" y="20788"/>
                  <a:pt x="2602" y="20855"/>
                  <a:pt x="2235" y="20955"/>
                </a:cubicBezTo>
                <a:cubicBezTo>
                  <a:pt x="1735" y="21122"/>
                  <a:pt x="1601" y="21522"/>
                  <a:pt x="1968" y="21889"/>
                </a:cubicBezTo>
                <a:cubicBezTo>
                  <a:pt x="2335" y="22289"/>
                  <a:pt x="2836" y="22656"/>
                  <a:pt x="3403" y="22923"/>
                </a:cubicBezTo>
                <a:cubicBezTo>
                  <a:pt x="3836" y="23123"/>
                  <a:pt x="4403" y="23123"/>
                  <a:pt x="4837" y="23290"/>
                </a:cubicBezTo>
                <a:cubicBezTo>
                  <a:pt x="5171" y="23390"/>
                  <a:pt x="5571" y="23523"/>
                  <a:pt x="5771" y="23757"/>
                </a:cubicBezTo>
                <a:cubicBezTo>
                  <a:pt x="6672" y="24891"/>
                  <a:pt x="7839" y="25391"/>
                  <a:pt x="9507" y="25425"/>
                </a:cubicBezTo>
                <a:cubicBezTo>
                  <a:pt x="6939" y="28360"/>
                  <a:pt x="3803" y="29695"/>
                  <a:pt x="0" y="30295"/>
                </a:cubicBezTo>
                <a:cubicBezTo>
                  <a:pt x="467" y="30729"/>
                  <a:pt x="667" y="30929"/>
                  <a:pt x="901" y="31062"/>
                </a:cubicBezTo>
                <a:cubicBezTo>
                  <a:pt x="1592" y="31446"/>
                  <a:pt x="2343" y="31654"/>
                  <a:pt x="3122" y="31654"/>
                </a:cubicBezTo>
                <a:cubicBezTo>
                  <a:pt x="3358" y="31654"/>
                  <a:pt x="3596" y="31635"/>
                  <a:pt x="3836" y="31596"/>
                </a:cubicBezTo>
                <a:cubicBezTo>
                  <a:pt x="3958" y="31583"/>
                  <a:pt x="4075" y="31576"/>
                  <a:pt x="4189" y="31576"/>
                </a:cubicBezTo>
                <a:cubicBezTo>
                  <a:pt x="4664" y="31576"/>
                  <a:pt x="5073" y="31693"/>
                  <a:pt x="5504" y="31963"/>
                </a:cubicBezTo>
                <a:cubicBezTo>
                  <a:pt x="6205" y="32401"/>
                  <a:pt x="6932" y="32788"/>
                  <a:pt x="7706" y="32788"/>
                </a:cubicBezTo>
                <a:cubicBezTo>
                  <a:pt x="7816" y="32788"/>
                  <a:pt x="7927" y="32780"/>
                  <a:pt x="8039" y="32763"/>
                </a:cubicBezTo>
                <a:cubicBezTo>
                  <a:pt x="8706" y="32697"/>
                  <a:pt x="9440" y="32430"/>
                  <a:pt x="9941" y="31996"/>
                </a:cubicBezTo>
                <a:cubicBezTo>
                  <a:pt x="10285" y="31733"/>
                  <a:pt x="10581" y="31605"/>
                  <a:pt x="10909" y="31605"/>
                </a:cubicBezTo>
                <a:cubicBezTo>
                  <a:pt x="11121" y="31605"/>
                  <a:pt x="11347" y="31658"/>
                  <a:pt x="11609" y="31763"/>
                </a:cubicBezTo>
                <a:cubicBezTo>
                  <a:pt x="12360" y="32046"/>
                  <a:pt x="13092" y="32183"/>
                  <a:pt x="13788" y="32183"/>
                </a:cubicBezTo>
                <a:cubicBezTo>
                  <a:pt x="15470" y="32183"/>
                  <a:pt x="16942" y="31381"/>
                  <a:pt x="17980" y="29895"/>
                </a:cubicBezTo>
                <a:cubicBezTo>
                  <a:pt x="18513" y="29094"/>
                  <a:pt x="18847" y="28260"/>
                  <a:pt x="18947" y="27259"/>
                </a:cubicBezTo>
                <a:cubicBezTo>
                  <a:pt x="18980" y="26926"/>
                  <a:pt x="19081" y="26492"/>
                  <a:pt x="19281" y="26325"/>
                </a:cubicBezTo>
                <a:cubicBezTo>
                  <a:pt x="20348" y="25492"/>
                  <a:pt x="20748" y="24391"/>
                  <a:pt x="20915" y="23090"/>
                </a:cubicBezTo>
                <a:cubicBezTo>
                  <a:pt x="20982" y="22389"/>
                  <a:pt x="21149" y="21822"/>
                  <a:pt x="21782" y="21422"/>
                </a:cubicBezTo>
                <a:cubicBezTo>
                  <a:pt x="22416" y="21055"/>
                  <a:pt x="22650" y="20288"/>
                  <a:pt x="22683" y="19587"/>
                </a:cubicBezTo>
                <a:cubicBezTo>
                  <a:pt x="22750" y="18320"/>
                  <a:pt x="22750" y="17085"/>
                  <a:pt x="22683" y="15818"/>
                </a:cubicBezTo>
                <a:cubicBezTo>
                  <a:pt x="22616" y="14484"/>
                  <a:pt x="22416" y="13149"/>
                  <a:pt x="22350" y="11815"/>
                </a:cubicBezTo>
                <a:cubicBezTo>
                  <a:pt x="22316" y="9914"/>
                  <a:pt x="22683" y="8112"/>
                  <a:pt x="24017" y="6745"/>
                </a:cubicBezTo>
                <a:cubicBezTo>
                  <a:pt x="24618" y="6111"/>
                  <a:pt x="25485" y="5644"/>
                  <a:pt x="25985" y="5477"/>
                </a:cubicBezTo>
                <a:lnTo>
                  <a:pt x="25985" y="5477"/>
                </a:lnTo>
                <a:cubicBezTo>
                  <a:pt x="25318" y="5978"/>
                  <a:pt x="24851" y="6645"/>
                  <a:pt x="24751" y="6878"/>
                </a:cubicBezTo>
                <a:cubicBezTo>
                  <a:pt x="23450" y="9080"/>
                  <a:pt x="23817" y="13917"/>
                  <a:pt x="28087" y="15484"/>
                </a:cubicBezTo>
                <a:cubicBezTo>
                  <a:pt x="28784" y="15754"/>
                  <a:pt x="29489" y="15886"/>
                  <a:pt x="30179" y="15886"/>
                </a:cubicBezTo>
                <a:cubicBezTo>
                  <a:pt x="31964" y="15886"/>
                  <a:pt x="33646" y="15000"/>
                  <a:pt x="34825" y="13316"/>
                </a:cubicBezTo>
                <a:cubicBezTo>
                  <a:pt x="36460" y="10948"/>
                  <a:pt x="36360" y="8379"/>
                  <a:pt x="35225" y="5777"/>
                </a:cubicBezTo>
                <a:cubicBezTo>
                  <a:pt x="33741" y="2278"/>
                  <a:pt x="29854" y="0"/>
                  <a:pt x="26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8">
    <p:spTree>
      <p:nvGrpSpPr>
        <p:cNvPr id="1" name="Shape 179"/>
        <p:cNvGrpSpPr/>
        <p:nvPr/>
      </p:nvGrpSpPr>
      <p:grpSpPr>
        <a:xfrm>
          <a:off x="0" y="0"/>
          <a:ext cx="0" cy="0"/>
          <a:chOff x="0" y="0"/>
          <a:chExt cx="0" cy="0"/>
        </a:xfrm>
      </p:grpSpPr>
      <p:pic>
        <p:nvPicPr>
          <p:cNvPr id="180" name="Google Shape;180;p24"/>
          <p:cNvPicPr preferRelativeResize="0"/>
          <p:nvPr/>
        </p:nvPicPr>
        <p:blipFill>
          <a:blip r:embed="rId2">
            <a:alphaModFix amt="47000"/>
          </a:blip>
          <a:stretch>
            <a:fillRect/>
          </a:stretch>
        </p:blipFill>
        <p:spPr>
          <a:xfrm rot="10800000" flipH="1">
            <a:off x="0" y="0"/>
            <a:ext cx="9144000" cy="5143500"/>
          </a:xfrm>
          <a:prstGeom prst="rect">
            <a:avLst/>
          </a:prstGeom>
          <a:noFill/>
          <a:ln>
            <a:noFill/>
          </a:ln>
        </p:spPr>
      </p:pic>
      <p:sp>
        <p:nvSpPr>
          <p:cNvPr id="181" name="Google Shape;181;p24"/>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800"/>
              <a:buNone/>
              <a:defRPr sz="38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182" name="Google Shape;182;p24"/>
          <p:cNvSpPr txBox="1">
            <a:spLocks noGrp="1"/>
          </p:cNvSpPr>
          <p:nvPr>
            <p:ph type="title" idx="2"/>
          </p:nvPr>
        </p:nvSpPr>
        <p:spPr>
          <a:xfrm>
            <a:off x="713228" y="1374413"/>
            <a:ext cx="2363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3" name="Google Shape;183;p24"/>
          <p:cNvSpPr txBox="1">
            <a:spLocks noGrp="1"/>
          </p:cNvSpPr>
          <p:nvPr>
            <p:ph type="subTitle" idx="1"/>
          </p:nvPr>
        </p:nvSpPr>
        <p:spPr>
          <a:xfrm>
            <a:off x="713225" y="1626275"/>
            <a:ext cx="2363700" cy="10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4" name="Google Shape;184;p24"/>
          <p:cNvSpPr txBox="1">
            <a:spLocks noGrp="1"/>
          </p:cNvSpPr>
          <p:nvPr>
            <p:ph type="title" idx="3"/>
          </p:nvPr>
        </p:nvSpPr>
        <p:spPr>
          <a:xfrm>
            <a:off x="3390153" y="1374413"/>
            <a:ext cx="2363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5" name="Google Shape;185;p24"/>
          <p:cNvSpPr txBox="1">
            <a:spLocks noGrp="1"/>
          </p:cNvSpPr>
          <p:nvPr>
            <p:ph type="subTitle" idx="4"/>
          </p:nvPr>
        </p:nvSpPr>
        <p:spPr>
          <a:xfrm>
            <a:off x="3390150" y="1626275"/>
            <a:ext cx="2363700" cy="10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6" name="Google Shape;186;p24"/>
          <p:cNvSpPr txBox="1">
            <a:spLocks noGrp="1"/>
          </p:cNvSpPr>
          <p:nvPr>
            <p:ph type="title" idx="5"/>
          </p:nvPr>
        </p:nvSpPr>
        <p:spPr>
          <a:xfrm>
            <a:off x="6067078" y="1374413"/>
            <a:ext cx="2363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 name="Google Shape;187;p24"/>
          <p:cNvSpPr txBox="1">
            <a:spLocks noGrp="1"/>
          </p:cNvSpPr>
          <p:nvPr>
            <p:ph type="subTitle" idx="6"/>
          </p:nvPr>
        </p:nvSpPr>
        <p:spPr>
          <a:xfrm>
            <a:off x="6067075" y="1626275"/>
            <a:ext cx="2363700" cy="10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24"/>
          <p:cNvSpPr txBox="1">
            <a:spLocks noGrp="1"/>
          </p:cNvSpPr>
          <p:nvPr>
            <p:ph type="title" idx="7"/>
          </p:nvPr>
        </p:nvSpPr>
        <p:spPr>
          <a:xfrm>
            <a:off x="713228" y="2880775"/>
            <a:ext cx="2363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9" name="Google Shape;189;p24"/>
          <p:cNvSpPr txBox="1">
            <a:spLocks noGrp="1"/>
          </p:cNvSpPr>
          <p:nvPr>
            <p:ph type="subTitle" idx="8"/>
          </p:nvPr>
        </p:nvSpPr>
        <p:spPr>
          <a:xfrm>
            <a:off x="713225" y="3132650"/>
            <a:ext cx="2363700" cy="10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0" name="Google Shape;190;p24"/>
          <p:cNvSpPr txBox="1">
            <a:spLocks noGrp="1"/>
          </p:cNvSpPr>
          <p:nvPr>
            <p:ph type="title" idx="9"/>
          </p:nvPr>
        </p:nvSpPr>
        <p:spPr>
          <a:xfrm>
            <a:off x="3390153" y="2880775"/>
            <a:ext cx="2363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 name="Google Shape;191;p24"/>
          <p:cNvSpPr txBox="1">
            <a:spLocks noGrp="1"/>
          </p:cNvSpPr>
          <p:nvPr>
            <p:ph type="subTitle" idx="13"/>
          </p:nvPr>
        </p:nvSpPr>
        <p:spPr>
          <a:xfrm>
            <a:off x="3390150" y="3132650"/>
            <a:ext cx="2363700" cy="10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2" name="Google Shape;192;p24"/>
          <p:cNvSpPr txBox="1">
            <a:spLocks noGrp="1"/>
          </p:cNvSpPr>
          <p:nvPr>
            <p:ph type="title" idx="14"/>
          </p:nvPr>
        </p:nvSpPr>
        <p:spPr>
          <a:xfrm>
            <a:off x="6067078" y="2880775"/>
            <a:ext cx="23637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4"/>
          <p:cNvSpPr txBox="1">
            <a:spLocks noGrp="1"/>
          </p:cNvSpPr>
          <p:nvPr>
            <p:ph type="subTitle" idx="15"/>
          </p:nvPr>
        </p:nvSpPr>
        <p:spPr>
          <a:xfrm>
            <a:off x="6067075" y="3132650"/>
            <a:ext cx="2363700" cy="10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194"/>
        <p:cNvGrpSpPr/>
        <p:nvPr/>
      </p:nvGrpSpPr>
      <p:grpSpPr>
        <a:xfrm>
          <a:off x="0" y="0"/>
          <a:ext cx="0" cy="0"/>
          <a:chOff x="0" y="0"/>
          <a:chExt cx="0" cy="0"/>
        </a:xfrm>
      </p:grpSpPr>
      <p:pic>
        <p:nvPicPr>
          <p:cNvPr id="195" name="Google Shape;195;p25"/>
          <p:cNvPicPr preferRelativeResize="0"/>
          <p:nvPr/>
        </p:nvPicPr>
        <p:blipFill>
          <a:blip r:embed="rId2">
            <a:alphaModFix amt="47000"/>
          </a:blip>
          <a:stretch>
            <a:fillRect/>
          </a:stretch>
        </p:blipFill>
        <p:spPr>
          <a:xfrm>
            <a:off x="0" y="0"/>
            <a:ext cx="9144000" cy="5143500"/>
          </a:xfrm>
          <a:prstGeom prst="rect">
            <a:avLst/>
          </a:prstGeom>
          <a:noFill/>
          <a:ln>
            <a:noFill/>
          </a:ln>
        </p:spPr>
      </p:pic>
      <p:sp>
        <p:nvSpPr>
          <p:cNvPr id="196" name="Google Shape;196;p25"/>
          <p:cNvSpPr txBox="1">
            <a:spLocks noGrp="1"/>
          </p:cNvSpPr>
          <p:nvPr>
            <p:ph type="title"/>
          </p:nvPr>
        </p:nvSpPr>
        <p:spPr>
          <a:xfrm>
            <a:off x="2335350" y="681200"/>
            <a:ext cx="4473300" cy="108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6900"/>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197" name="Google Shape;197;p25"/>
          <p:cNvSpPr txBox="1">
            <a:spLocks noGrp="1"/>
          </p:cNvSpPr>
          <p:nvPr>
            <p:ph type="subTitle" idx="1"/>
          </p:nvPr>
        </p:nvSpPr>
        <p:spPr>
          <a:xfrm>
            <a:off x="3088350" y="1598800"/>
            <a:ext cx="2967300" cy="12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8" name="Google Shape;198;p25"/>
          <p:cNvSpPr txBox="1"/>
          <p:nvPr/>
        </p:nvSpPr>
        <p:spPr>
          <a:xfrm>
            <a:off x="2512950" y="3602450"/>
            <a:ext cx="4118100" cy="502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b="1">
                <a:solidFill>
                  <a:schemeClr val="lt2"/>
                </a:solidFill>
                <a:latin typeface="Belleza"/>
                <a:ea typeface="Belleza"/>
                <a:cs typeface="Belleza"/>
                <a:sym typeface="Belleza"/>
              </a:rPr>
              <a:t>CREDITS:</a:t>
            </a:r>
            <a:r>
              <a:rPr lang="en" sz="1100">
                <a:solidFill>
                  <a:schemeClr val="lt2"/>
                </a:solidFill>
                <a:latin typeface="Belleza"/>
                <a:ea typeface="Belleza"/>
                <a:cs typeface="Belleza"/>
                <a:sym typeface="Belleza"/>
              </a:rPr>
              <a:t> This presentation template was created by </a:t>
            </a:r>
            <a:r>
              <a:rPr lang="en" sz="1100" b="1">
                <a:solidFill>
                  <a:schemeClr val="lt2"/>
                </a:solidFill>
                <a:uFill>
                  <a:noFill/>
                </a:uFill>
                <a:latin typeface="Belleza"/>
                <a:ea typeface="Belleza"/>
                <a:cs typeface="Belleza"/>
                <a:sym typeface="Belleza"/>
                <a:hlinkClick r:id="rId3">
                  <a:extLst>
                    <a:ext uri="{A12FA001-AC4F-418D-AE19-62706E023703}">
                      <ahyp:hlinkClr xmlns:ahyp="http://schemas.microsoft.com/office/drawing/2018/hyperlinkcolor" xmlns="" val="tx"/>
                    </a:ext>
                  </a:extLst>
                </a:hlinkClick>
              </a:rPr>
              <a:t>Slidesgo</a:t>
            </a:r>
            <a:r>
              <a:rPr lang="en" sz="1100">
                <a:solidFill>
                  <a:schemeClr val="lt2"/>
                </a:solidFill>
                <a:latin typeface="Belleza"/>
                <a:ea typeface="Belleza"/>
                <a:cs typeface="Belleza"/>
                <a:sym typeface="Belleza"/>
              </a:rPr>
              <a:t>, and includes icons by </a:t>
            </a:r>
            <a:r>
              <a:rPr lang="en" sz="1100" b="1">
                <a:solidFill>
                  <a:schemeClr val="lt2"/>
                </a:solidFill>
                <a:uFill>
                  <a:noFill/>
                </a:uFill>
                <a:latin typeface="Belleza"/>
                <a:ea typeface="Belleza"/>
                <a:cs typeface="Belleza"/>
                <a:sym typeface="Belleza"/>
                <a:hlinkClick r:id="rId4">
                  <a:extLst>
                    <a:ext uri="{A12FA001-AC4F-418D-AE19-62706E023703}">
                      <ahyp:hlinkClr xmlns:ahyp="http://schemas.microsoft.com/office/drawing/2018/hyperlinkcolor" xmlns="" val="tx"/>
                    </a:ext>
                  </a:extLst>
                </a:hlinkClick>
              </a:rPr>
              <a:t>Flaticon</a:t>
            </a:r>
            <a:r>
              <a:rPr lang="en" sz="1100">
                <a:solidFill>
                  <a:schemeClr val="lt2"/>
                </a:solidFill>
                <a:latin typeface="Belleza"/>
                <a:ea typeface="Belleza"/>
                <a:cs typeface="Belleza"/>
                <a:sym typeface="Belleza"/>
              </a:rPr>
              <a:t>, and infographics &amp; images by </a:t>
            </a:r>
            <a:r>
              <a:rPr lang="en" sz="1100" b="1">
                <a:solidFill>
                  <a:schemeClr val="lt2"/>
                </a:solidFill>
                <a:uFill>
                  <a:noFill/>
                </a:uFill>
                <a:latin typeface="Belleza"/>
                <a:ea typeface="Belleza"/>
                <a:cs typeface="Belleza"/>
                <a:sym typeface="Belleza"/>
                <a:hlinkClick r:id="rId5">
                  <a:extLst>
                    <a:ext uri="{A12FA001-AC4F-418D-AE19-62706E023703}">
                      <ahyp:hlinkClr xmlns:ahyp="http://schemas.microsoft.com/office/drawing/2018/hyperlinkcolor" xmlns="" val="tx"/>
                    </a:ext>
                  </a:extLst>
                </a:hlinkClick>
              </a:rPr>
              <a:t>Freepik</a:t>
            </a:r>
            <a:r>
              <a:rPr lang="en" sz="1100">
                <a:solidFill>
                  <a:schemeClr val="lt2"/>
                </a:solidFill>
                <a:latin typeface="Belleza"/>
                <a:ea typeface="Belleza"/>
                <a:cs typeface="Belleza"/>
                <a:sym typeface="Belleza"/>
              </a:rPr>
              <a:t> </a:t>
            </a:r>
            <a:endParaRPr sz="1100">
              <a:solidFill>
                <a:schemeClr val="lt2"/>
              </a:solidFill>
              <a:latin typeface="Belleza"/>
              <a:ea typeface="Belleza"/>
              <a:cs typeface="Belleza"/>
              <a:sym typeface="Belleza"/>
            </a:endParaRPr>
          </a:p>
        </p:txBody>
      </p:sp>
      <p:sp>
        <p:nvSpPr>
          <p:cNvPr id="199" name="Google Shape;199;p25"/>
          <p:cNvSpPr/>
          <p:nvPr/>
        </p:nvSpPr>
        <p:spPr>
          <a:xfrm>
            <a:off x="226338" y="399913"/>
            <a:ext cx="911500" cy="819700"/>
          </a:xfrm>
          <a:custGeom>
            <a:avLst/>
            <a:gdLst/>
            <a:ahLst/>
            <a:cxnLst/>
            <a:rect l="l" t="t" r="r" b="b"/>
            <a:pathLst>
              <a:path w="36460" h="32788" extrusionOk="0">
                <a:moveTo>
                  <a:pt x="14361" y="14097"/>
                </a:moveTo>
                <a:cubicBezTo>
                  <a:pt x="14355" y="14103"/>
                  <a:pt x="14349" y="14110"/>
                  <a:pt x="14344" y="14117"/>
                </a:cubicBezTo>
                <a:cubicBezTo>
                  <a:pt x="14348" y="14112"/>
                  <a:pt x="14354" y="14105"/>
                  <a:pt x="14361" y="14097"/>
                </a:cubicBezTo>
                <a:close/>
                <a:moveTo>
                  <a:pt x="26838" y="1939"/>
                </a:moveTo>
                <a:cubicBezTo>
                  <a:pt x="28347" y="1939"/>
                  <a:pt x="29812" y="2500"/>
                  <a:pt x="31189" y="3609"/>
                </a:cubicBezTo>
                <a:cubicBezTo>
                  <a:pt x="31323" y="3709"/>
                  <a:pt x="32123" y="4276"/>
                  <a:pt x="32624" y="4943"/>
                </a:cubicBezTo>
                <a:cubicBezTo>
                  <a:pt x="32157" y="3776"/>
                  <a:pt x="30756" y="2575"/>
                  <a:pt x="29855" y="2041"/>
                </a:cubicBezTo>
                <a:lnTo>
                  <a:pt x="29855" y="2041"/>
                </a:lnTo>
                <a:cubicBezTo>
                  <a:pt x="31289" y="2442"/>
                  <a:pt x="32590" y="3609"/>
                  <a:pt x="33357" y="4777"/>
                </a:cubicBezTo>
                <a:cubicBezTo>
                  <a:pt x="34758" y="6811"/>
                  <a:pt x="34258" y="9647"/>
                  <a:pt x="32357" y="11115"/>
                </a:cubicBezTo>
                <a:cubicBezTo>
                  <a:pt x="31585" y="11693"/>
                  <a:pt x="30723" y="12067"/>
                  <a:pt x="29751" y="12067"/>
                </a:cubicBezTo>
                <a:cubicBezTo>
                  <a:pt x="29546" y="12067"/>
                  <a:pt x="29336" y="12050"/>
                  <a:pt x="29121" y="12015"/>
                </a:cubicBezTo>
                <a:lnTo>
                  <a:pt x="29121" y="12015"/>
                </a:lnTo>
                <a:cubicBezTo>
                  <a:pt x="29458" y="12398"/>
                  <a:pt x="29841" y="12507"/>
                  <a:pt x="30239" y="12507"/>
                </a:cubicBezTo>
                <a:cubicBezTo>
                  <a:pt x="30431" y="12507"/>
                  <a:pt x="30627" y="12481"/>
                  <a:pt x="30822" y="12449"/>
                </a:cubicBezTo>
                <a:cubicBezTo>
                  <a:pt x="32457" y="12182"/>
                  <a:pt x="33491" y="11181"/>
                  <a:pt x="34158" y="9680"/>
                </a:cubicBezTo>
                <a:cubicBezTo>
                  <a:pt x="34291" y="9380"/>
                  <a:pt x="34391" y="9080"/>
                  <a:pt x="34658" y="8579"/>
                </a:cubicBezTo>
                <a:lnTo>
                  <a:pt x="34658" y="8579"/>
                </a:lnTo>
                <a:cubicBezTo>
                  <a:pt x="34792" y="11190"/>
                  <a:pt x="32733" y="13056"/>
                  <a:pt x="30438" y="13056"/>
                </a:cubicBezTo>
                <a:cubicBezTo>
                  <a:pt x="29859" y="13056"/>
                  <a:pt x="29265" y="12938"/>
                  <a:pt x="28687" y="12682"/>
                </a:cubicBezTo>
                <a:cubicBezTo>
                  <a:pt x="28387" y="12549"/>
                  <a:pt x="28054" y="12282"/>
                  <a:pt x="27853" y="12049"/>
                </a:cubicBezTo>
                <a:cubicBezTo>
                  <a:pt x="27386" y="11515"/>
                  <a:pt x="27320" y="10781"/>
                  <a:pt x="27553" y="10181"/>
                </a:cubicBezTo>
                <a:cubicBezTo>
                  <a:pt x="27769" y="9669"/>
                  <a:pt x="28179" y="9483"/>
                  <a:pt x="28663" y="9483"/>
                </a:cubicBezTo>
                <a:cubicBezTo>
                  <a:pt x="28779" y="9483"/>
                  <a:pt x="28899" y="9494"/>
                  <a:pt x="29021" y="9513"/>
                </a:cubicBezTo>
                <a:cubicBezTo>
                  <a:pt x="29154" y="9513"/>
                  <a:pt x="29288" y="9547"/>
                  <a:pt x="29488" y="9547"/>
                </a:cubicBezTo>
                <a:cubicBezTo>
                  <a:pt x="29388" y="9347"/>
                  <a:pt x="29388" y="9213"/>
                  <a:pt x="29321" y="9113"/>
                </a:cubicBezTo>
                <a:cubicBezTo>
                  <a:pt x="28961" y="8792"/>
                  <a:pt x="28557" y="8639"/>
                  <a:pt x="28168" y="8639"/>
                </a:cubicBezTo>
                <a:cubicBezTo>
                  <a:pt x="27545" y="8639"/>
                  <a:pt x="26960" y="9029"/>
                  <a:pt x="26653" y="9747"/>
                </a:cubicBezTo>
                <a:cubicBezTo>
                  <a:pt x="26019" y="11181"/>
                  <a:pt x="26786" y="12916"/>
                  <a:pt x="28320" y="13550"/>
                </a:cubicBezTo>
                <a:cubicBezTo>
                  <a:pt x="28904" y="13800"/>
                  <a:pt x="29496" y="13925"/>
                  <a:pt x="30084" y="13925"/>
                </a:cubicBezTo>
                <a:cubicBezTo>
                  <a:pt x="30672" y="13925"/>
                  <a:pt x="31256" y="13800"/>
                  <a:pt x="31823" y="13550"/>
                </a:cubicBezTo>
                <a:cubicBezTo>
                  <a:pt x="32657" y="13183"/>
                  <a:pt x="33391" y="12549"/>
                  <a:pt x="34458" y="11915"/>
                </a:cubicBezTo>
                <a:lnTo>
                  <a:pt x="34458" y="11915"/>
                </a:lnTo>
                <a:cubicBezTo>
                  <a:pt x="33858" y="13416"/>
                  <a:pt x="32890" y="14283"/>
                  <a:pt x="31690" y="14851"/>
                </a:cubicBezTo>
                <a:cubicBezTo>
                  <a:pt x="31166" y="15089"/>
                  <a:pt x="30600" y="15202"/>
                  <a:pt x="30032" y="15202"/>
                </a:cubicBezTo>
                <a:cubicBezTo>
                  <a:pt x="28533" y="15202"/>
                  <a:pt x="27017" y="14422"/>
                  <a:pt x="26219" y="13116"/>
                </a:cubicBezTo>
                <a:cubicBezTo>
                  <a:pt x="25185" y="11515"/>
                  <a:pt x="25619" y="9180"/>
                  <a:pt x="27186" y="7779"/>
                </a:cubicBezTo>
                <a:cubicBezTo>
                  <a:pt x="27770" y="7271"/>
                  <a:pt x="28412" y="6995"/>
                  <a:pt x="29141" y="6995"/>
                </a:cubicBezTo>
                <a:cubicBezTo>
                  <a:pt x="29370" y="6995"/>
                  <a:pt x="29608" y="7023"/>
                  <a:pt x="29855" y="7078"/>
                </a:cubicBezTo>
                <a:cubicBezTo>
                  <a:pt x="30155" y="7178"/>
                  <a:pt x="30455" y="7178"/>
                  <a:pt x="30789" y="7212"/>
                </a:cubicBezTo>
                <a:cubicBezTo>
                  <a:pt x="30121" y="6647"/>
                  <a:pt x="29471" y="6398"/>
                  <a:pt x="28825" y="6398"/>
                </a:cubicBezTo>
                <a:cubicBezTo>
                  <a:pt x="28212" y="6398"/>
                  <a:pt x="27603" y="6622"/>
                  <a:pt x="26986" y="7012"/>
                </a:cubicBezTo>
                <a:cubicBezTo>
                  <a:pt x="26653" y="7212"/>
                  <a:pt x="25985" y="7779"/>
                  <a:pt x="25652" y="8279"/>
                </a:cubicBezTo>
                <a:cubicBezTo>
                  <a:pt x="25685" y="7779"/>
                  <a:pt x="26086" y="7112"/>
                  <a:pt x="26186" y="6945"/>
                </a:cubicBezTo>
                <a:cubicBezTo>
                  <a:pt x="26930" y="6107"/>
                  <a:pt x="27819" y="5500"/>
                  <a:pt x="29014" y="5500"/>
                </a:cubicBezTo>
                <a:cubicBezTo>
                  <a:pt x="29104" y="5500"/>
                  <a:pt x="29195" y="5504"/>
                  <a:pt x="29288" y="5511"/>
                </a:cubicBezTo>
                <a:cubicBezTo>
                  <a:pt x="30489" y="5544"/>
                  <a:pt x="31489" y="6011"/>
                  <a:pt x="31990" y="7412"/>
                </a:cubicBezTo>
                <a:cubicBezTo>
                  <a:pt x="32290" y="6578"/>
                  <a:pt x="32123" y="6011"/>
                  <a:pt x="31790" y="5410"/>
                </a:cubicBezTo>
                <a:cubicBezTo>
                  <a:pt x="30834" y="3850"/>
                  <a:pt x="29453" y="3171"/>
                  <a:pt x="27762" y="3171"/>
                </a:cubicBezTo>
                <a:cubicBezTo>
                  <a:pt x="27682" y="3171"/>
                  <a:pt x="27601" y="3173"/>
                  <a:pt x="27520" y="3176"/>
                </a:cubicBezTo>
                <a:cubicBezTo>
                  <a:pt x="25785" y="3209"/>
                  <a:pt x="24251" y="3909"/>
                  <a:pt x="22917" y="5044"/>
                </a:cubicBezTo>
                <a:cubicBezTo>
                  <a:pt x="21682" y="6044"/>
                  <a:pt x="20848" y="7245"/>
                  <a:pt x="20148" y="8613"/>
                </a:cubicBezTo>
                <a:cubicBezTo>
                  <a:pt x="19848" y="9247"/>
                  <a:pt x="19481" y="9780"/>
                  <a:pt x="18580" y="10014"/>
                </a:cubicBezTo>
                <a:cubicBezTo>
                  <a:pt x="18680" y="9647"/>
                  <a:pt x="18747" y="9447"/>
                  <a:pt x="18814" y="9247"/>
                </a:cubicBezTo>
                <a:cubicBezTo>
                  <a:pt x="19414" y="8346"/>
                  <a:pt x="19948" y="7412"/>
                  <a:pt x="20548" y="6545"/>
                </a:cubicBezTo>
                <a:cubicBezTo>
                  <a:pt x="21849" y="4743"/>
                  <a:pt x="23550" y="3576"/>
                  <a:pt x="25752" y="3075"/>
                </a:cubicBezTo>
                <a:cubicBezTo>
                  <a:pt x="26286" y="2942"/>
                  <a:pt x="27420" y="2608"/>
                  <a:pt x="28187" y="2542"/>
                </a:cubicBezTo>
                <a:cubicBezTo>
                  <a:pt x="28087" y="2508"/>
                  <a:pt x="27778" y="2492"/>
                  <a:pt x="27474" y="2492"/>
                </a:cubicBezTo>
                <a:cubicBezTo>
                  <a:pt x="27170" y="2492"/>
                  <a:pt x="26869" y="2508"/>
                  <a:pt x="26786" y="2542"/>
                </a:cubicBezTo>
                <a:cubicBezTo>
                  <a:pt x="24351" y="2709"/>
                  <a:pt x="22316" y="3743"/>
                  <a:pt x="20782" y="5577"/>
                </a:cubicBezTo>
                <a:cubicBezTo>
                  <a:pt x="19681" y="6811"/>
                  <a:pt x="18714" y="8212"/>
                  <a:pt x="18213" y="9814"/>
                </a:cubicBezTo>
                <a:cubicBezTo>
                  <a:pt x="18121" y="10184"/>
                  <a:pt x="17999" y="10555"/>
                  <a:pt x="17373" y="10555"/>
                </a:cubicBezTo>
                <a:cubicBezTo>
                  <a:pt x="17323" y="10555"/>
                  <a:pt x="17269" y="10552"/>
                  <a:pt x="17213" y="10547"/>
                </a:cubicBezTo>
                <a:cubicBezTo>
                  <a:pt x="18046" y="9080"/>
                  <a:pt x="18847" y="7645"/>
                  <a:pt x="19681" y="6278"/>
                </a:cubicBezTo>
                <a:cubicBezTo>
                  <a:pt x="20615" y="4777"/>
                  <a:pt x="21849" y="3709"/>
                  <a:pt x="23417" y="2875"/>
                </a:cubicBezTo>
                <a:cubicBezTo>
                  <a:pt x="24570" y="2249"/>
                  <a:pt x="25716" y="1939"/>
                  <a:pt x="26838" y="1939"/>
                </a:cubicBezTo>
                <a:close/>
                <a:moveTo>
                  <a:pt x="16846" y="13683"/>
                </a:moveTo>
                <a:lnTo>
                  <a:pt x="16846" y="13683"/>
                </a:lnTo>
                <a:cubicBezTo>
                  <a:pt x="16512" y="14384"/>
                  <a:pt x="15845" y="15751"/>
                  <a:pt x="15511" y="16518"/>
                </a:cubicBezTo>
                <a:cubicBezTo>
                  <a:pt x="15411" y="16719"/>
                  <a:pt x="15278" y="16952"/>
                  <a:pt x="15144" y="17219"/>
                </a:cubicBezTo>
                <a:cubicBezTo>
                  <a:pt x="15078" y="17419"/>
                  <a:pt x="14511" y="18353"/>
                  <a:pt x="14444" y="18553"/>
                </a:cubicBezTo>
                <a:cubicBezTo>
                  <a:pt x="14511" y="18353"/>
                  <a:pt x="15078" y="16418"/>
                  <a:pt x="15144" y="16185"/>
                </a:cubicBezTo>
                <a:cubicBezTo>
                  <a:pt x="15411" y="15384"/>
                  <a:pt x="16145" y="14183"/>
                  <a:pt x="16846" y="13683"/>
                </a:cubicBezTo>
                <a:close/>
                <a:moveTo>
                  <a:pt x="26432" y="1040"/>
                </a:moveTo>
                <a:cubicBezTo>
                  <a:pt x="27398" y="1040"/>
                  <a:pt x="28329" y="1254"/>
                  <a:pt x="29088" y="1775"/>
                </a:cubicBezTo>
                <a:cubicBezTo>
                  <a:pt x="28454" y="1608"/>
                  <a:pt x="27887" y="1508"/>
                  <a:pt x="27286" y="1508"/>
                </a:cubicBezTo>
                <a:cubicBezTo>
                  <a:pt x="23183" y="1508"/>
                  <a:pt x="20215" y="3843"/>
                  <a:pt x="18280" y="7412"/>
                </a:cubicBezTo>
                <a:cubicBezTo>
                  <a:pt x="17846" y="8179"/>
                  <a:pt x="17446" y="8913"/>
                  <a:pt x="17112" y="9714"/>
                </a:cubicBezTo>
                <a:cubicBezTo>
                  <a:pt x="16612" y="10748"/>
                  <a:pt x="16112" y="11548"/>
                  <a:pt x="15345" y="12549"/>
                </a:cubicBezTo>
                <a:cubicBezTo>
                  <a:pt x="15027" y="12931"/>
                  <a:pt x="14496" y="13918"/>
                  <a:pt x="14361" y="14097"/>
                </a:cubicBezTo>
                <a:lnTo>
                  <a:pt x="14361" y="14097"/>
                </a:lnTo>
                <a:cubicBezTo>
                  <a:pt x="15060" y="13269"/>
                  <a:pt x="16049" y="12413"/>
                  <a:pt x="16545" y="12082"/>
                </a:cubicBezTo>
                <a:lnTo>
                  <a:pt x="16545" y="12082"/>
                </a:lnTo>
                <a:cubicBezTo>
                  <a:pt x="15812" y="13216"/>
                  <a:pt x="14878" y="14217"/>
                  <a:pt x="14244" y="15284"/>
                </a:cubicBezTo>
                <a:cubicBezTo>
                  <a:pt x="12743" y="17753"/>
                  <a:pt x="10775" y="19721"/>
                  <a:pt x="8340" y="21255"/>
                </a:cubicBezTo>
                <a:cubicBezTo>
                  <a:pt x="7272" y="21956"/>
                  <a:pt x="6138" y="22356"/>
                  <a:pt x="4904" y="22456"/>
                </a:cubicBezTo>
                <a:cubicBezTo>
                  <a:pt x="4764" y="22473"/>
                  <a:pt x="4623" y="22482"/>
                  <a:pt x="4484" y="22482"/>
                </a:cubicBezTo>
                <a:cubicBezTo>
                  <a:pt x="3792" y="22482"/>
                  <a:pt x="3113" y="22255"/>
                  <a:pt x="2502" y="21589"/>
                </a:cubicBezTo>
                <a:cubicBezTo>
                  <a:pt x="2902" y="21455"/>
                  <a:pt x="3136" y="21389"/>
                  <a:pt x="3436" y="21322"/>
                </a:cubicBezTo>
                <a:cubicBezTo>
                  <a:pt x="8273" y="20455"/>
                  <a:pt x="11742" y="17786"/>
                  <a:pt x="13944" y="13450"/>
                </a:cubicBezTo>
                <a:cubicBezTo>
                  <a:pt x="14444" y="12516"/>
                  <a:pt x="14911" y="11515"/>
                  <a:pt x="15411" y="10547"/>
                </a:cubicBezTo>
                <a:cubicBezTo>
                  <a:pt x="16946" y="7579"/>
                  <a:pt x="18914" y="4943"/>
                  <a:pt x="21416" y="2775"/>
                </a:cubicBezTo>
                <a:cubicBezTo>
                  <a:pt x="22540" y="1850"/>
                  <a:pt x="24552" y="1040"/>
                  <a:pt x="26432" y="1040"/>
                </a:cubicBezTo>
                <a:close/>
                <a:moveTo>
                  <a:pt x="13643" y="17586"/>
                </a:moveTo>
                <a:lnTo>
                  <a:pt x="13643" y="17586"/>
                </a:lnTo>
                <a:cubicBezTo>
                  <a:pt x="12109" y="19687"/>
                  <a:pt x="10274" y="21622"/>
                  <a:pt x="8807" y="22456"/>
                </a:cubicBezTo>
                <a:cubicBezTo>
                  <a:pt x="8846" y="22463"/>
                  <a:pt x="8887" y="22466"/>
                  <a:pt x="8928" y="22466"/>
                </a:cubicBezTo>
                <a:cubicBezTo>
                  <a:pt x="9272" y="22466"/>
                  <a:pt x="9676" y="22238"/>
                  <a:pt x="9974" y="22089"/>
                </a:cubicBezTo>
                <a:cubicBezTo>
                  <a:pt x="10308" y="21956"/>
                  <a:pt x="10908" y="21455"/>
                  <a:pt x="11308" y="21355"/>
                </a:cubicBezTo>
                <a:lnTo>
                  <a:pt x="11308" y="21355"/>
                </a:lnTo>
                <a:cubicBezTo>
                  <a:pt x="11108" y="21922"/>
                  <a:pt x="10508" y="22423"/>
                  <a:pt x="9607" y="23123"/>
                </a:cubicBezTo>
                <a:cubicBezTo>
                  <a:pt x="9616" y="23142"/>
                  <a:pt x="9641" y="23150"/>
                  <a:pt x="9678" y="23150"/>
                </a:cubicBezTo>
                <a:cubicBezTo>
                  <a:pt x="9773" y="23150"/>
                  <a:pt x="9948" y="23095"/>
                  <a:pt x="10141" y="23023"/>
                </a:cubicBezTo>
                <a:cubicBezTo>
                  <a:pt x="10641" y="22723"/>
                  <a:pt x="11142" y="22423"/>
                  <a:pt x="11775" y="22089"/>
                </a:cubicBezTo>
                <a:lnTo>
                  <a:pt x="11775" y="22089"/>
                </a:lnTo>
                <a:cubicBezTo>
                  <a:pt x="11242" y="23590"/>
                  <a:pt x="10441" y="24558"/>
                  <a:pt x="8940" y="24558"/>
                </a:cubicBezTo>
                <a:cubicBezTo>
                  <a:pt x="8906" y="24558"/>
                  <a:pt x="8872" y="24559"/>
                  <a:pt x="8838" y="24559"/>
                </a:cubicBezTo>
                <a:cubicBezTo>
                  <a:pt x="7722" y="24559"/>
                  <a:pt x="6887" y="24023"/>
                  <a:pt x="6271" y="22890"/>
                </a:cubicBezTo>
                <a:cubicBezTo>
                  <a:pt x="9240" y="21755"/>
                  <a:pt x="11342" y="19554"/>
                  <a:pt x="13643" y="17586"/>
                </a:cubicBezTo>
                <a:close/>
                <a:moveTo>
                  <a:pt x="21516" y="12115"/>
                </a:moveTo>
                <a:cubicBezTo>
                  <a:pt x="21516" y="12215"/>
                  <a:pt x="22116" y="16385"/>
                  <a:pt x="22216" y="18120"/>
                </a:cubicBezTo>
                <a:cubicBezTo>
                  <a:pt x="22283" y="18687"/>
                  <a:pt x="22183" y="19220"/>
                  <a:pt x="22116" y="19754"/>
                </a:cubicBezTo>
                <a:cubicBezTo>
                  <a:pt x="22016" y="20388"/>
                  <a:pt x="21782" y="20955"/>
                  <a:pt x="21149" y="21255"/>
                </a:cubicBezTo>
                <a:cubicBezTo>
                  <a:pt x="20548" y="21555"/>
                  <a:pt x="20448" y="22089"/>
                  <a:pt x="20315" y="22656"/>
                </a:cubicBezTo>
                <a:cubicBezTo>
                  <a:pt x="20148" y="23557"/>
                  <a:pt x="19848" y="24391"/>
                  <a:pt x="19614" y="25225"/>
                </a:cubicBezTo>
                <a:cubicBezTo>
                  <a:pt x="19514" y="25391"/>
                  <a:pt x="19281" y="25525"/>
                  <a:pt x="19014" y="25792"/>
                </a:cubicBezTo>
                <a:cubicBezTo>
                  <a:pt x="18847" y="22856"/>
                  <a:pt x="18513" y="20054"/>
                  <a:pt x="18847" y="17286"/>
                </a:cubicBezTo>
                <a:cubicBezTo>
                  <a:pt x="19014" y="15785"/>
                  <a:pt x="19414" y="14350"/>
                  <a:pt x="19681" y="12849"/>
                </a:cubicBezTo>
                <a:cubicBezTo>
                  <a:pt x="19711" y="12728"/>
                  <a:pt x="19851" y="12197"/>
                  <a:pt x="19877" y="12197"/>
                </a:cubicBezTo>
                <a:cubicBezTo>
                  <a:pt x="19880" y="12197"/>
                  <a:pt x="19881" y="12203"/>
                  <a:pt x="19881" y="12215"/>
                </a:cubicBezTo>
                <a:cubicBezTo>
                  <a:pt x="19848" y="12549"/>
                  <a:pt x="19781" y="13550"/>
                  <a:pt x="19714" y="13917"/>
                </a:cubicBezTo>
                <a:cubicBezTo>
                  <a:pt x="19381" y="16218"/>
                  <a:pt x="19614" y="18787"/>
                  <a:pt x="20015" y="21122"/>
                </a:cubicBezTo>
                <a:cubicBezTo>
                  <a:pt x="20115" y="20688"/>
                  <a:pt x="20148" y="19887"/>
                  <a:pt x="20148" y="19420"/>
                </a:cubicBezTo>
                <a:cubicBezTo>
                  <a:pt x="20181" y="18086"/>
                  <a:pt x="20381" y="14584"/>
                  <a:pt x="20515" y="14183"/>
                </a:cubicBezTo>
                <a:cubicBezTo>
                  <a:pt x="20640" y="15338"/>
                  <a:pt x="21056" y="18127"/>
                  <a:pt x="21137" y="18127"/>
                </a:cubicBezTo>
                <a:cubicBezTo>
                  <a:pt x="21143" y="18127"/>
                  <a:pt x="21147" y="18114"/>
                  <a:pt x="21149" y="18086"/>
                </a:cubicBezTo>
                <a:cubicBezTo>
                  <a:pt x="21282" y="16752"/>
                  <a:pt x="21449" y="12182"/>
                  <a:pt x="21516" y="12115"/>
                </a:cubicBezTo>
                <a:close/>
                <a:moveTo>
                  <a:pt x="17874" y="17100"/>
                </a:moveTo>
                <a:cubicBezTo>
                  <a:pt x="17877" y="17100"/>
                  <a:pt x="17879" y="17106"/>
                  <a:pt x="17880" y="17119"/>
                </a:cubicBezTo>
                <a:cubicBezTo>
                  <a:pt x="17946" y="19587"/>
                  <a:pt x="18046" y="22656"/>
                  <a:pt x="18046" y="25125"/>
                </a:cubicBezTo>
                <a:cubicBezTo>
                  <a:pt x="18046" y="25892"/>
                  <a:pt x="18046" y="26626"/>
                  <a:pt x="17980" y="27326"/>
                </a:cubicBezTo>
                <a:cubicBezTo>
                  <a:pt x="17698" y="29858"/>
                  <a:pt x="15966" y="31409"/>
                  <a:pt x="13775" y="31409"/>
                </a:cubicBezTo>
                <a:cubicBezTo>
                  <a:pt x="13108" y="31409"/>
                  <a:pt x="12399" y="31266"/>
                  <a:pt x="11675" y="30962"/>
                </a:cubicBezTo>
                <a:cubicBezTo>
                  <a:pt x="11154" y="30737"/>
                  <a:pt x="10847" y="30607"/>
                  <a:pt x="10599" y="30607"/>
                </a:cubicBezTo>
                <a:cubicBezTo>
                  <a:pt x="10258" y="30607"/>
                  <a:pt x="10028" y="30851"/>
                  <a:pt x="9507" y="31429"/>
                </a:cubicBezTo>
                <a:cubicBezTo>
                  <a:pt x="9091" y="31918"/>
                  <a:pt x="8603" y="32157"/>
                  <a:pt x="8057" y="32157"/>
                </a:cubicBezTo>
                <a:cubicBezTo>
                  <a:pt x="7858" y="32157"/>
                  <a:pt x="7652" y="32125"/>
                  <a:pt x="7439" y="32063"/>
                </a:cubicBezTo>
                <a:cubicBezTo>
                  <a:pt x="6905" y="31896"/>
                  <a:pt x="6338" y="31629"/>
                  <a:pt x="5838" y="31296"/>
                </a:cubicBezTo>
                <a:cubicBezTo>
                  <a:pt x="5389" y="30947"/>
                  <a:pt x="4922" y="30766"/>
                  <a:pt x="4423" y="30766"/>
                </a:cubicBezTo>
                <a:cubicBezTo>
                  <a:pt x="4253" y="30766"/>
                  <a:pt x="4080" y="30786"/>
                  <a:pt x="3903" y="30829"/>
                </a:cubicBezTo>
                <a:cubicBezTo>
                  <a:pt x="3665" y="30868"/>
                  <a:pt x="3416" y="30898"/>
                  <a:pt x="3151" y="30898"/>
                </a:cubicBezTo>
                <a:cubicBezTo>
                  <a:pt x="2747" y="30898"/>
                  <a:pt x="2305" y="30830"/>
                  <a:pt x="1802" y="30629"/>
                </a:cubicBezTo>
                <a:cubicBezTo>
                  <a:pt x="2168" y="30462"/>
                  <a:pt x="2402" y="30395"/>
                  <a:pt x="2569" y="30295"/>
                </a:cubicBezTo>
                <a:cubicBezTo>
                  <a:pt x="3603" y="29928"/>
                  <a:pt x="4670" y="29628"/>
                  <a:pt x="5704" y="29194"/>
                </a:cubicBezTo>
                <a:cubicBezTo>
                  <a:pt x="9040" y="27626"/>
                  <a:pt x="11675" y="25358"/>
                  <a:pt x="13110" y="21889"/>
                </a:cubicBezTo>
                <a:cubicBezTo>
                  <a:pt x="13210" y="21555"/>
                  <a:pt x="13443" y="21255"/>
                  <a:pt x="13543" y="20955"/>
                </a:cubicBezTo>
                <a:lnTo>
                  <a:pt x="13944" y="20088"/>
                </a:lnTo>
                <a:lnTo>
                  <a:pt x="13944" y="20088"/>
                </a:lnTo>
                <a:cubicBezTo>
                  <a:pt x="13843" y="20388"/>
                  <a:pt x="13777" y="20721"/>
                  <a:pt x="13677" y="20988"/>
                </a:cubicBezTo>
                <a:cubicBezTo>
                  <a:pt x="13110" y="22523"/>
                  <a:pt x="12609" y="24091"/>
                  <a:pt x="11875" y="25558"/>
                </a:cubicBezTo>
                <a:cubicBezTo>
                  <a:pt x="10941" y="27560"/>
                  <a:pt x="9207" y="28894"/>
                  <a:pt x="7339" y="29995"/>
                </a:cubicBezTo>
                <a:cubicBezTo>
                  <a:pt x="7422" y="30028"/>
                  <a:pt x="7489" y="30045"/>
                  <a:pt x="7547" y="30045"/>
                </a:cubicBezTo>
                <a:cubicBezTo>
                  <a:pt x="7606" y="30045"/>
                  <a:pt x="7656" y="30028"/>
                  <a:pt x="7706" y="29995"/>
                </a:cubicBezTo>
                <a:cubicBezTo>
                  <a:pt x="10041" y="28927"/>
                  <a:pt x="11709" y="27159"/>
                  <a:pt x="12776" y="24791"/>
                </a:cubicBezTo>
                <a:cubicBezTo>
                  <a:pt x="13643" y="22756"/>
                  <a:pt x="14444" y="20655"/>
                  <a:pt x="15278" y="18620"/>
                </a:cubicBezTo>
                <a:cubicBezTo>
                  <a:pt x="15445" y="18220"/>
                  <a:pt x="15645" y="17819"/>
                  <a:pt x="15812" y="17419"/>
                </a:cubicBezTo>
                <a:lnTo>
                  <a:pt x="15812" y="17419"/>
                </a:lnTo>
                <a:cubicBezTo>
                  <a:pt x="15511" y="21589"/>
                  <a:pt x="14711" y="25592"/>
                  <a:pt x="12309" y="28994"/>
                </a:cubicBezTo>
                <a:cubicBezTo>
                  <a:pt x="12643" y="28761"/>
                  <a:pt x="12809" y="28594"/>
                  <a:pt x="13010" y="28327"/>
                </a:cubicBezTo>
                <a:cubicBezTo>
                  <a:pt x="14944" y="25658"/>
                  <a:pt x="16012" y="22089"/>
                  <a:pt x="16479" y="18887"/>
                </a:cubicBezTo>
                <a:lnTo>
                  <a:pt x="16479" y="18887"/>
                </a:lnTo>
                <a:cubicBezTo>
                  <a:pt x="16712" y="20088"/>
                  <a:pt x="16212" y="25725"/>
                  <a:pt x="14811" y="28394"/>
                </a:cubicBezTo>
                <a:cubicBezTo>
                  <a:pt x="14677" y="28627"/>
                  <a:pt x="14611" y="28794"/>
                  <a:pt x="14277" y="29261"/>
                </a:cubicBezTo>
                <a:cubicBezTo>
                  <a:pt x="15511" y="28127"/>
                  <a:pt x="16445" y="26259"/>
                  <a:pt x="16679" y="24691"/>
                </a:cubicBezTo>
                <a:cubicBezTo>
                  <a:pt x="17130" y="22016"/>
                  <a:pt x="17799" y="17100"/>
                  <a:pt x="17874" y="17100"/>
                </a:cubicBezTo>
                <a:close/>
                <a:moveTo>
                  <a:pt x="26127" y="0"/>
                </a:moveTo>
                <a:cubicBezTo>
                  <a:pt x="25165" y="0"/>
                  <a:pt x="24213" y="152"/>
                  <a:pt x="23317" y="474"/>
                </a:cubicBezTo>
                <a:cubicBezTo>
                  <a:pt x="21716" y="1074"/>
                  <a:pt x="20448" y="2108"/>
                  <a:pt x="19281" y="3309"/>
                </a:cubicBezTo>
                <a:cubicBezTo>
                  <a:pt x="17213" y="5410"/>
                  <a:pt x="15645" y="7879"/>
                  <a:pt x="14444" y="10547"/>
                </a:cubicBezTo>
                <a:cubicBezTo>
                  <a:pt x="13977" y="11582"/>
                  <a:pt x="13510" y="12616"/>
                  <a:pt x="12976" y="13583"/>
                </a:cubicBezTo>
                <a:cubicBezTo>
                  <a:pt x="10908" y="17452"/>
                  <a:pt x="7639" y="19821"/>
                  <a:pt x="3336" y="20721"/>
                </a:cubicBezTo>
                <a:cubicBezTo>
                  <a:pt x="2969" y="20788"/>
                  <a:pt x="2602" y="20855"/>
                  <a:pt x="2235" y="20955"/>
                </a:cubicBezTo>
                <a:cubicBezTo>
                  <a:pt x="1735" y="21122"/>
                  <a:pt x="1601" y="21522"/>
                  <a:pt x="1968" y="21889"/>
                </a:cubicBezTo>
                <a:cubicBezTo>
                  <a:pt x="2335" y="22289"/>
                  <a:pt x="2836" y="22656"/>
                  <a:pt x="3403" y="22923"/>
                </a:cubicBezTo>
                <a:cubicBezTo>
                  <a:pt x="3836" y="23123"/>
                  <a:pt x="4403" y="23123"/>
                  <a:pt x="4837" y="23290"/>
                </a:cubicBezTo>
                <a:cubicBezTo>
                  <a:pt x="5171" y="23390"/>
                  <a:pt x="5571" y="23523"/>
                  <a:pt x="5771" y="23757"/>
                </a:cubicBezTo>
                <a:cubicBezTo>
                  <a:pt x="6672" y="24891"/>
                  <a:pt x="7839" y="25391"/>
                  <a:pt x="9507" y="25425"/>
                </a:cubicBezTo>
                <a:cubicBezTo>
                  <a:pt x="6939" y="28360"/>
                  <a:pt x="3803" y="29695"/>
                  <a:pt x="0" y="30295"/>
                </a:cubicBezTo>
                <a:cubicBezTo>
                  <a:pt x="467" y="30729"/>
                  <a:pt x="667" y="30929"/>
                  <a:pt x="901" y="31062"/>
                </a:cubicBezTo>
                <a:cubicBezTo>
                  <a:pt x="1592" y="31446"/>
                  <a:pt x="2343" y="31654"/>
                  <a:pt x="3122" y="31654"/>
                </a:cubicBezTo>
                <a:cubicBezTo>
                  <a:pt x="3358" y="31654"/>
                  <a:pt x="3596" y="31635"/>
                  <a:pt x="3836" y="31596"/>
                </a:cubicBezTo>
                <a:cubicBezTo>
                  <a:pt x="3958" y="31583"/>
                  <a:pt x="4075" y="31576"/>
                  <a:pt x="4189" y="31576"/>
                </a:cubicBezTo>
                <a:cubicBezTo>
                  <a:pt x="4664" y="31576"/>
                  <a:pt x="5073" y="31693"/>
                  <a:pt x="5504" y="31963"/>
                </a:cubicBezTo>
                <a:cubicBezTo>
                  <a:pt x="6205" y="32401"/>
                  <a:pt x="6932" y="32788"/>
                  <a:pt x="7706" y="32788"/>
                </a:cubicBezTo>
                <a:cubicBezTo>
                  <a:pt x="7816" y="32788"/>
                  <a:pt x="7927" y="32780"/>
                  <a:pt x="8039" y="32763"/>
                </a:cubicBezTo>
                <a:cubicBezTo>
                  <a:pt x="8706" y="32697"/>
                  <a:pt x="9440" y="32430"/>
                  <a:pt x="9941" y="31996"/>
                </a:cubicBezTo>
                <a:cubicBezTo>
                  <a:pt x="10285" y="31733"/>
                  <a:pt x="10581" y="31605"/>
                  <a:pt x="10909" y="31605"/>
                </a:cubicBezTo>
                <a:cubicBezTo>
                  <a:pt x="11121" y="31605"/>
                  <a:pt x="11347" y="31658"/>
                  <a:pt x="11609" y="31763"/>
                </a:cubicBezTo>
                <a:cubicBezTo>
                  <a:pt x="12360" y="32046"/>
                  <a:pt x="13092" y="32183"/>
                  <a:pt x="13788" y="32183"/>
                </a:cubicBezTo>
                <a:cubicBezTo>
                  <a:pt x="15470" y="32183"/>
                  <a:pt x="16942" y="31381"/>
                  <a:pt x="17980" y="29895"/>
                </a:cubicBezTo>
                <a:cubicBezTo>
                  <a:pt x="18513" y="29094"/>
                  <a:pt x="18847" y="28260"/>
                  <a:pt x="18947" y="27259"/>
                </a:cubicBezTo>
                <a:cubicBezTo>
                  <a:pt x="18980" y="26926"/>
                  <a:pt x="19081" y="26492"/>
                  <a:pt x="19281" y="26325"/>
                </a:cubicBezTo>
                <a:cubicBezTo>
                  <a:pt x="20348" y="25492"/>
                  <a:pt x="20748" y="24391"/>
                  <a:pt x="20915" y="23090"/>
                </a:cubicBezTo>
                <a:cubicBezTo>
                  <a:pt x="20982" y="22389"/>
                  <a:pt x="21149" y="21822"/>
                  <a:pt x="21782" y="21422"/>
                </a:cubicBezTo>
                <a:cubicBezTo>
                  <a:pt x="22416" y="21055"/>
                  <a:pt x="22650" y="20288"/>
                  <a:pt x="22683" y="19587"/>
                </a:cubicBezTo>
                <a:cubicBezTo>
                  <a:pt x="22750" y="18320"/>
                  <a:pt x="22750" y="17085"/>
                  <a:pt x="22683" y="15818"/>
                </a:cubicBezTo>
                <a:cubicBezTo>
                  <a:pt x="22616" y="14484"/>
                  <a:pt x="22416" y="13149"/>
                  <a:pt x="22350" y="11815"/>
                </a:cubicBezTo>
                <a:cubicBezTo>
                  <a:pt x="22316" y="9914"/>
                  <a:pt x="22683" y="8112"/>
                  <a:pt x="24017" y="6745"/>
                </a:cubicBezTo>
                <a:cubicBezTo>
                  <a:pt x="24618" y="6111"/>
                  <a:pt x="25485" y="5644"/>
                  <a:pt x="25985" y="5477"/>
                </a:cubicBezTo>
                <a:lnTo>
                  <a:pt x="25985" y="5477"/>
                </a:lnTo>
                <a:cubicBezTo>
                  <a:pt x="25318" y="5978"/>
                  <a:pt x="24851" y="6645"/>
                  <a:pt x="24751" y="6878"/>
                </a:cubicBezTo>
                <a:cubicBezTo>
                  <a:pt x="23450" y="9080"/>
                  <a:pt x="23817" y="13917"/>
                  <a:pt x="28087" y="15484"/>
                </a:cubicBezTo>
                <a:cubicBezTo>
                  <a:pt x="28784" y="15754"/>
                  <a:pt x="29489" y="15886"/>
                  <a:pt x="30179" y="15886"/>
                </a:cubicBezTo>
                <a:cubicBezTo>
                  <a:pt x="31964" y="15886"/>
                  <a:pt x="33646" y="15000"/>
                  <a:pt x="34825" y="13316"/>
                </a:cubicBezTo>
                <a:cubicBezTo>
                  <a:pt x="36460" y="10948"/>
                  <a:pt x="36360" y="8379"/>
                  <a:pt x="35225" y="5777"/>
                </a:cubicBezTo>
                <a:cubicBezTo>
                  <a:pt x="33741" y="2278"/>
                  <a:pt x="29854" y="0"/>
                  <a:pt x="26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flipH="1">
            <a:off x="8006088" y="384363"/>
            <a:ext cx="911500" cy="819700"/>
          </a:xfrm>
          <a:custGeom>
            <a:avLst/>
            <a:gdLst/>
            <a:ahLst/>
            <a:cxnLst/>
            <a:rect l="l" t="t" r="r" b="b"/>
            <a:pathLst>
              <a:path w="36460" h="32788" extrusionOk="0">
                <a:moveTo>
                  <a:pt x="14361" y="14097"/>
                </a:moveTo>
                <a:cubicBezTo>
                  <a:pt x="14355" y="14103"/>
                  <a:pt x="14349" y="14110"/>
                  <a:pt x="14344" y="14117"/>
                </a:cubicBezTo>
                <a:cubicBezTo>
                  <a:pt x="14348" y="14112"/>
                  <a:pt x="14354" y="14105"/>
                  <a:pt x="14361" y="14097"/>
                </a:cubicBezTo>
                <a:close/>
                <a:moveTo>
                  <a:pt x="26838" y="1939"/>
                </a:moveTo>
                <a:cubicBezTo>
                  <a:pt x="28347" y="1939"/>
                  <a:pt x="29812" y="2500"/>
                  <a:pt x="31189" y="3609"/>
                </a:cubicBezTo>
                <a:cubicBezTo>
                  <a:pt x="31323" y="3709"/>
                  <a:pt x="32123" y="4276"/>
                  <a:pt x="32624" y="4943"/>
                </a:cubicBezTo>
                <a:cubicBezTo>
                  <a:pt x="32157" y="3776"/>
                  <a:pt x="30756" y="2575"/>
                  <a:pt x="29855" y="2041"/>
                </a:cubicBezTo>
                <a:lnTo>
                  <a:pt x="29855" y="2041"/>
                </a:lnTo>
                <a:cubicBezTo>
                  <a:pt x="31289" y="2442"/>
                  <a:pt x="32590" y="3609"/>
                  <a:pt x="33357" y="4777"/>
                </a:cubicBezTo>
                <a:cubicBezTo>
                  <a:pt x="34758" y="6811"/>
                  <a:pt x="34258" y="9647"/>
                  <a:pt x="32357" y="11115"/>
                </a:cubicBezTo>
                <a:cubicBezTo>
                  <a:pt x="31585" y="11693"/>
                  <a:pt x="30723" y="12067"/>
                  <a:pt x="29751" y="12067"/>
                </a:cubicBezTo>
                <a:cubicBezTo>
                  <a:pt x="29546" y="12067"/>
                  <a:pt x="29336" y="12050"/>
                  <a:pt x="29121" y="12015"/>
                </a:cubicBezTo>
                <a:lnTo>
                  <a:pt x="29121" y="12015"/>
                </a:lnTo>
                <a:cubicBezTo>
                  <a:pt x="29458" y="12398"/>
                  <a:pt x="29841" y="12507"/>
                  <a:pt x="30239" y="12507"/>
                </a:cubicBezTo>
                <a:cubicBezTo>
                  <a:pt x="30431" y="12507"/>
                  <a:pt x="30627" y="12481"/>
                  <a:pt x="30822" y="12449"/>
                </a:cubicBezTo>
                <a:cubicBezTo>
                  <a:pt x="32457" y="12182"/>
                  <a:pt x="33491" y="11181"/>
                  <a:pt x="34158" y="9680"/>
                </a:cubicBezTo>
                <a:cubicBezTo>
                  <a:pt x="34291" y="9380"/>
                  <a:pt x="34391" y="9080"/>
                  <a:pt x="34658" y="8579"/>
                </a:cubicBezTo>
                <a:lnTo>
                  <a:pt x="34658" y="8579"/>
                </a:lnTo>
                <a:cubicBezTo>
                  <a:pt x="34792" y="11190"/>
                  <a:pt x="32733" y="13056"/>
                  <a:pt x="30438" y="13056"/>
                </a:cubicBezTo>
                <a:cubicBezTo>
                  <a:pt x="29859" y="13056"/>
                  <a:pt x="29265" y="12938"/>
                  <a:pt x="28687" y="12682"/>
                </a:cubicBezTo>
                <a:cubicBezTo>
                  <a:pt x="28387" y="12549"/>
                  <a:pt x="28054" y="12282"/>
                  <a:pt x="27853" y="12049"/>
                </a:cubicBezTo>
                <a:cubicBezTo>
                  <a:pt x="27386" y="11515"/>
                  <a:pt x="27320" y="10781"/>
                  <a:pt x="27553" y="10181"/>
                </a:cubicBezTo>
                <a:cubicBezTo>
                  <a:pt x="27769" y="9669"/>
                  <a:pt x="28179" y="9483"/>
                  <a:pt x="28663" y="9483"/>
                </a:cubicBezTo>
                <a:cubicBezTo>
                  <a:pt x="28779" y="9483"/>
                  <a:pt x="28899" y="9494"/>
                  <a:pt x="29021" y="9513"/>
                </a:cubicBezTo>
                <a:cubicBezTo>
                  <a:pt x="29154" y="9513"/>
                  <a:pt x="29288" y="9547"/>
                  <a:pt x="29488" y="9547"/>
                </a:cubicBezTo>
                <a:cubicBezTo>
                  <a:pt x="29388" y="9347"/>
                  <a:pt x="29388" y="9213"/>
                  <a:pt x="29321" y="9113"/>
                </a:cubicBezTo>
                <a:cubicBezTo>
                  <a:pt x="28961" y="8792"/>
                  <a:pt x="28557" y="8639"/>
                  <a:pt x="28168" y="8639"/>
                </a:cubicBezTo>
                <a:cubicBezTo>
                  <a:pt x="27545" y="8639"/>
                  <a:pt x="26960" y="9029"/>
                  <a:pt x="26653" y="9747"/>
                </a:cubicBezTo>
                <a:cubicBezTo>
                  <a:pt x="26019" y="11181"/>
                  <a:pt x="26786" y="12916"/>
                  <a:pt x="28320" y="13550"/>
                </a:cubicBezTo>
                <a:cubicBezTo>
                  <a:pt x="28904" y="13800"/>
                  <a:pt x="29496" y="13925"/>
                  <a:pt x="30084" y="13925"/>
                </a:cubicBezTo>
                <a:cubicBezTo>
                  <a:pt x="30672" y="13925"/>
                  <a:pt x="31256" y="13800"/>
                  <a:pt x="31823" y="13550"/>
                </a:cubicBezTo>
                <a:cubicBezTo>
                  <a:pt x="32657" y="13183"/>
                  <a:pt x="33391" y="12549"/>
                  <a:pt x="34458" y="11915"/>
                </a:cubicBezTo>
                <a:lnTo>
                  <a:pt x="34458" y="11915"/>
                </a:lnTo>
                <a:cubicBezTo>
                  <a:pt x="33858" y="13416"/>
                  <a:pt x="32890" y="14283"/>
                  <a:pt x="31690" y="14851"/>
                </a:cubicBezTo>
                <a:cubicBezTo>
                  <a:pt x="31166" y="15089"/>
                  <a:pt x="30600" y="15202"/>
                  <a:pt x="30032" y="15202"/>
                </a:cubicBezTo>
                <a:cubicBezTo>
                  <a:pt x="28533" y="15202"/>
                  <a:pt x="27017" y="14422"/>
                  <a:pt x="26219" y="13116"/>
                </a:cubicBezTo>
                <a:cubicBezTo>
                  <a:pt x="25185" y="11515"/>
                  <a:pt x="25619" y="9180"/>
                  <a:pt x="27186" y="7779"/>
                </a:cubicBezTo>
                <a:cubicBezTo>
                  <a:pt x="27770" y="7271"/>
                  <a:pt x="28412" y="6995"/>
                  <a:pt x="29141" y="6995"/>
                </a:cubicBezTo>
                <a:cubicBezTo>
                  <a:pt x="29370" y="6995"/>
                  <a:pt x="29608" y="7023"/>
                  <a:pt x="29855" y="7078"/>
                </a:cubicBezTo>
                <a:cubicBezTo>
                  <a:pt x="30155" y="7178"/>
                  <a:pt x="30455" y="7178"/>
                  <a:pt x="30789" y="7212"/>
                </a:cubicBezTo>
                <a:cubicBezTo>
                  <a:pt x="30121" y="6647"/>
                  <a:pt x="29471" y="6398"/>
                  <a:pt x="28825" y="6398"/>
                </a:cubicBezTo>
                <a:cubicBezTo>
                  <a:pt x="28212" y="6398"/>
                  <a:pt x="27603" y="6622"/>
                  <a:pt x="26986" y="7012"/>
                </a:cubicBezTo>
                <a:cubicBezTo>
                  <a:pt x="26653" y="7212"/>
                  <a:pt x="25985" y="7779"/>
                  <a:pt x="25652" y="8279"/>
                </a:cubicBezTo>
                <a:cubicBezTo>
                  <a:pt x="25685" y="7779"/>
                  <a:pt x="26086" y="7112"/>
                  <a:pt x="26186" y="6945"/>
                </a:cubicBezTo>
                <a:cubicBezTo>
                  <a:pt x="26930" y="6107"/>
                  <a:pt x="27819" y="5500"/>
                  <a:pt x="29014" y="5500"/>
                </a:cubicBezTo>
                <a:cubicBezTo>
                  <a:pt x="29104" y="5500"/>
                  <a:pt x="29195" y="5504"/>
                  <a:pt x="29288" y="5511"/>
                </a:cubicBezTo>
                <a:cubicBezTo>
                  <a:pt x="30489" y="5544"/>
                  <a:pt x="31489" y="6011"/>
                  <a:pt x="31990" y="7412"/>
                </a:cubicBezTo>
                <a:cubicBezTo>
                  <a:pt x="32290" y="6578"/>
                  <a:pt x="32123" y="6011"/>
                  <a:pt x="31790" y="5410"/>
                </a:cubicBezTo>
                <a:cubicBezTo>
                  <a:pt x="30834" y="3850"/>
                  <a:pt x="29453" y="3171"/>
                  <a:pt x="27762" y="3171"/>
                </a:cubicBezTo>
                <a:cubicBezTo>
                  <a:pt x="27682" y="3171"/>
                  <a:pt x="27601" y="3173"/>
                  <a:pt x="27520" y="3176"/>
                </a:cubicBezTo>
                <a:cubicBezTo>
                  <a:pt x="25785" y="3209"/>
                  <a:pt x="24251" y="3909"/>
                  <a:pt x="22917" y="5044"/>
                </a:cubicBezTo>
                <a:cubicBezTo>
                  <a:pt x="21682" y="6044"/>
                  <a:pt x="20848" y="7245"/>
                  <a:pt x="20148" y="8613"/>
                </a:cubicBezTo>
                <a:cubicBezTo>
                  <a:pt x="19848" y="9247"/>
                  <a:pt x="19481" y="9780"/>
                  <a:pt x="18580" y="10014"/>
                </a:cubicBezTo>
                <a:cubicBezTo>
                  <a:pt x="18680" y="9647"/>
                  <a:pt x="18747" y="9447"/>
                  <a:pt x="18814" y="9247"/>
                </a:cubicBezTo>
                <a:cubicBezTo>
                  <a:pt x="19414" y="8346"/>
                  <a:pt x="19948" y="7412"/>
                  <a:pt x="20548" y="6545"/>
                </a:cubicBezTo>
                <a:cubicBezTo>
                  <a:pt x="21849" y="4743"/>
                  <a:pt x="23550" y="3576"/>
                  <a:pt x="25752" y="3075"/>
                </a:cubicBezTo>
                <a:cubicBezTo>
                  <a:pt x="26286" y="2942"/>
                  <a:pt x="27420" y="2608"/>
                  <a:pt x="28187" y="2542"/>
                </a:cubicBezTo>
                <a:cubicBezTo>
                  <a:pt x="28087" y="2508"/>
                  <a:pt x="27778" y="2492"/>
                  <a:pt x="27474" y="2492"/>
                </a:cubicBezTo>
                <a:cubicBezTo>
                  <a:pt x="27170" y="2492"/>
                  <a:pt x="26869" y="2508"/>
                  <a:pt x="26786" y="2542"/>
                </a:cubicBezTo>
                <a:cubicBezTo>
                  <a:pt x="24351" y="2709"/>
                  <a:pt x="22316" y="3743"/>
                  <a:pt x="20782" y="5577"/>
                </a:cubicBezTo>
                <a:cubicBezTo>
                  <a:pt x="19681" y="6811"/>
                  <a:pt x="18714" y="8212"/>
                  <a:pt x="18213" y="9814"/>
                </a:cubicBezTo>
                <a:cubicBezTo>
                  <a:pt x="18121" y="10184"/>
                  <a:pt x="17999" y="10555"/>
                  <a:pt x="17373" y="10555"/>
                </a:cubicBezTo>
                <a:cubicBezTo>
                  <a:pt x="17323" y="10555"/>
                  <a:pt x="17269" y="10552"/>
                  <a:pt x="17213" y="10547"/>
                </a:cubicBezTo>
                <a:cubicBezTo>
                  <a:pt x="18046" y="9080"/>
                  <a:pt x="18847" y="7645"/>
                  <a:pt x="19681" y="6278"/>
                </a:cubicBezTo>
                <a:cubicBezTo>
                  <a:pt x="20615" y="4777"/>
                  <a:pt x="21849" y="3709"/>
                  <a:pt x="23417" y="2875"/>
                </a:cubicBezTo>
                <a:cubicBezTo>
                  <a:pt x="24570" y="2249"/>
                  <a:pt x="25716" y="1939"/>
                  <a:pt x="26838" y="1939"/>
                </a:cubicBezTo>
                <a:close/>
                <a:moveTo>
                  <a:pt x="16846" y="13683"/>
                </a:moveTo>
                <a:lnTo>
                  <a:pt x="16846" y="13683"/>
                </a:lnTo>
                <a:cubicBezTo>
                  <a:pt x="16512" y="14384"/>
                  <a:pt x="15845" y="15751"/>
                  <a:pt x="15511" y="16518"/>
                </a:cubicBezTo>
                <a:cubicBezTo>
                  <a:pt x="15411" y="16719"/>
                  <a:pt x="15278" y="16952"/>
                  <a:pt x="15144" y="17219"/>
                </a:cubicBezTo>
                <a:cubicBezTo>
                  <a:pt x="15078" y="17419"/>
                  <a:pt x="14511" y="18353"/>
                  <a:pt x="14444" y="18553"/>
                </a:cubicBezTo>
                <a:cubicBezTo>
                  <a:pt x="14511" y="18353"/>
                  <a:pt x="15078" y="16418"/>
                  <a:pt x="15144" y="16185"/>
                </a:cubicBezTo>
                <a:cubicBezTo>
                  <a:pt x="15411" y="15384"/>
                  <a:pt x="16145" y="14183"/>
                  <a:pt x="16846" y="13683"/>
                </a:cubicBezTo>
                <a:close/>
                <a:moveTo>
                  <a:pt x="26432" y="1040"/>
                </a:moveTo>
                <a:cubicBezTo>
                  <a:pt x="27398" y="1040"/>
                  <a:pt x="28329" y="1254"/>
                  <a:pt x="29088" y="1775"/>
                </a:cubicBezTo>
                <a:cubicBezTo>
                  <a:pt x="28454" y="1608"/>
                  <a:pt x="27887" y="1508"/>
                  <a:pt x="27286" y="1508"/>
                </a:cubicBezTo>
                <a:cubicBezTo>
                  <a:pt x="23183" y="1508"/>
                  <a:pt x="20215" y="3843"/>
                  <a:pt x="18280" y="7412"/>
                </a:cubicBezTo>
                <a:cubicBezTo>
                  <a:pt x="17846" y="8179"/>
                  <a:pt x="17446" y="8913"/>
                  <a:pt x="17112" y="9714"/>
                </a:cubicBezTo>
                <a:cubicBezTo>
                  <a:pt x="16612" y="10748"/>
                  <a:pt x="16112" y="11548"/>
                  <a:pt x="15345" y="12549"/>
                </a:cubicBezTo>
                <a:cubicBezTo>
                  <a:pt x="15027" y="12931"/>
                  <a:pt x="14496" y="13918"/>
                  <a:pt x="14361" y="14097"/>
                </a:cubicBezTo>
                <a:lnTo>
                  <a:pt x="14361" y="14097"/>
                </a:lnTo>
                <a:cubicBezTo>
                  <a:pt x="15060" y="13269"/>
                  <a:pt x="16049" y="12413"/>
                  <a:pt x="16545" y="12082"/>
                </a:cubicBezTo>
                <a:lnTo>
                  <a:pt x="16545" y="12082"/>
                </a:lnTo>
                <a:cubicBezTo>
                  <a:pt x="15812" y="13216"/>
                  <a:pt x="14878" y="14217"/>
                  <a:pt x="14244" y="15284"/>
                </a:cubicBezTo>
                <a:cubicBezTo>
                  <a:pt x="12743" y="17753"/>
                  <a:pt x="10775" y="19721"/>
                  <a:pt x="8340" y="21255"/>
                </a:cubicBezTo>
                <a:cubicBezTo>
                  <a:pt x="7272" y="21956"/>
                  <a:pt x="6138" y="22356"/>
                  <a:pt x="4904" y="22456"/>
                </a:cubicBezTo>
                <a:cubicBezTo>
                  <a:pt x="4764" y="22473"/>
                  <a:pt x="4623" y="22482"/>
                  <a:pt x="4484" y="22482"/>
                </a:cubicBezTo>
                <a:cubicBezTo>
                  <a:pt x="3792" y="22482"/>
                  <a:pt x="3113" y="22255"/>
                  <a:pt x="2502" y="21589"/>
                </a:cubicBezTo>
                <a:cubicBezTo>
                  <a:pt x="2902" y="21455"/>
                  <a:pt x="3136" y="21389"/>
                  <a:pt x="3436" y="21322"/>
                </a:cubicBezTo>
                <a:cubicBezTo>
                  <a:pt x="8273" y="20455"/>
                  <a:pt x="11742" y="17786"/>
                  <a:pt x="13944" y="13450"/>
                </a:cubicBezTo>
                <a:cubicBezTo>
                  <a:pt x="14444" y="12516"/>
                  <a:pt x="14911" y="11515"/>
                  <a:pt x="15411" y="10547"/>
                </a:cubicBezTo>
                <a:cubicBezTo>
                  <a:pt x="16946" y="7579"/>
                  <a:pt x="18914" y="4943"/>
                  <a:pt x="21416" y="2775"/>
                </a:cubicBezTo>
                <a:cubicBezTo>
                  <a:pt x="22540" y="1850"/>
                  <a:pt x="24552" y="1040"/>
                  <a:pt x="26432" y="1040"/>
                </a:cubicBezTo>
                <a:close/>
                <a:moveTo>
                  <a:pt x="13643" y="17586"/>
                </a:moveTo>
                <a:lnTo>
                  <a:pt x="13643" y="17586"/>
                </a:lnTo>
                <a:cubicBezTo>
                  <a:pt x="12109" y="19687"/>
                  <a:pt x="10274" y="21622"/>
                  <a:pt x="8807" y="22456"/>
                </a:cubicBezTo>
                <a:cubicBezTo>
                  <a:pt x="8846" y="22463"/>
                  <a:pt x="8887" y="22466"/>
                  <a:pt x="8928" y="22466"/>
                </a:cubicBezTo>
                <a:cubicBezTo>
                  <a:pt x="9272" y="22466"/>
                  <a:pt x="9676" y="22238"/>
                  <a:pt x="9974" y="22089"/>
                </a:cubicBezTo>
                <a:cubicBezTo>
                  <a:pt x="10308" y="21956"/>
                  <a:pt x="10908" y="21455"/>
                  <a:pt x="11308" y="21355"/>
                </a:cubicBezTo>
                <a:lnTo>
                  <a:pt x="11308" y="21355"/>
                </a:lnTo>
                <a:cubicBezTo>
                  <a:pt x="11108" y="21922"/>
                  <a:pt x="10508" y="22423"/>
                  <a:pt x="9607" y="23123"/>
                </a:cubicBezTo>
                <a:cubicBezTo>
                  <a:pt x="9616" y="23142"/>
                  <a:pt x="9641" y="23150"/>
                  <a:pt x="9678" y="23150"/>
                </a:cubicBezTo>
                <a:cubicBezTo>
                  <a:pt x="9773" y="23150"/>
                  <a:pt x="9948" y="23095"/>
                  <a:pt x="10141" y="23023"/>
                </a:cubicBezTo>
                <a:cubicBezTo>
                  <a:pt x="10641" y="22723"/>
                  <a:pt x="11142" y="22423"/>
                  <a:pt x="11775" y="22089"/>
                </a:cubicBezTo>
                <a:lnTo>
                  <a:pt x="11775" y="22089"/>
                </a:lnTo>
                <a:cubicBezTo>
                  <a:pt x="11242" y="23590"/>
                  <a:pt x="10441" y="24558"/>
                  <a:pt x="8940" y="24558"/>
                </a:cubicBezTo>
                <a:cubicBezTo>
                  <a:pt x="8906" y="24558"/>
                  <a:pt x="8872" y="24559"/>
                  <a:pt x="8838" y="24559"/>
                </a:cubicBezTo>
                <a:cubicBezTo>
                  <a:pt x="7722" y="24559"/>
                  <a:pt x="6887" y="24023"/>
                  <a:pt x="6271" y="22890"/>
                </a:cubicBezTo>
                <a:cubicBezTo>
                  <a:pt x="9240" y="21755"/>
                  <a:pt x="11342" y="19554"/>
                  <a:pt x="13643" y="17586"/>
                </a:cubicBezTo>
                <a:close/>
                <a:moveTo>
                  <a:pt x="21516" y="12115"/>
                </a:moveTo>
                <a:cubicBezTo>
                  <a:pt x="21516" y="12215"/>
                  <a:pt x="22116" y="16385"/>
                  <a:pt x="22216" y="18120"/>
                </a:cubicBezTo>
                <a:cubicBezTo>
                  <a:pt x="22283" y="18687"/>
                  <a:pt x="22183" y="19220"/>
                  <a:pt x="22116" y="19754"/>
                </a:cubicBezTo>
                <a:cubicBezTo>
                  <a:pt x="22016" y="20388"/>
                  <a:pt x="21782" y="20955"/>
                  <a:pt x="21149" y="21255"/>
                </a:cubicBezTo>
                <a:cubicBezTo>
                  <a:pt x="20548" y="21555"/>
                  <a:pt x="20448" y="22089"/>
                  <a:pt x="20315" y="22656"/>
                </a:cubicBezTo>
                <a:cubicBezTo>
                  <a:pt x="20148" y="23557"/>
                  <a:pt x="19848" y="24391"/>
                  <a:pt x="19614" y="25225"/>
                </a:cubicBezTo>
                <a:cubicBezTo>
                  <a:pt x="19514" y="25391"/>
                  <a:pt x="19281" y="25525"/>
                  <a:pt x="19014" y="25792"/>
                </a:cubicBezTo>
                <a:cubicBezTo>
                  <a:pt x="18847" y="22856"/>
                  <a:pt x="18513" y="20054"/>
                  <a:pt x="18847" y="17286"/>
                </a:cubicBezTo>
                <a:cubicBezTo>
                  <a:pt x="19014" y="15785"/>
                  <a:pt x="19414" y="14350"/>
                  <a:pt x="19681" y="12849"/>
                </a:cubicBezTo>
                <a:cubicBezTo>
                  <a:pt x="19711" y="12728"/>
                  <a:pt x="19851" y="12197"/>
                  <a:pt x="19877" y="12197"/>
                </a:cubicBezTo>
                <a:cubicBezTo>
                  <a:pt x="19880" y="12197"/>
                  <a:pt x="19881" y="12203"/>
                  <a:pt x="19881" y="12215"/>
                </a:cubicBezTo>
                <a:cubicBezTo>
                  <a:pt x="19848" y="12549"/>
                  <a:pt x="19781" y="13550"/>
                  <a:pt x="19714" y="13917"/>
                </a:cubicBezTo>
                <a:cubicBezTo>
                  <a:pt x="19381" y="16218"/>
                  <a:pt x="19614" y="18787"/>
                  <a:pt x="20015" y="21122"/>
                </a:cubicBezTo>
                <a:cubicBezTo>
                  <a:pt x="20115" y="20688"/>
                  <a:pt x="20148" y="19887"/>
                  <a:pt x="20148" y="19420"/>
                </a:cubicBezTo>
                <a:cubicBezTo>
                  <a:pt x="20181" y="18086"/>
                  <a:pt x="20381" y="14584"/>
                  <a:pt x="20515" y="14183"/>
                </a:cubicBezTo>
                <a:cubicBezTo>
                  <a:pt x="20640" y="15338"/>
                  <a:pt x="21056" y="18127"/>
                  <a:pt x="21137" y="18127"/>
                </a:cubicBezTo>
                <a:cubicBezTo>
                  <a:pt x="21143" y="18127"/>
                  <a:pt x="21147" y="18114"/>
                  <a:pt x="21149" y="18086"/>
                </a:cubicBezTo>
                <a:cubicBezTo>
                  <a:pt x="21282" y="16752"/>
                  <a:pt x="21449" y="12182"/>
                  <a:pt x="21516" y="12115"/>
                </a:cubicBezTo>
                <a:close/>
                <a:moveTo>
                  <a:pt x="17874" y="17100"/>
                </a:moveTo>
                <a:cubicBezTo>
                  <a:pt x="17877" y="17100"/>
                  <a:pt x="17879" y="17106"/>
                  <a:pt x="17880" y="17119"/>
                </a:cubicBezTo>
                <a:cubicBezTo>
                  <a:pt x="17946" y="19587"/>
                  <a:pt x="18046" y="22656"/>
                  <a:pt x="18046" y="25125"/>
                </a:cubicBezTo>
                <a:cubicBezTo>
                  <a:pt x="18046" y="25892"/>
                  <a:pt x="18046" y="26626"/>
                  <a:pt x="17980" y="27326"/>
                </a:cubicBezTo>
                <a:cubicBezTo>
                  <a:pt x="17698" y="29858"/>
                  <a:pt x="15966" y="31409"/>
                  <a:pt x="13775" y="31409"/>
                </a:cubicBezTo>
                <a:cubicBezTo>
                  <a:pt x="13108" y="31409"/>
                  <a:pt x="12399" y="31266"/>
                  <a:pt x="11675" y="30962"/>
                </a:cubicBezTo>
                <a:cubicBezTo>
                  <a:pt x="11154" y="30737"/>
                  <a:pt x="10847" y="30607"/>
                  <a:pt x="10599" y="30607"/>
                </a:cubicBezTo>
                <a:cubicBezTo>
                  <a:pt x="10258" y="30607"/>
                  <a:pt x="10028" y="30851"/>
                  <a:pt x="9507" y="31429"/>
                </a:cubicBezTo>
                <a:cubicBezTo>
                  <a:pt x="9091" y="31918"/>
                  <a:pt x="8603" y="32157"/>
                  <a:pt x="8057" y="32157"/>
                </a:cubicBezTo>
                <a:cubicBezTo>
                  <a:pt x="7858" y="32157"/>
                  <a:pt x="7652" y="32125"/>
                  <a:pt x="7439" y="32063"/>
                </a:cubicBezTo>
                <a:cubicBezTo>
                  <a:pt x="6905" y="31896"/>
                  <a:pt x="6338" y="31629"/>
                  <a:pt x="5838" y="31296"/>
                </a:cubicBezTo>
                <a:cubicBezTo>
                  <a:pt x="5389" y="30947"/>
                  <a:pt x="4922" y="30766"/>
                  <a:pt x="4423" y="30766"/>
                </a:cubicBezTo>
                <a:cubicBezTo>
                  <a:pt x="4253" y="30766"/>
                  <a:pt x="4080" y="30786"/>
                  <a:pt x="3903" y="30829"/>
                </a:cubicBezTo>
                <a:cubicBezTo>
                  <a:pt x="3665" y="30868"/>
                  <a:pt x="3416" y="30898"/>
                  <a:pt x="3151" y="30898"/>
                </a:cubicBezTo>
                <a:cubicBezTo>
                  <a:pt x="2747" y="30898"/>
                  <a:pt x="2305" y="30830"/>
                  <a:pt x="1802" y="30629"/>
                </a:cubicBezTo>
                <a:cubicBezTo>
                  <a:pt x="2168" y="30462"/>
                  <a:pt x="2402" y="30395"/>
                  <a:pt x="2569" y="30295"/>
                </a:cubicBezTo>
                <a:cubicBezTo>
                  <a:pt x="3603" y="29928"/>
                  <a:pt x="4670" y="29628"/>
                  <a:pt x="5704" y="29194"/>
                </a:cubicBezTo>
                <a:cubicBezTo>
                  <a:pt x="9040" y="27626"/>
                  <a:pt x="11675" y="25358"/>
                  <a:pt x="13110" y="21889"/>
                </a:cubicBezTo>
                <a:cubicBezTo>
                  <a:pt x="13210" y="21555"/>
                  <a:pt x="13443" y="21255"/>
                  <a:pt x="13543" y="20955"/>
                </a:cubicBezTo>
                <a:lnTo>
                  <a:pt x="13944" y="20088"/>
                </a:lnTo>
                <a:lnTo>
                  <a:pt x="13944" y="20088"/>
                </a:lnTo>
                <a:cubicBezTo>
                  <a:pt x="13843" y="20388"/>
                  <a:pt x="13777" y="20721"/>
                  <a:pt x="13677" y="20988"/>
                </a:cubicBezTo>
                <a:cubicBezTo>
                  <a:pt x="13110" y="22523"/>
                  <a:pt x="12609" y="24091"/>
                  <a:pt x="11875" y="25558"/>
                </a:cubicBezTo>
                <a:cubicBezTo>
                  <a:pt x="10941" y="27560"/>
                  <a:pt x="9207" y="28894"/>
                  <a:pt x="7339" y="29995"/>
                </a:cubicBezTo>
                <a:cubicBezTo>
                  <a:pt x="7422" y="30028"/>
                  <a:pt x="7489" y="30045"/>
                  <a:pt x="7547" y="30045"/>
                </a:cubicBezTo>
                <a:cubicBezTo>
                  <a:pt x="7606" y="30045"/>
                  <a:pt x="7656" y="30028"/>
                  <a:pt x="7706" y="29995"/>
                </a:cubicBezTo>
                <a:cubicBezTo>
                  <a:pt x="10041" y="28927"/>
                  <a:pt x="11709" y="27159"/>
                  <a:pt x="12776" y="24791"/>
                </a:cubicBezTo>
                <a:cubicBezTo>
                  <a:pt x="13643" y="22756"/>
                  <a:pt x="14444" y="20655"/>
                  <a:pt x="15278" y="18620"/>
                </a:cubicBezTo>
                <a:cubicBezTo>
                  <a:pt x="15445" y="18220"/>
                  <a:pt x="15645" y="17819"/>
                  <a:pt x="15812" y="17419"/>
                </a:cubicBezTo>
                <a:lnTo>
                  <a:pt x="15812" y="17419"/>
                </a:lnTo>
                <a:cubicBezTo>
                  <a:pt x="15511" y="21589"/>
                  <a:pt x="14711" y="25592"/>
                  <a:pt x="12309" y="28994"/>
                </a:cubicBezTo>
                <a:cubicBezTo>
                  <a:pt x="12643" y="28761"/>
                  <a:pt x="12809" y="28594"/>
                  <a:pt x="13010" y="28327"/>
                </a:cubicBezTo>
                <a:cubicBezTo>
                  <a:pt x="14944" y="25658"/>
                  <a:pt x="16012" y="22089"/>
                  <a:pt x="16479" y="18887"/>
                </a:cubicBezTo>
                <a:lnTo>
                  <a:pt x="16479" y="18887"/>
                </a:lnTo>
                <a:cubicBezTo>
                  <a:pt x="16712" y="20088"/>
                  <a:pt x="16212" y="25725"/>
                  <a:pt x="14811" y="28394"/>
                </a:cubicBezTo>
                <a:cubicBezTo>
                  <a:pt x="14677" y="28627"/>
                  <a:pt x="14611" y="28794"/>
                  <a:pt x="14277" y="29261"/>
                </a:cubicBezTo>
                <a:cubicBezTo>
                  <a:pt x="15511" y="28127"/>
                  <a:pt x="16445" y="26259"/>
                  <a:pt x="16679" y="24691"/>
                </a:cubicBezTo>
                <a:cubicBezTo>
                  <a:pt x="17130" y="22016"/>
                  <a:pt x="17799" y="17100"/>
                  <a:pt x="17874" y="17100"/>
                </a:cubicBezTo>
                <a:close/>
                <a:moveTo>
                  <a:pt x="26127" y="0"/>
                </a:moveTo>
                <a:cubicBezTo>
                  <a:pt x="25165" y="0"/>
                  <a:pt x="24213" y="152"/>
                  <a:pt x="23317" y="474"/>
                </a:cubicBezTo>
                <a:cubicBezTo>
                  <a:pt x="21716" y="1074"/>
                  <a:pt x="20448" y="2108"/>
                  <a:pt x="19281" y="3309"/>
                </a:cubicBezTo>
                <a:cubicBezTo>
                  <a:pt x="17213" y="5410"/>
                  <a:pt x="15645" y="7879"/>
                  <a:pt x="14444" y="10547"/>
                </a:cubicBezTo>
                <a:cubicBezTo>
                  <a:pt x="13977" y="11582"/>
                  <a:pt x="13510" y="12616"/>
                  <a:pt x="12976" y="13583"/>
                </a:cubicBezTo>
                <a:cubicBezTo>
                  <a:pt x="10908" y="17452"/>
                  <a:pt x="7639" y="19821"/>
                  <a:pt x="3336" y="20721"/>
                </a:cubicBezTo>
                <a:cubicBezTo>
                  <a:pt x="2969" y="20788"/>
                  <a:pt x="2602" y="20855"/>
                  <a:pt x="2235" y="20955"/>
                </a:cubicBezTo>
                <a:cubicBezTo>
                  <a:pt x="1735" y="21122"/>
                  <a:pt x="1601" y="21522"/>
                  <a:pt x="1968" y="21889"/>
                </a:cubicBezTo>
                <a:cubicBezTo>
                  <a:pt x="2335" y="22289"/>
                  <a:pt x="2836" y="22656"/>
                  <a:pt x="3403" y="22923"/>
                </a:cubicBezTo>
                <a:cubicBezTo>
                  <a:pt x="3836" y="23123"/>
                  <a:pt x="4403" y="23123"/>
                  <a:pt x="4837" y="23290"/>
                </a:cubicBezTo>
                <a:cubicBezTo>
                  <a:pt x="5171" y="23390"/>
                  <a:pt x="5571" y="23523"/>
                  <a:pt x="5771" y="23757"/>
                </a:cubicBezTo>
                <a:cubicBezTo>
                  <a:pt x="6672" y="24891"/>
                  <a:pt x="7839" y="25391"/>
                  <a:pt x="9507" y="25425"/>
                </a:cubicBezTo>
                <a:cubicBezTo>
                  <a:pt x="6939" y="28360"/>
                  <a:pt x="3803" y="29695"/>
                  <a:pt x="0" y="30295"/>
                </a:cubicBezTo>
                <a:cubicBezTo>
                  <a:pt x="467" y="30729"/>
                  <a:pt x="667" y="30929"/>
                  <a:pt x="901" y="31062"/>
                </a:cubicBezTo>
                <a:cubicBezTo>
                  <a:pt x="1592" y="31446"/>
                  <a:pt x="2343" y="31654"/>
                  <a:pt x="3122" y="31654"/>
                </a:cubicBezTo>
                <a:cubicBezTo>
                  <a:pt x="3358" y="31654"/>
                  <a:pt x="3596" y="31635"/>
                  <a:pt x="3836" y="31596"/>
                </a:cubicBezTo>
                <a:cubicBezTo>
                  <a:pt x="3958" y="31583"/>
                  <a:pt x="4075" y="31576"/>
                  <a:pt x="4189" y="31576"/>
                </a:cubicBezTo>
                <a:cubicBezTo>
                  <a:pt x="4664" y="31576"/>
                  <a:pt x="5073" y="31693"/>
                  <a:pt x="5504" y="31963"/>
                </a:cubicBezTo>
                <a:cubicBezTo>
                  <a:pt x="6205" y="32401"/>
                  <a:pt x="6932" y="32788"/>
                  <a:pt x="7706" y="32788"/>
                </a:cubicBezTo>
                <a:cubicBezTo>
                  <a:pt x="7816" y="32788"/>
                  <a:pt x="7927" y="32780"/>
                  <a:pt x="8039" y="32763"/>
                </a:cubicBezTo>
                <a:cubicBezTo>
                  <a:pt x="8706" y="32697"/>
                  <a:pt x="9440" y="32430"/>
                  <a:pt x="9941" y="31996"/>
                </a:cubicBezTo>
                <a:cubicBezTo>
                  <a:pt x="10285" y="31733"/>
                  <a:pt x="10581" y="31605"/>
                  <a:pt x="10909" y="31605"/>
                </a:cubicBezTo>
                <a:cubicBezTo>
                  <a:pt x="11121" y="31605"/>
                  <a:pt x="11347" y="31658"/>
                  <a:pt x="11609" y="31763"/>
                </a:cubicBezTo>
                <a:cubicBezTo>
                  <a:pt x="12360" y="32046"/>
                  <a:pt x="13092" y="32183"/>
                  <a:pt x="13788" y="32183"/>
                </a:cubicBezTo>
                <a:cubicBezTo>
                  <a:pt x="15470" y="32183"/>
                  <a:pt x="16942" y="31381"/>
                  <a:pt x="17980" y="29895"/>
                </a:cubicBezTo>
                <a:cubicBezTo>
                  <a:pt x="18513" y="29094"/>
                  <a:pt x="18847" y="28260"/>
                  <a:pt x="18947" y="27259"/>
                </a:cubicBezTo>
                <a:cubicBezTo>
                  <a:pt x="18980" y="26926"/>
                  <a:pt x="19081" y="26492"/>
                  <a:pt x="19281" y="26325"/>
                </a:cubicBezTo>
                <a:cubicBezTo>
                  <a:pt x="20348" y="25492"/>
                  <a:pt x="20748" y="24391"/>
                  <a:pt x="20915" y="23090"/>
                </a:cubicBezTo>
                <a:cubicBezTo>
                  <a:pt x="20982" y="22389"/>
                  <a:pt x="21149" y="21822"/>
                  <a:pt x="21782" y="21422"/>
                </a:cubicBezTo>
                <a:cubicBezTo>
                  <a:pt x="22416" y="21055"/>
                  <a:pt x="22650" y="20288"/>
                  <a:pt x="22683" y="19587"/>
                </a:cubicBezTo>
                <a:cubicBezTo>
                  <a:pt x="22750" y="18320"/>
                  <a:pt x="22750" y="17085"/>
                  <a:pt x="22683" y="15818"/>
                </a:cubicBezTo>
                <a:cubicBezTo>
                  <a:pt x="22616" y="14484"/>
                  <a:pt x="22416" y="13149"/>
                  <a:pt x="22350" y="11815"/>
                </a:cubicBezTo>
                <a:cubicBezTo>
                  <a:pt x="22316" y="9914"/>
                  <a:pt x="22683" y="8112"/>
                  <a:pt x="24017" y="6745"/>
                </a:cubicBezTo>
                <a:cubicBezTo>
                  <a:pt x="24618" y="6111"/>
                  <a:pt x="25485" y="5644"/>
                  <a:pt x="25985" y="5477"/>
                </a:cubicBezTo>
                <a:lnTo>
                  <a:pt x="25985" y="5477"/>
                </a:lnTo>
                <a:cubicBezTo>
                  <a:pt x="25318" y="5978"/>
                  <a:pt x="24851" y="6645"/>
                  <a:pt x="24751" y="6878"/>
                </a:cubicBezTo>
                <a:cubicBezTo>
                  <a:pt x="23450" y="9080"/>
                  <a:pt x="23817" y="13917"/>
                  <a:pt x="28087" y="15484"/>
                </a:cubicBezTo>
                <a:cubicBezTo>
                  <a:pt x="28784" y="15754"/>
                  <a:pt x="29489" y="15886"/>
                  <a:pt x="30179" y="15886"/>
                </a:cubicBezTo>
                <a:cubicBezTo>
                  <a:pt x="31964" y="15886"/>
                  <a:pt x="33646" y="15000"/>
                  <a:pt x="34825" y="13316"/>
                </a:cubicBezTo>
                <a:cubicBezTo>
                  <a:pt x="36460" y="10948"/>
                  <a:pt x="36360" y="8379"/>
                  <a:pt x="35225" y="5777"/>
                </a:cubicBezTo>
                <a:cubicBezTo>
                  <a:pt x="33741" y="2278"/>
                  <a:pt x="29854" y="0"/>
                  <a:pt x="26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201"/>
        <p:cNvGrpSpPr/>
        <p:nvPr/>
      </p:nvGrpSpPr>
      <p:grpSpPr>
        <a:xfrm>
          <a:off x="0" y="0"/>
          <a:ext cx="0" cy="0"/>
          <a:chOff x="0" y="0"/>
          <a:chExt cx="0" cy="0"/>
        </a:xfrm>
      </p:grpSpPr>
      <p:pic>
        <p:nvPicPr>
          <p:cNvPr id="202" name="Google Shape;202;p26"/>
          <p:cNvPicPr preferRelativeResize="0"/>
          <p:nvPr/>
        </p:nvPicPr>
        <p:blipFill>
          <a:blip r:embed="rId2">
            <a:alphaModFix amt="47000"/>
          </a:blip>
          <a:stretch>
            <a:fillRect/>
          </a:stretch>
        </p:blipFill>
        <p:spPr>
          <a:xfrm rot="10800000" flipH="1">
            <a:off x="0" y="0"/>
            <a:ext cx="9144000" cy="5143500"/>
          </a:xfrm>
          <a:prstGeom prst="rect">
            <a:avLst/>
          </a:prstGeom>
          <a:noFill/>
          <a:ln>
            <a:noFill/>
          </a:ln>
        </p:spPr>
      </p:pic>
      <p:grpSp>
        <p:nvGrpSpPr>
          <p:cNvPr id="203" name="Google Shape;203;p26"/>
          <p:cNvGrpSpPr/>
          <p:nvPr/>
        </p:nvGrpSpPr>
        <p:grpSpPr>
          <a:xfrm flipH="1">
            <a:off x="271839" y="304810"/>
            <a:ext cx="1001562" cy="978835"/>
            <a:chOff x="1601875" y="3436850"/>
            <a:chExt cx="1534725" cy="1499900"/>
          </a:xfrm>
        </p:grpSpPr>
        <p:sp>
          <p:nvSpPr>
            <p:cNvPr id="204" name="Google Shape;204;p26"/>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6"/>
          <p:cNvGrpSpPr/>
          <p:nvPr/>
        </p:nvGrpSpPr>
        <p:grpSpPr>
          <a:xfrm>
            <a:off x="7870539" y="304810"/>
            <a:ext cx="1001562" cy="978835"/>
            <a:chOff x="1601875" y="3436850"/>
            <a:chExt cx="1534725" cy="1499900"/>
          </a:xfrm>
        </p:grpSpPr>
        <p:sp>
          <p:nvSpPr>
            <p:cNvPr id="212" name="Google Shape;212;p26"/>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6"/>
          <p:cNvGrpSpPr/>
          <p:nvPr/>
        </p:nvGrpSpPr>
        <p:grpSpPr>
          <a:xfrm rot="10800000" flipH="1">
            <a:off x="3990360" y="4242341"/>
            <a:ext cx="1163276" cy="707274"/>
            <a:chOff x="2960625" y="806025"/>
            <a:chExt cx="1600325" cy="973000"/>
          </a:xfrm>
        </p:grpSpPr>
        <p:sp>
          <p:nvSpPr>
            <p:cNvPr id="220" name="Google Shape;220;p26"/>
            <p:cNvSpPr/>
            <p:nvPr/>
          </p:nvSpPr>
          <p:spPr>
            <a:xfrm>
              <a:off x="3165775" y="1074550"/>
              <a:ext cx="211825" cy="41050"/>
            </a:xfrm>
            <a:custGeom>
              <a:avLst/>
              <a:gdLst/>
              <a:ahLst/>
              <a:cxnLst/>
              <a:rect l="l" t="t" r="r" b="b"/>
              <a:pathLst>
                <a:path w="8473" h="1642" extrusionOk="0">
                  <a:moveTo>
                    <a:pt x="0" y="0"/>
                  </a:moveTo>
                  <a:lnTo>
                    <a:pt x="0" y="0"/>
                  </a:lnTo>
                  <a:cubicBezTo>
                    <a:pt x="623" y="1067"/>
                    <a:pt x="2279" y="1641"/>
                    <a:pt x="4069" y="1641"/>
                  </a:cubicBezTo>
                  <a:cubicBezTo>
                    <a:pt x="5636" y="1641"/>
                    <a:pt x="7305" y="1201"/>
                    <a:pt x="8473" y="267"/>
                  </a:cubicBezTo>
                  <a:lnTo>
                    <a:pt x="8473" y="267"/>
                  </a:lnTo>
                  <a:cubicBezTo>
                    <a:pt x="7050" y="790"/>
                    <a:pt x="5660" y="1097"/>
                    <a:pt x="4281" y="1097"/>
                  </a:cubicBezTo>
                  <a:cubicBezTo>
                    <a:pt x="2848" y="1097"/>
                    <a:pt x="1428" y="76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3670300" y="1329725"/>
              <a:ext cx="29200" cy="250200"/>
            </a:xfrm>
            <a:custGeom>
              <a:avLst/>
              <a:gdLst/>
              <a:ahLst/>
              <a:cxnLst/>
              <a:rect l="l" t="t" r="r" b="b"/>
              <a:pathLst>
                <a:path w="1168" h="10008" extrusionOk="0">
                  <a:moveTo>
                    <a:pt x="0" y="1"/>
                  </a:moveTo>
                  <a:lnTo>
                    <a:pt x="0" y="10008"/>
                  </a:lnTo>
                  <a:cubicBezTo>
                    <a:pt x="1168" y="6672"/>
                    <a:pt x="501" y="33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2960625" y="806025"/>
              <a:ext cx="1600325" cy="973000"/>
            </a:xfrm>
            <a:custGeom>
              <a:avLst/>
              <a:gdLst/>
              <a:ahLst/>
              <a:cxnLst/>
              <a:rect l="l" t="t" r="r" b="b"/>
              <a:pathLst>
                <a:path w="64013" h="38920" extrusionOk="0">
                  <a:moveTo>
                    <a:pt x="31956" y="1168"/>
                  </a:moveTo>
                  <a:cubicBezTo>
                    <a:pt x="32090" y="1168"/>
                    <a:pt x="33257" y="1701"/>
                    <a:pt x="33424" y="1802"/>
                  </a:cubicBezTo>
                  <a:cubicBezTo>
                    <a:pt x="33758" y="1968"/>
                    <a:pt x="34091" y="2035"/>
                    <a:pt x="34425" y="2168"/>
                  </a:cubicBezTo>
                  <a:cubicBezTo>
                    <a:pt x="35526" y="2535"/>
                    <a:pt x="35792" y="2836"/>
                    <a:pt x="35692" y="3636"/>
                  </a:cubicBezTo>
                  <a:cubicBezTo>
                    <a:pt x="35559" y="4604"/>
                    <a:pt x="35092" y="5037"/>
                    <a:pt x="34025" y="5137"/>
                  </a:cubicBezTo>
                  <a:cubicBezTo>
                    <a:pt x="33891" y="5137"/>
                    <a:pt x="33758" y="5171"/>
                    <a:pt x="33591" y="5271"/>
                  </a:cubicBezTo>
                  <a:cubicBezTo>
                    <a:pt x="33891" y="5971"/>
                    <a:pt x="34525" y="6005"/>
                    <a:pt x="35059" y="6105"/>
                  </a:cubicBezTo>
                  <a:cubicBezTo>
                    <a:pt x="35592" y="6171"/>
                    <a:pt x="36126" y="6138"/>
                    <a:pt x="36693" y="6171"/>
                  </a:cubicBezTo>
                  <a:cubicBezTo>
                    <a:pt x="37627" y="6305"/>
                    <a:pt x="38094" y="6838"/>
                    <a:pt x="38061" y="7806"/>
                  </a:cubicBezTo>
                  <a:cubicBezTo>
                    <a:pt x="37961" y="8640"/>
                    <a:pt x="37594" y="9340"/>
                    <a:pt x="36893" y="9841"/>
                  </a:cubicBezTo>
                  <a:cubicBezTo>
                    <a:pt x="36193" y="10341"/>
                    <a:pt x="35459" y="10808"/>
                    <a:pt x="34625" y="11342"/>
                  </a:cubicBezTo>
                  <a:cubicBezTo>
                    <a:pt x="34625" y="10174"/>
                    <a:pt x="36093" y="9140"/>
                    <a:pt x="36193" y="7305"/>
                  </a:cubicBezTo>
                  <a:lnTo>
                    <a:pt x="36193" y="7305"/>
                  </a:lnTo>
                  <a:cubicBezTo>
                    <a:pt x="35868" y="7760"/>
                    <a:pt x="34372" y="9544"/>
                    <a:pt x="34233" y="9544"/>
                  </a:cubicBezTo>
                  <a:cubicBezTo>
                    <a:pt x="34229" y="9544"/>
                    <a:pt x="34226" y="9543"/>
                    <a:pt x="34225" y="9540"/>
                  </a:cubicBezTo>
                  <a:cubicBezTo>
                    <a:pt x="34291" y="8940"/>
                    <a:pt x="34358" y="8306"/>
                    <a:pt x="34425" y="7672"/>
                  </a:cubicBezTo>
                  <a:cubicBezTo>
                    <a:pt x="34424" y="7672"/>
                    <a:pt x="34424" y="7672"/>
                    <a:pt x="34423" y="7672"/>
                  </a:cubicBezTo>
                  <a:cubicBezTo>
                    <a:pt x="34367" y="7672"/>
                    <a:pt x="33551" y="8751"/>
                    <a:pt x="33091" y="9507"/>
                  </a:cubicBezTo>
                  <a:cubicBezTo>
                    <a:pt x="32624" y="7339"/>
                    <a:pt x="32090" y="3236"/>
                    <a:pt x="31956" y="3236"/>
                  </a:cubicBezTo>
                  <a:cubicBezTo>
                    <a:pt x="31890" y="3236"/>
                    <a:pt x="31289" y="7339"/>
                    <a:pt x="30856" y="9507"/>
                  </a:cubicBezTo>
                  <a:cubicBezTo>
                    <a:pt x="30396" y="8719"/>
                    <a:pt x="29612" y="7672"/>
                    <a:pt x="29525" y="7672"/>
                  </a:cubicBezTo>
                  <a:cubicBezTo>
                    <a:pt x="29524" y="7672"/>
                    <a:pt x="29522" y="7672"/>
                    <a:pt x="29521" y="7672"/>
                  </a:cubicBezTo>
                  <a:cubicBezTo>
                    <a:pt x="29588" y="8306"/>
                    <a:pt x="29621" y="8940"/>
                    <a:pt x="29721" y="9540"/>
                  </a:cubicBezTo>
                  <a:cubicBezTo>
                    <a:pt x="29720" y="9542"/>
                    <a:pt x="29717" y="9542"/>
                    <a:pt x="29715" y="9542"/>
                  </a:cubicBezTo>
                  <a:cubicBezTo>
                    <a:pt x="29567" y="9542"/>
                    <a:pt x="28081" y="7764"/>
                    <a:pt x="27753" y="7305"/>
                  </a:cubicBezTo>
                  <a:lnTo>
                    <a:pt x="27753" y="7305"/>
                  </a:lnTo>
                  <a:cubicBezTo>
                    <a:pt x="27853" y="9140"/>
                    <a:pt x="29288" y="10174"/>
                    <a:pt x="29288" y="11342"/>
                  </a:cubicBezTo>
                  <a:cubicBezTo>
                    <a:pt x="28454" y="10808"/>
                    <a:pt x="27753" y="10341"/>
                    <a:pt x="27053" y="9841"/>
                  </a:cubicBezTo>
                  <a:cubicBezTo>
                    <a:pt x="26352" y="9340"/>
                    <a:pt x="25952" y="8640"/>
                    <a:pt x="25885" y="7806"/>
                  </a:cubicBezTo>
                  <a:cubicBezTo>
                    <a:pt x="25785" y="6838"/>
                    <a:pt x="26252" y="6271"/>
                    <a:pt x="27253" y="6171"/>
                  </a:cubicBezTo>
                  <a:cubicBezTo>
                    <a:pt x="27787" y="6138"/>
                    <a:pt x="28354" y="6171"/>
                    <a:pt x="28888" y="6105"/>
                  </a:cubicBezTo>
                  <a:cubicBezTo>
                    <a:pt x="29421" y="6005"/>
                    <a:pt x="30055" y="5971"/>
                    <a:pt x="30355" y="5271"/>
                  </a:cubicBezTo>
                  <a:cubicBezTo>
                    <a:pt x="30188" y="5204"/>
                    <a:pt x="30055" y="5171"/>
                    <a:pt x="29922" y="5137"/>
                  </a:cubicBezTo>
                  <a:cubicBezTo>
                    <a:pt x="28854" y="5004"/>
                    <a:pt x="28387" y="4604"/>
                    <a:pt x="28254" y="3636"/>
                  </a:cubicBezTo>
                  <a:cubicBezTo>
                    <a:pt x="28187" y="2869"/>
                    <a:pt x="28421" y="2602"/>
                    <a:pt x="29521" y="2168"/>
                  </a:cubicBezTo>
                  <a:cubicBezTo>
                    <a:pt x="29855" y="2035"/>
                    <a:pt x="30222" y="1968"/>
                    <a:pt x="30522" y="1802"/>
                  </a:cubicBezTo>
                  <a:cubicBezTo>
                    <a:pt x="30689" y="1701"/>
                    <a:pt x="31856" y="1168"/>
                    <a:pt x="31956" y="1168"/>
                  </a:cubicBezTo>
                  <a:close/>
                  <a:moveTo>
                    <a:pt x="6821" y="8704"/>
                  </a:moveTo>
                  <a:cubicBezTo>
                    <a:pt x="7255" y="8704"/>
                    <a:pt x="7672" y="8922"/>
                    <a:pt x="8073" y="9040"/>
                  </a:cubicBezTo>
                  <a:cubicBezTo>
                    <a:pt x="9340" y="9440"/>
                    <a:pt x="10541" y="9841"/>
                    <a:pt x="11842" y="10141"/>
                  </a:cubicBezTo>
                  <a:cubicBezTo>
                    <a:pt x="12402" y="10267"/>
                    <a:pt x="12959" y="10318"/>
                    <a:pt x="13514" y="10318"/>
                  </a:cubicBezTo>
                  <a:cubicBezTo>
                    <a:pt x="15009" y="10318"/>
                    <a:pt x="16487" y="9950"/>
                    <a:pt x="17946" y="9707"/>
                  </a:cubicBezTo>
                  <a:cubicBezTo>
                    <a:pt x="18918" y="9547"/>
                    <a:pt x="19878" y="9460"/>
                    <a:pt x="20822" y="9460"/>
                  </a:cubicBezTo>
                  <a:cubicBezTo>
                    <a:pt x="23408" y="9460"/>
                    <a:pt x="25872" y="10111"/>
                    <a:pt x="28120" y="11675"/>
                  </a:cubicBezTo>
                  <a:cubicBezTo>
                    <a:pt x="28687" y="12076"/>
                    <a:pt x="29088" y="12476"/>
                    <a:pt x="29588" y="12910"/>
                  </a:cubicBezTo>
                  <a:cubicBezTo>
                    <a:pt x="29555" y="12976"/>
                    <a:pt x="29455" y="13076"/>
                    <a:pt x="29421" y="13110"/>
                  </a:cubicBezTo>
                  <a:cubicBezTo>
                    <a:pt x="29288" y="13010"/>
                    <a:pt x="29121" y="12976"/>
                    <a:pt x="29021" y="12910"/>
                  </a:cubicBezTo>
                  <a:cubicBezTo>
                    <a:pt x="27053" y="11386"/>
                    <a:pt x="24978" y="10735"/>
                    <a:pt x="22795" y="10735"/>
                  </a:cubicBezTo>
                  <a:cubicBezTo>
                    <a:pt x="21537" y="10735"/>
                    <a:pt x="20243" y="10951"/>
                    <a:pt x="18914" y="11342"/>
                  </a:cubicBezTo>
                  <a:cubicBezTo>
                    <a:pt x="17213" y="11842"/>
                    <a:pt x="15711" y="12709"/>
                    <a:pt x="14277" y="13777"/>
                  </a:cubicBezTo>
                  <a:cubicBezTo>
                    <a:pt x="13677" y="14210"/>
                    <a:pt x="13043" y="14644"/>
                    <a:pt x="12442" y="15144"/>
                  </a:cubicBezTo>
                  <a:cubicBezTo>
                    <a:pt x="10675" y="16612"/>
                    <a:pt x="8673" y="17513"/>
                    <a:pt x="6371" y="17846"/>
                  </a:cubicBezTo>
                  <a:cubicBezTo>
                    <a:pt x="6676" y="17879"/>
                    <a:pt x="6979" y="17897"/>
                    <a:pt x="7280" y="17897"/>
                  </a:cubicBezTo>
                  <a:cubicBezTo>
                    <a:pt x="8494" y="17897"/>
                    <a:pt x="9665" y="17614"/>
                    <a:pt x="10708" y="16946"/>
                  </a:cubicBezTo>
                  <a:cubicBezTo>
                    <a:pt x="12009" y="16112"/>
                    <a:pt x="13243" y="15211"/>
                    <a:pt x="14511" y="14377"/>
                  </a:cubicBezTo>
                  <a:cubicBezTo>
                    <a:pt x="16245" y="13176"/>
                    <a:pt x="18180" y="12276"/>
                    <a:pt x="20248" y="11842"/>
                  </a:cubicBezTo>
                  <a:cubicBezTo>
                    <a:pt x="20515" y="11809"/>
                    <a:pt x="20782" y="11809"/>
                    <a:pt x="21215" y="11775"/>
                  </a:cubicBezTo>
                  <a:lnTo>
                    <a:pt x="21215" y="11775"/>
                  </a:lnTo>
                  <a:cubicBezTo>
                    <a:pt x="21015" y="11976"/>
                    <a:pt x="20949" y="12076"/>
                    <a:pt x="20848" y="12109"/>
                  </a:cubicBezTo>
                  <a:cubicBezTo>
                    <a:pt x="18247" y="13010"/>
                    <a:pt x="16045" y="14511"/>
                    <a:pt x="13910" y="16245"/>
                  </a:cubicBezTo>
                  <a:cubicBezTo>
                    <a:pt x="12776" y="17113"/>
                    <a:pt x="11675" y="18013"/>
                    <a:pt x="10541" y="18914"/>
                  </a:cubicBezTo>
                  <a:cubicBezTo>
                    <a:pt x="9101" y="19957"/>
                    <a:pt x="7568" y="20574"/>
                    <a:pt x="5654" y="20574"/>
                  </a:cubicBezTo>
                  <a:cubicBezTo>
                    <a:pt x="4997" y="20574"/>
                    <a:pt x="4295" y="20502"/>
                    <a:pt x="3536" y="20348"/>
                  </a:cubicBezTo>
                  <a:lnTo>
                    <a:pt x="3536" y="20348"/>
                  </a:lnTo>
                  <a:cubicBezTo>
                    <a:pt x="4497" y="20949"/>
                    <a:pt x="5440" y="21255"/>
                    <a:pt x="6404" y="21255"/>
                  </a:cubicBezTo>
                  <a:cubicBezTo>
                    <a:pt x="6778" y="21255"/>
                    <a:pt x="7156" y="21209"/>
                    <a:pt x="7539" y="21115"/>
                  </a:cubicBezTo>
                  <a:cubicBezTo>
                    <a:pt x="9274" y="20715"/>
                    <a:pt x="10775" y="19848"/>
                    <a:pt x="12209" y="18814"/>
                  </a:cubicBezTo>
                  <a:cubicBezTo>
                    <a:pt x="13677" y="17746"/>
                    <a:pt x="15111" y="16545"/>
                    <a:pt x="16612" y="15478"/>
                  </a:cubicBezTo>
                  <a:cubicBezTo>
                    <a:pt x="18180" y="14344"/>
                    <a:pt x="19848" y="13477"/>
                    <a:pt x="21682" y="12976"/>
                  </a:cubicBezTo>
                  <a:cubicBezTo>
                    <a:pt x="21766" y="12960"/>
                    <a:pt x="21849" y="12951"/>
                    <a:pt x="21937" y="12951"/>
                  </a:cubicBezTo>
                  <a:cubicBezTo>
                    <a:pt x="22024" y="12951"/>
                    <a:pt x="22116" y="12960"/>
                    <a:pt x="22216" y="12976"/>
                  </a:cubicBezTo>
                  <a:cubicBezTo>
                    <a:pt x="19214" y="14110"/>
                    <a:pt x="17112" y="16412"/>
                    <a:pt x="15044" y="18647"/>
                  </a:cubicBezTo>
                  <a:cubicBezTo>
                    <a:pt x="13577" y="20215"/>
                    <a:pt x="11842" y="21382"/>
                    <a:pt x="9774" y="22016"/>
                  </a:cubicBezTo>
                  <a:cubicBezTo>
                    <a:pt x="9507" y="22116"/>
                    <a:pt x="9207" y="22216"/>
                    <a:pt x="8940" y="22383"/>
                  </a:cubicBezTo>
                  <a:cubicBezTo>
                    <a:pt x="10841" y="22316"/>
                    <a:pt x="12543" y="21682"/>
                    <a:pt x="14010" y="20548"/>
                  </a:cubicBezTo>
                  <a:cubicBezTo>
                    <a:pt x="14911" y="19848"/>
                    <a:pt x="15745" y="19014"/>
                    <a:pt x="16612" y="18213"/>
                  </a:cubicBezTo>
                  <a:cubicBezTo>
                    <a:pt x="17713" y="17279"/>
                    <a:pt x="18747" y="16312"/>
                    <a:pt x="19881" y="15411"/>
                  </a:cubicBezTo>
                  <a:cubicBezTo>
                    <a:pt x="20682" y="14778"/>
                    <a:pt x="21582" y="14277"/>
                    <a:pt x="22716" y="14177"/>
                  </a:cubicBezTo>
                  <a:lnTo>
                    <a:pt x="22716" y="14177"/>
                  </a:lnTo>
                  <a:cubicBezTo>
                    <a:pt x="19681" y="15712"/>
                    <a:pt x="18347" y="18947"/>
                    <a:pt x="15745" y="21182"/>
                  </a:cubicBezTo>
                  <a:cubicBezTo>
                    <a:pt x="16879" y="20715"/>
                    <a:pt x="17613" y="20015"/>
                    <a:pt x="18714" y="18847"/>
                  </a:cubicBezTo>
                  <a:cubicBezTo>
                    <a:pt x="19714" y="17813"/>
                    <a:pt x="20748" y="16812"/>
                    <a:pt x="21849" y="15945"/>
                  </a:cubicBezTo>
                  <a:cubicBezTo>
                    <a:pt x="22450" y="15445"/>
                    <a:pt x="23284" y="15144"/>
                    <a:pt x="24218" y="14944"/>
                  </a:cubicBezTo>
                  <a:lnTo>
                    <a:pt x="24218" y="14944"/>
                  </a:lnTo>
                  <a:cubicBezTo>
                    <a:pt x="24051" y="15111"/>
                    <a:pt x="23917" y="15278"/>
                    <a:pt x="23751" y="15445"/>
                  </a:cubicBezTo>
                  <a:cubicBezTo>
                    <a:pt x="22516" y="16712"/>
                    <a:pt x="21249" y="18013"/>
                    <a:pt x="19948" y="19281"/>
                  </a:cubicBezTo>
                  <a:cubicBezTo>
                    <a:pt x="18580" y="20615"/>
                    <a:pt x="17246" y="22016"/>
                    <a:pt x="15678" y="23150"/>
                  </a:cubicBezTo>
                  <a:cubicBezTo>
                    <a:pt x="13836" y="24559"/>
                    <a:pt x="11628" y="25235"/>
                    <a:pt x="9410" y="25235"/>
                  </a:cubicBezTo>
                  <a:cubicBezTo>
                    <a:pt x="6848" y="25235"/>
                    <a:pt x="4273" y="24333"/>
                    <a:pt x="2235" y="22616"/>
                  </a:cubicBezTo>
                  <a:cubicBezTo>
                    <a:pt x="2068" y="22483"/>
                    <a:pt x="1935" y="22283"/>
                    <a:pt x="1768" y="22116"/>
                  </a:cubicBezTo>
                  <a:cubicBezTo>
                    <a:pt x="2035" y="21516"/>
                    <a:pt x="2869" y="21249"/>
                    <a:pt x="2502" y="20482"/>
                  </a:cubicBezTo>
                  <a:cubicBezTo>
                    <a:pt x="2202" y="19948"/>
                    <a:pt x="1768" y="19481"/>
                    <a:pt x="1368" y="18847"/>
                  </a:cubicBezTo>
                  <a:cubicBezTo>
                    <a:pt x="1508" y="18815"/>
                    <a:pt x="1650" y="18803"/>
                    <a:pt x="1793" y="18803"/>
                  </a:cubicBezTo>
                  <a:cubicBezTo>
                    <a:pt x="2249" y="18803"/>
                    <a:pt x="2714" y="18926"/>
                    <a:pt x="3159" y="18926"/>
                  </a:cubicBezTo>
                  <a:cubicBezTo>
                    <a:pt x="3604" y="18926"/>
                    <a:pt x="4029" y="18804"/>
                    <a:pt x="4403" y="18313"/>
                  </a:cubicBezTo>
                  <a:cubicBezTo>
                    <a:pt x="4270" y="17680"/>
                    <a:pt x="4170" y="17012"/>
                    <a:pt x="4036" y="16312"/>
                  </a:cubicBezTo>
                  <a:cubicBezTo>
                    <a:pt x="6005" y="15845"/>
                    <a:pt x="7906" y="15345"/>
                    <a:pt x="9841" y="14878"/>
                  </a:cubicBezTo>
                  <a:cubicBezTo>
                    <a:pt x="10007" y="14277"/>
                    <a:pt x="9574" y="14144"/>
                    <a:pt x="9207" y="13944"/>
                  </a:cubicBezTo>
                  <a:cubicBezTo>
                    <a:pt x="7372" y="12843"/>
                    <a:pt x="6371" y="11175"/>
                    <a:pt x="6271" y="8840"/>
                  </a:cubicBezTo>
                  <a:cubicBezTo>
                    <a:pt x="6457" y="8742"/>
                    <a:pt x="6640" y="8704"/>
                    <a:pt x="6821" y="8704"/>
                  </a:cubicBezTo>
                  <a:close/>
                  <a:moveTo>
                    <a:pt x="57065" y="8805"/>
                  </a:moveTo>
                  <a:cubicBezTo>
                    <a:pt x="57242" y="8805"/>
                    <a:pt x="57422" y="8842"/>
                    <a:pt x="57608" y="8940"/>
                  </a:cubicBezTo>
                  <a:cubicBezTo>
                    <a:pt x="57475" y="11275"/>
                    <a:pt x="56541" y="12943"/>
                    <a:pt x="54706" y="14010"/>
                  </a:cubicBezTo>
                  <a:cubicBezTo>
                    <a:pt x="54372" y="14244"/>
                    <a:pt x="53905" y="14344"/>
                    <a:pt x="54072" y="14978"/>
                  </a:cubicBezTo>
                  <a:cubicBezTo>
                    <a:pt x="55974" y="15445"/>
                    <a:pt x="57908" y="15912"/>
                    <a:pt x="59876" y="16412"/>
                  </a:cubicBezTo>
                  <a:cubicBezTo>
                    <a:pt x="59743" y="17113"/>
                    <a:pt x="59609" y="17780"/>
                    <a:pt x="59476" y="18413"/>
                  </a:cubicBezTo>
                  <a:cubicBezTo>
                    <a:pt x="59862" y="18885"/>
                    <a:pt x="60285" y="19002"/>
                    <a:pt x="60726" y="19002"/>
                  </a:cubicBezTo>
                  <a:cubicBezTo>
                    <a:pt x="61156" y="19002"/>
                    <a:pt x="61603" y="18891"/>
                    <a:pt x="62051" y="18891"/>
                  </a:cubicBezTo>
                  <a:cubicBezTo>
                    <a:pt x="62216" y="18891"/>
                    <a:pt x="62381" y="18906"/>
                    <a:pt x="62545" y="18947"/>
                  </a:cubicBezTo>
                  <a:cubicBezTo>
                    <a:pt x="62211" y="19481"/>
                    <a:pt x="61778" y="19948"/>
                    <a:pt x="61477" y="20482"/>
                  </a:cubicBezTo>
                  <a:cubicBezTo>
                    <a:pt x="61111" y="21249"/>
                    <a:pt x="61944" y="21516"/>
                    <a:pt x="62211" y="22116"/>
                  </a:cubicBezTo>
                  <a:cubicBezTo>
                    <a:pt x="62045" y="22283"/>
                    <a:pt x="61911" y="22450"/>
                    <a:pt x="61744" y="22616"/>
                  </a:cubicBezTo>
                  <a:cubicBezTo>
                    <a:pt x="59693" y="24344"/>
                    <a:pt x="57097" y="25237"/>
                    <a:pt x="54508" y="25237"/>
                  </a:cubicBezTo>
                  <a:cubicBezTo>
                    <a:pt x="52298" y="25237"/>
                    <a:pt x="50093" y="24587"/>
                    <a:pt x="48235" y="23250"/>
                  </a:cubicBezTo>
                  <a:cubicBezTo>
                    <a:pt x="46700" y="22116"/>
                    <a:pt x="45366" y="20682"/>
                    <a:pt x="43932" y="19347"/>
                  </a:cubicBezTo>
                  <a:cubicBezTo>
                    <a:pt x="42631" y="18113"/>
                    <a:pt x="41396" y="16812"/>
                    <a:pt x="40129" y="15511"/>
                  </a:cubicBezTo>
                  <a:cubicBezTo>
                    <a:pt x="39962" y="15345"/>
                    <a:pt x="39829" y="15178"/>
                    <a:pt x="39662" y="15011"/>
                  </a:cubicBezTo>
                  <a:lnTo>
                    <a:pt x="39662" y="15011"/>
                  </a:lnTo>
                  <a:cubicBezTo>
                    <a:pt x="40596" y="15178"/>
                    <a:pt x="41430" y="15478"/>
                    <a:pt x="42064" y="16012"/>
                  </a:cubicBezTo>
                  <a:cubicBezTo>
                    <a:pt x="43164" y="16946"/>
                    <a:pt x="44232" y="17913"/>
                    <a:pt x="45166" y="18947"/>
                  </a:cubicBezTo>
                  <a:cubicBezTo>
                    <a:pt x="46267" y="20115"/>
                    <a:pt x="47067" y="20815"/>
                    <a:pt x="48135" y="21282"/>
                  </a:cubicBezTo>
                  <a:cubicBezTo>
                    <a:pt x="45566" y="19014"/>
                    <a:pt x="44232" y="15812"/>
                    <a:pt x="41163" y="14277"/>
                  </a:cubicBezTo>
                  <a:lnTo>
                    <a:pt x="41163" y="14277"/>
                  </a:lnTo>
                  <a:cubicBezTo>
                    <a:pt x="42297" y="14311"/>
                    <a:pt x="43164" y="14811"/>
                    <a:pt x="43998" y="15478"/>
                  </a:cubicBezTo>
                  <a:cubicBezTo>
                    <a:pt x="45132" y="16345"/>
                    <a:pt x="46167" y="17346"/>
                    <a:pt x="47267" y="18313"/>
                  </a:cubicBezTo>
                  <a:cubicBezTo>
                    <a:pt x="48135" y="19114"/>
                    <a:pt x="48969" y="19948"/>
                    <a:pt x="49903" y="20648"/>
                  </a:cubicBezTo>
                  <a:cubicBezTo>
                    <a:pt x="51370" y="21816"/>
                    <a:pt x="53071" y="22416"/>
                    <a:pt x="54939" y="22483"/>
                  </a:cubicBezTo>
                  <a:cubicBezTo>
                    <a:pt x="54706" y="22316"/>
                    <a:pt x="54406" y="22183"/>
                    <a:pt x="54106" y="22116"/>
                  </a:cubicBezTo>
                  <a:cubicBezTo>
                    <a:pt x="52071" y="21449"/>
                    <a:pt x="50303" y="20315"/>
                    <a:pt x="48868" y="18747"/>
                  </a:cubicBezTo>
                  <a:cubicBezTo>
                    <a:pt x="46767" y="16479"/>
                    <a:pt x="44699" y="14177"/>
                    <a:pt x="41697" y="13076"/>
                  </a:cubicBezTo>
                  <a:cubicBezTo>
                    <a:pt x="41797" y="13026"/>
                    <a:pt x="41888" y="13001"/>
                    <a:pt x="41976" y="13001"/>
                  </a:cubicBezTo>
                  <a:cubicBezTo>
                    <a:pt x="42064" y="13001"/>
                    <a:pt x="42147" y="13026"/>
                    <a:pt x="42230" y="13076"/>
                  </a:cubicBezTo>
                  <a:cubicBezTo>
                    <a:pt x="44065" y="13577"/>
                    <a:pt x="45733" y="14477"/>
                    <a:pt x="47267" y="15578"/>
                  </a:cubicBezTo>
                  <a:cubicBezTo>
                    <a:pt x="48768" y="16646"/>
                    <a:pt x="50236" y="17780"/>
                    <a:pt x="51704" y="18914"/>
                  </a:cubicBezTo>
                  <a:cubicBezTo>
                    <a:pt x="53105" y="19948"/>
                    <a:pt x="54606" y="20815"/>
                    <a:pt x="56374" y="21182"/>
                  </a:cubicBezTo>
                  <a:cubicBezTo>
                    <a:pt x="56769" y="21269"/>
                    <a:pt x="57153" y="21314"/>
                    <a:pt x="57533" y="21314"/>
                  </a:cubicBezTo>
                  <a:cubicBezTo>
                    <a:pt x="58468" y="21314"/>
                    <a:pt x="59380" y="21041"/>
                    <a:pt x="60377" y="20448"/>
                  </a:cubicBezTo>
                  <a:lnTo>
                    <a:pt x="60377" y="20448"/>
                  </a:lnTo>
                  <a:cubicBezTo>
                    <a:pt x="59629" y="20591"/>
                    <a:pt x="58936" y="20660"/>
                    <a:pt x="58287" y="20660"/>
                  </a:cubicBezTo>
                  <a:cubicBezTo>
                    <a:pt x="56360" y="20660"/>
                    <a:pt x="54819" y="20054"/>
                    <a:pt x="53372" y="18981"/>
                  </a:cubicBezTo>
                  <a:cubicBezTo>
                    <a:pt x="52204" y="18147"/>
                    <a:pt x="51103" y="17246"/>
                    <a:pt x="49969" y="16312"/>
                  </a:cubicBezTo>
                  <a:cubicBezTo>
                    <a:pt x="47868" y="14644"/>
                    <a:pt x="45633" y="13110"/>
                    <a:pt x="43064" y="12176"/>
                  </a:cubicBezTo>
                  <a:cubicBezTo>
                    <a:pt x="42964" y="12142"/>
                    <a:pt x="42898" y="12076"/>
                    <a:pt x="42697" y="11842"/>
                  </a:cubicBezTo>
                  <a:lnTo>
                    <a:pt x="42697" y="11842"/>
                  </a:lnTo>
                  <a:cubicBezTo>
                    <a:pt x="43131" y="11909"/>
                    <a:pt x="43398" y="11909"/>
                    <a:pt x="43631" y="11942"/>
                  </a:cubicBezTo>
                  <a:cubicBezTo>
                    <a:pt x="45733" y="12342"/>
                    <a:pt x="47634" y="13276"/>
                    <a:pt x="49402" y="14477"/>
                  </a:cubicBezTo>
                  <a:cubicBezTo>
                    <a:pt x="50636" y="15345"/>
                    <a:pt x="51904" y="16245"/>
                    <a:pt x="53205" y="17012"/>
                  </a:cubicBezTo>
                  <a:cubicBezTo>
                    <a:pt x="54309" y="17703"/>
                    <a:pt x="55482" y="17982"/>
                    <a:pt x="56742" y="17982"/>
                  </a:cubicBezTo>
                  <a:cubicBezTo>
                    <a:pt x="57005" y="17982"/>
                    <a:pt x="57271" y="17969"/>
                    <a:pt x="57541" y="17946"/>
                  </a:cubicBezTo>
                  <a:cubicBezTo>
                    <a:pt x="55240" y="17613"/>
                    <a:pt x="53238" y="16679"/>
                    <a:pt x="51437" y="15245"/>
                  </a:cubicBezTo>
                  <a:cubicBezTo>
                    <a:pt x="50870" y="14744"/>
                    <a:pt x="50236" y="14311"/>
                    <a:pt x="49602" y="13844"/>
                  </a:cubicBezTo>
                  <a:cubicBezTo>
                    <a:pt x="48201" y="12809"/>
                    <a:pt x="46634" y="11976"/>
                    <a:pt x="44966" y="11442"/>
                  </a:cubicBezTo>
                  <a:cubicBezTo>
                    <a:pt x="43658" y="11038"/>
                    <a:pt x="42368" y="10819"/>
                    <a:pt x="41107" y="10819"/>
                  </a:cubicBezTo>
                  <a:cubicBezTo>
                    <a:pt x="38928" y="10819"/>
                    <a:pt x="36836" y="11476"/>
                    <a:pt x="34892" y="12976"/>
                  </a:cubicBezTo>
                  <a:cubicBezTo>
                    <a:pt x="34758" y="13076"/>
                    <a:pt x="34592" y="13143"/>
                    <a:pt x="34458" y="13176"/>
                  </a:cubicBezTo>
                  <a:cubicBezTo>
                    <a:pt x="34425" y="13110"/>
                    <a:pt x="34358" y="13010"/>
                    <a:pt x="34291" y="12976"/>
                  </a:cubicBezTo>
                  <a:cubicBezTo>
                    <a:pt x="34792" y="12576"/>
                    <a:pt x="35225" y="12109"/>
                    <a:pt x="35759" y="11775"/>
                  </a:cubicBezTo>
                  <a:cubicBezTo>
                    <a:pt x="38051" y="10215"/>
                    <a:pt x="40485" y="9546"/>
                    <a:pt x="43048" y="9546"/>
                  </a:cubicBezTo>
                  <a:cubicBezTo>
                    <a:pt x="43992" y="9546"/>
                    <a:pt x="44954" y="9637"/>
                    <a:pt x="45933" y="9807"/>
                  </a:cubicBezTo>
                  <a:cubicBezTo>
                    <a:pt x="47411" y="10050"/>
                    <a:pt x="48871" y="10432"/>
                    <a:pt x="50364" y="10432"/>
                  </a:cubicBezTo>
                  <a:cubicBezTo>
                    <a:pt x="50927" y="10432"/>
                    <a:pt x="51495" y="10378"/>
                    <a:pt x="52071" y="10241"/>
                  </a:cubicBezTo>
                  <a:cubicBezTo>
                    <a:pt x="53305" y="9941"/>
                    <a:pt x="54573" y="9474"/>
                    <a:pt x="55807" y="9140"/>
                  </a:cubicBezTo>
                  <a:cubicBezTo>
                    <a:pt x="56231" y="9022"/>
                    <a:pt x="56639" y="8805"/>
                    <a:pt x="57065" y="8805"/>
                  </a:cubicBezTo>
                  <a:close/>
                  <a:moveTo>
                    <a:pt x="28087" y="16345"/>
                  </a:moveTo>
                  <a:cubicBezTo>
                    <a:pt x="24551" y="19814"/>
                    <a:pt x="23317" y="24785"/>
                    <a:pt x="25218" y="28788"/>
                  </a:cubicBezTo>
                  <a:cubicBezTo>
                    <a:pt x="25552" y="26453"/>
                    <a:pt x="24785" y="24017"/>
                    <a:pt x="25719" y="21449"/>
                  </a:cubicBezTo>
                  <a:cubicBezTo>
                    <a:pt x="25985" y="24585"/>
                    <a:pt x="26286" y="27420"/>
                    <a:pt x="26553" y="30255"/>
                  </a:cubicBezTo>
                  <a:cubicBezTo>
                    <a:pt x="26586" y="30255"/>
                    <a:pt x="26786" y="26686"/>
                    <a:pt x="26719" y="25185"/>
                  </a:cubicBezTo>
                  <a:cubicBezTo>
                    <a:pt x="26619" y="23450"/>
                    <a:pt x="26586" y="21682"/>
                    <a:pt x="27153" y="19981"/>
                  </a:cubicBezTo>
                  <a:cubicBezTo>
                    <a:pt x="27587" y="18780"/>
                    <a:pt x="28220" y="17780"/>
                    <a:pt x="29288" y="16812"/>
                  </a:cubicBezTo>
                  <a:cubicBezTo>
                    <a:pt x="29421" y="18280"/>
                    <a:pt x="29488" y="19481"/>
                    <a:pt x="29588" y="20748"/>
                  </a:cubicBezTo>
                  <a:cubicBezTo>
                    <a:pt x="29721" y="22583"/>
                    <a:pt x="29922" y="24418"/>
                    <a:pt x="29988" y="26252"/>
                  </a:cubicBezTo>
                  <a:cubicBezTo>
                    <a:pt x="30088" y="28254"/>
                    <a:pt x="29788" y="30022"/>
                    <a:pt x="29088" y="31690"/>
                  </a:cubicBezTo>
                  <a:cubicBezTo>
                    <a:pt x="28721" y="32524"/>
                    <a:pt x="28287" y="33357"/>
                    <a:pt x="27353" y="33958"/>
                  </a:cubicBezTo>
                  <a:cubicBezTo>
                    <a:pt x="27253" y="33491"/>
                    <a:pt x="27220" y="33124"/>
                    <a:pt x="27086" y="32824"/>
                  </a:cubicBezTo>
                  <a:cubicBezTo>
                    <a:pt x="26893" y="32372"/>
                    <a:pt x="26588" y="32129"/>
                    <a:pt x="26227" y="32129"/>
                  </a:cubicBezTo>
                  <a:cubicBezTo>
                    <a:pt x="26027" y="32129"/>
                    <a:pt x="25810" y="32203"/>
                    <a:pt x="25585" y="32357"/>
                  </a:cubicBezTo>
                  <a:cubicBezTo>
                    <a:pt x="25118" y="32690"/>
                    <a:pt x="24751" y="33191"/>
                    <a:pt x="24384" y="33624"/>
                  </a:cubicBezTo>
                  <a:cubicBezTo>
                    <a:pt x="23617" y="34458"/>
                    <a:pt x="22950" y="35359"/>
                    <a:pt x="22183" y="36159"/>
                  </a:cubicBezTo>
                  <a:cubicBezTo>
                    <a:pt x="21249" y="37127"/>
                    <a:pt x="20081" y="37694"/>
                    <a:pt x="18747" y="37861"/>
                  </a:cubicBezTo>
                  <a:cubicBezTo>
                    <a:pt x="18591" y="37883"/>
                    <a:pt x="18432" y="37890"/>
                    <a:pt x="18263" y="37890"/>
                  </a:cubicBezTo>
                  <a:cubicBezTo>
                    <a:pt x="17924" y="37890"/>
                    <a:pt x="17546" y="37861"/>
                    <a:pt x="17079" y="37861"/>
                  </a:cubicBezTo>
                  <a:cubicBezTo>
                    <a:pt x="17346" y="37360"/>
                    <a:pt x="17513" y="37127"/>
                    <a:pt x="17613" y="36860"/>
                  </a:cubicBezTo>
                  <a:cubicBezTo>
                    <a:pt x="17880" y="36460"/>
                    <a:pt x="18180" y="36026"/>
                    <a:pt x="18280" y="35592"/>
                  </a:cubicBezTo>
                  <a:cubicBezTo>
                    <a:pt x="18714" y="34358"/>
                    <a:pt x="18380" y="33824"/>
                    <a:pt x="17112" y="33491"/>
                  </a:cubicBezTo>
                  <a:cubicBezTo>
                    <a:pt x="16612" y="33357"/>
                    <a:pt x="16112" y="33257"/>
                    <a:pt x="15445" y="33024"/>
                  </a:cubicBezTo>
                  <a:cubicBezTo>
                    <a:pt x="15778" y="32457"/>
                    <a:pt x="16078" y="32090"/>
                    <a:pt x="16245" y="31623"/>
                  </a:cubicBezTo>
                  <a:cubicBezTo>
                    <a:pt x="16679" y="30589"/>
                    <a:pt x="17112" y="29521"/>
                    <a:pt x="17379" y="28454"/>
                  </a:cubicBezTo>
                  <a:cubicBezTo>
                    <a:pt x="17560" y="27609"/>
                    <a:pt x="17250" y="27310"/>
                    <a:pt x="16498" y="27310"/>
                  </a:cubicBezTo>
                  <a:cubicBezTo>
                    <a:pt x="16419" y="27310"/>
                    <a:pt x="16334" y="27313"/>
                    <a:pt x="16245" y="27320"/>
                  </a:cubicBezTo>
                  <a:cubicBezTo>
                    <a:pt x="15692" y="27389"/>
                    <a:pt x="15154" y="27649"/>
                    <a:pt x="14545" y="27649"/>
                  </a:cubicBezTo>
                  <a:cubicBezTo>
                    <a:pt x="14272" y="27649"/>
                    <a:pt x="13986" y="27597"/>
                    <a:pt x="13677" y="27453"/>
                  </a:cubicBezTo>
                  <a:cubicBezTo>
                    <a:pt x="15912" y="25018"/>
                    <a:pt x="18080" y="22683"/>
                    <a:pt x="20248" y="20348"/>
                  </a:cubicBezTo>
                  <a:lnTo>
                    <a:pt x="20248" y="20348"/>
                  </a:lnTo>
                  <a:cubicBezTo>
                    <a:pt x="20348" y="21449"/>
                    <a:pt x="19881" y="22350"/>
                    <a:pt x="19447" y="23250"/>
                  </a:cubicBezTo>
                  <a:cubicBezTo>
                    <a:pt x="19081" y="24118"/>
                    <a:pt x="18580" y="24951"/>
                    <a:pt x="18280" y="25952"/>
                  </a:cubicBezTo>
                  <a:cubicBezTo>
                    <a:pt x="18880" y="25318"/>
                    <a:pt x="19447" y="24685"/>
                    <a:pt x="20215" y="23817"/>
                  </a:cubicBezTo>
                  <a:lnTo>
                    <a:pt x="20215" y="23817"/>
                  </a:lnTo>
                  <a:cubicBezTo>
                    <a:pt x="19714" y="26453"/>
                    <a:pt x="19381" y="28854"/>
                    <a:pt x="17913" y="31156"/>
                  </a:cubicBezTo>
                  <a:cubicBezTo>
                    <a:pt x="19214" y="30255"/>
                    <a:pt x="19414" y="29822"/>
                    <a:pt x="20348" y="26786"/>
                  </a:cubicBezTo>
                  <a:lnTo>
                    <a:pt x="20348" y="26786"/>
                  </a:lnTo>
                  <a:cubicBezTo>
                    <a:pt x="20782" y="27653"/>
                    <a:pt x="20748" y="27653"/>
                    <a:pt x="19748" y="31123"/>
                  </a:cubicBezTo>
                  <a:cubicBezTo>
                    <a:pt x="20682" y="30189"/>
                    <a:pt x="21049" y="29321"/>
                    <a:pt x="21215" y="27587"/>
                  </a:cubicBezTo>
                  <a:cubicBezTo>
                    <a:pt x="21349" y="26319"/>
                    <a:pt x="21349" y="25085"/>
                    <a:pt x="21516" y="23817"/>
                  </a:cubicBezTo>
                  <a:cubicBezTo>
                    <a:pt x="21749" y="21949"/>
                    <a:pt x="22516" y="20315"/>
                    <a:pt x="23851" y="18914"/>
                  </a:cubicBezTo>
                  <a:lnTo>
                    <a:pt x="23851" y="18914"/>
                  </a:lnTo>
                  <a:cubicBezTo>
                    <a:pt x="23784" y="19114"/>
                    <a:pt x="23784" y="19314"/>
                    <a:pt x="23717" y="19514"/>
                  </a:cubicBezTo>
                  <a:cubicBezTo>
                    <a:pt x="22616" y="21849"/>
                    <a:pt x="22116" y="24284"/>
                    <a:pt x="22083" y="26819"/>
                  </a:cubicBezTo>
                  <a:cubicBezTo>
                    <a:pt x="22083" y="27854"/>
                    <a:pt x="22083" y="28921"/>
                    <a:pt x="22049" y="29922"/>
                  </a:cubicBezTo>
                  <a:cubicBezTo>
                    <a:pt x="22016" y="31656"/>
                    <a:pt x="21482" y="33291"/>
                    <a:pt x="20448" y="34692"/>
                  </a:cubicBezTo>
                  <a:cubicBezTo>
                    <a:pt x="20181" y="35092"/>
                    <a:pt x="19881" y="35492"/>
                    <a:pt x="19548" y="35993"/>
                  </a:cubicBezTo>
                  <a:cubicBezTo>
                    <a:pt x="20448" y="35592"/>
                    <a:pt x="20915" y="35159"/>
                    <a:pt x="21482" y="34258"/>
                  </a:cubicBezTo>
                  <a:cubicBezTo>
                    <a:pt x="22283" y="32957"/>
                    <a:pt x="22750" y="31590"/>
                    <a:pt x="22883" y="30088"/>
                  </a:cubicBezTo>
                  <a:cubicBezTo>
                    <a:pt x="23050" y="28120"/>
                    <a:pt x="23117" y="26119"/>
                    <a:pt x="23384" y="24151"/>
                  </a:cubicBezTo>
                  <a:cubicBezTo>
                    <a:pt x="23617" y="22083"/>
                    <a:pt x="24284" y="20115"/>
                    <a:pt x="25552" y="18413"/>
                  </a:cubicBezTo>
                  <a:cubicBezTo>
                    <a:pt x="26219" y="17479"/>
                    <a:pt x="26953" y="16746"/>
                    <a:pt x="28087" y="16345"/>
                  </a:cubicBezTo>
                  <a:close/>
                  <a:moveTo>
                    <a:pt x="35926" y="16679"/>
                  </a:moveTo>
                  <a:lnTo>
                    <a:pt x="35926" y="16679"/>
                  </a:lnTo>
                  <a:cubicBezTo>
                    <a:pt x="37027" y="17012"/>
                    <a:pt x="37794" y="17813"/>
                    <a:pt x="38461" y="18714"/>
                  </a:cubicBezTo>
                  <a:cubicBezTo>
                    <a:pt x="39729" y="20448"/>
                    <a:pt x="40362" y="22383"/>
                    <a:pt x="40629" y="24484"/>
                  </a:cubicBezTo>
                  <a:cubicBezTo>
                    <a:pt x="40896" y="26453"/>
                    <a:pt x="40963" y="28387"/>
                    <a:pt x="41130" y="30389"/>
                  </a:cubicBezTo>
                  <a:cubicBezTo>
                    <a:pt x="41263" y="31890"/>
                    <a:pt x="41730" y="33324"/>
                    <a:pt x="42531" y="34558"/>
                  </a:cubicBezTo>
                  <a:cubicBezTo>
                    <a:pt x="43064" y="35492"/>
                    <a:pt x="43531" y="35893"/>
                    <a:pt x="44465" y="36326"/>
                  </a:cubicBezTo>
                  <a:cubicBezTo>
                    <a:pt x="44132" y="35859"/>
                    <a:pt x="43865" y="35459"/>
                    <a:pt x="43565" y="35025"/>
                  </a:cubicBezTo>
                  <a:cubicBezTo>
                    <a:pt x="42531" y="33624"/>
                    <a:pt x="42030" y="31990"/>
                    <a:pt x="41964" y="30222"/>
                  </a:cubicBezTo>
                  <a:cubicBezTo>
                    <a:pt x="41930" y="29188"/>
                    <a:pt x="41964" y="28154"/>
                    <a:pt x="41930" y="27153"/>
                  </a:cubicBezTo>
                  <a:cubicBezTo>
                    <a:pt x="41897" y="24618"/>
                    <a:pt x="41396" y="22149"/>
                    <a:pt x="40296" y="19848"/>
                  </a:cubicBezTo>
                  <a:cubicBezTo>
                    <a:pt x="40229" y="19648"/>
                    <a:pt x="40229" y="19448"/>
                    <a:pt x="40196" y="19214"/>
                  </a:cubicBezTo>
                  <a:lnTo>
                    <a:pt x="40196" y="19214"/>
                  </a:lnTo>
                  <a:cubicBezTo>
                    <a:pt x="41563" y="20615"/>
                    <a:pt x="42297" y="22283"/>
                    <a:pt x="42531" y="24151"/>
                  </a:cubicBezTo>
                  <a:cubicBezTo>
                    <a:pt x="42697" y="25385"/>
                    <a:pt x="42731" y="26653"/>
                    <a:pt x="42797" y="27887"/>
                  </a:cubicBezTo>
                  <a:cubicBezTo>
                    <a:pt x="42964" y="29655"/>
                    <a:pt x="43298" y="30489"/>
                    <a:pt x="44265" y="31456"/>
                  </a:cubicBezTo>
                  <a:cubicBezTo>
                    <a:pt x="43264" y="27987"/>
                    <a:pt x="43264" y="27987"/>
                    <a:pt x="43698" y="27120"/>
                  </a:cubicBezTo>
                  <a:lnTo>
                    <a:pt x="43698" y="27120"/>
                  </a:lnTo>
                  <a:cubicBezTo>
                    <a:pt x="44565" y="30155"/>
                    <a:pt x="44799" y="30622"/>
                    <a:pt x="46100" y="31489"/>
                  </a:cubicBezTo>
                  <a:cubicBezTo>
                    <a:pt x="44632" y="29188"/>
                    <a:pt x="44299" y="26819"/>
                    <a:pt x="43798" y="24151"/>
                  </a:cubicBezTo>
                  <a:lnTo>
                    <a:pt x="43798" y="24151"/>
                  </a:lnTo>
                  <a:cubicBezTo>
                    <a:pt x="44599" y="24985"/>
                    <a:pt x="45199" y="25619"/>
                    <a:pt x="45733" y="26286"/>
                  </a:cubicBezTo>
                  <a:cubicBezTo>
                    <a:pt x="45433" y="25285"/>
                    <a:pt x="44932" y="24451"/>
                    <a:pt x="44565" y="23550"/>
                  </a:cubicBezTo>
                  <a:cubicBezTo>
                    <a:pt x="44198" y="22683"/>
                    <a:pt x="43698" y="21783"/>
                    <a:pt x="43765" y="20682"/>
                  </a:cubicBezTo>
                  <a:lnTo>
                    <a:pt x="43765" y="20682"/>
                  </a:lnTo>
                  <a:cubicBezTo>
                    <a:pt x="45933" y="22783"/>
                    <a:pt x="48101" y="25152"/>
                    <a:pt x="50370" y="27587"/>
                  </a:cubicBezTo>
                  <a:cubicBezTo>
                    <a:pt x="50073" y="27715"/>
                    <a:pt x="49794" y="27762"/>
                    <a:pt x="49527" y="27762"/>
                  </a:cubicBezTo>
                  <a:cubicBezTo>
                    <a:pt x="48894" y="27762"/>
                    <a:pt x="48331" y="27500"/>
                    <a:pt x="47768" y="27453"/>
                  </a:cubicBezTo>
                  <a:cubicBezTo>
                    <a:pt x="47632" y="27435"/>
                    <a:pt x="47509" y="27425"/>
                    <a:pt x="47396" y="27425"/>
                  </a:cubicBezTo>
                  <a:cubicBezTo>
                    <a:pt x="46709" y="27425"/>
                    <a:pt x="46461" y="27784"/>
                    <a:pt x="46634" y="28587"/>
                  </a:cubicBezTo>
                  <a:cubicBezTo>
                    <a:pt x="46900" y="29655"/>
                    <a:pt x="47367" y="30689"/>
                    <a:pt x="47768" y="31756"/>
                  </a:cubicBezTo>
                  <a:cubicBezTo>
                    <a:pt x="47934" y="32190"/>
                    <a:pt x="48235" y="32590"/>
                    <a:pt x="48568" y="33157"/>
                  </a:cubicBezTo>
                  <a:cubicBezTo>
                    <a:pt x="47901" y="33324"/>
                    <a:pt x="47401" y="33491"/>
                    <a:pt x="46900" y="33624"/>
                  </a:cubicBezTo>
                  <a:cubicBezTo>
                    <a:pt x="45700" y="33891"/>
                    <a:pt x="45366" y="34458"/>
                    <a:pt x="45733" y="35692"/>
                  </a:cubicBezTo>
                  <a:cubicBezTo>
                    <a:pt x="45900" y="36159"/>
                    <a:pt x="46200" y="36560"/>
                    <a:pt x="46400" y="36993"/>
                  </a:cubicBezTo>
                  <a:cubicBezTo>
                    <a:pt x="46533" y="37227"/>
                    <a:pt x="46634" y="37494"/>
                    <a:pt x="46934" y="37994"/>
                  </a:cubicBezTo>
                  <a:cubicBezTo>
                    <a:pt x="46467" y="37994"/>
                    <a:pt x="46104" y="38009"/>
                    <a:pt x="45765" y="38009"/>
                  </a:cubicBezTo>
                  <a:cubicBezTo>
                    <a:pt x="45596" y="38009"/>
                    <a:pt x="45433" y="38005"/>
                    <a:pt x="45266" y="37994"/>
                  </a:cubicBezTo>
                  <a:cubicBezTo>
                    <a:pt x="43932" y="37827"/>
                    <a:pt x="42764" y="37227"/>
                    <a:pt x="41863" y="36293"/>
                  </a:cubicBezTo>
                  <a:cubicBezTo>
                    <a:pt x="41063" y="35492"/>
                    <a:pt x="40396" y="34592"/>
                    <a:pt x="39629" y="33758"/>
                  </a:cubicBezTo>
                  <a:cubicBezTo>
                    <a:pt x="39262" y="33324"/>
                    <a:pt x="38895" y="32824"/>
                    <a:pt x="38428" y="32490"/>
                  </a:cubicBezTo>
                  <a:cubicBezTo>
                    <a:pt x="38193" y="32305"/>
                    <a:pt x="37968" y="32216"/>
                    <a:pt x="37761" y="32216"/>
                  </a:cubicBezTo>
                  <a:cubicBezTo>
                    <a:pt x="37411" y="32216"/>
                    <a:pt x="37116" y="32474"/>
                    <a:pt x="36927" y="32957"/>
                  </a:cubicBezTo>
                  <a:cubicBezTo>
                    <a:pt x="36793" y="33291"/>
                    <a:pt x="36760" y="33624"/>
                    <a:pt x="36693" y="34058"/>
                  </a:cubicBezTo>
                  <a:cubicBezTo>
                    <a:pt x="35726" y="33491"/>
                    <a:pt x="35292" y="32657"/>
                    <a:pt x="34925" y="31823"/>
                  </a:cubicBezTo>
                  <a:cubicBezTo>
                    <a:pt x="34225" y="30155"/>
                    <a:pt x="33924" y="28354"/>
                    <a:pt x="34025" y="26553"/>
                  </a:cubicBezTo>
                  <a:cubicBezTo>
                    <a:pt x="34091" y="24718"/>
                    <a:pt x="34291" y="22917"/>
                    <a:pt x="34425" y="21049"/>
                  </a:cubicBezTo>
                  <a:cubicBezTo>
                    <a:pt x="34525" y="19814"/>
                    <a:pt x="34625" y="18614"/>
                    <a:pt x="34725" y="17146"/>
                  </a:cubicBezTo>
                  <a:cubicBezTo>
                    <a:pt x="35792" y="18113"/>
                    <a:pt x="36426" y="19147"/>
                    <a:pt x="36860" y="20315"/>
                  </a:cubicBezTo>
                  <a:cubicBezTo>
                    <a:pt x="37427" y="22016"/>
                    <a:pt x="37394" y="23784"/>
                    <a:pt x="37294" y="25519"/>
                  </a:cubicBezTo>
                  <a:cubicBezTo>
                    <a:pt x="37227" y="26986"/>
                    <a:pt x="37394" y="30555"/>
                    <a:pt x="37460" y="30555"/>
                  </a:cubicBezTo>
                  <a:cubicBezTo>
                    <a:pt x="37761" y="27720"/>
                    <a:pt x="38027" y="24885"/>
                    <a:pt x="38294" y="21783"/>
                  </a:cubicBezTo>
                  <a:cubicBezTo>
                    <a:pt x="39228" y="24351"/>
                    <a:pt x="38428" y="26719"/>
                    <a:pt x="38795" y="29121"/>
                  </a:cubicBezTo>
                  <a:cubicBezTo>
                    <a:pt x="40696" y="25052"/>
                    <a:pt x="39462" y="20115"/>
                    <a:pt x="35926" y="16679"/>
                  </a:cubicBezTo>
                  <a:close/>
                  <a:moveTo>
                    <a:pt x="32023" y="0"/>
                  </a:moveTo>
                  <a:cubicBezTo>
                    <a:pt x="31456" y="434"/>
                    <a:pt x="30689" y="934"/>
                    <a:pt x="30289" y="1068"/>
                  </a:cubicBezTo>
                  <a:cubicBezTo>
                    <a:pt x="29888" y="1234"/>
                    <a:pt x="29421" y="1301"/>
                    <a:pt x="29021" y="1435"/>
                  </a:cubicBezTo>
                  <a:cubicBezTo>
                    <a:pt x="27520" y="1902"/>
                    <a:pt x="27020" y="2802"/>
                    <a:pt x="27420" y="4303"/>
                  </a:cubicBezTo>
                  <a:cubicBezTo>
                    <a:pt x="27520" y="4537"/>
                    <a:pt x="27553" y="4770"/>
                    <a:pt x="27687" y="5037"/>
                  </a:cubicBezTo>
                  <a:cubicBezTo>
                    <a:pt x="26686" y="5237"/>
                    <a:pt x="25685" y="5337"/>
                    <a:pt x="25285" y="6271"/>
                  </a:cubicBezTo>
                  <a:cubicBezTo>
                    <a:pt x="24951" y="7105"/>
                    <a:pt x="24918" y="8073"/>
                    <a:pt x="24751" y="9007"/>
                  </a:cubicBezTo>
                  <a:cubicBezTo>
                    <a:pt x="23535" y="8653"/>
                    <a:pt x="22307" y="8510"/>
                    <a:pt x="21075" y="8510"/>
                  </a:cubicBezTo>
                  <a:cubicBezTo>
                    <a:pt x="19400" y="8510"/>
                    <a:pt x="17717" y="8775"/>
                    <a:pt x="16045" y="9140"/>
                  </a:cubicBezTo>
                  <a:cubicBezTo>
                    <a:pt x="15213" y="9324"/>
                    <a:pt x="14390" y="9413"/>
                    <a:pt x="13575" y="9413"/>
                  </a:cubicBezTo>
                  <a:cubicBezTo>
                    <a:pt x="12166" y="9413"/>
                    <a:pt x="10780" y="9147"/>
                    <a:pt x="9407" y="8640"/>
                  </a:cubicBezTo>
                  <a:cubicBezTo>
                    <a:pt x="8740" y="8373"/>
                    <a:pt x="8039" y="8173"/>
                    <a:pt x="7372" y="8006"/>
                  </a:cubicBezTo>
                  <a:cubicBezTo>
                    <a:pt x="7103" y="7942"/>
                    <a:pt x="6861" y="7910"/>
                    <a:pt x="6646" y="7910"/>
                  </a:cubicBezTo>
                  <a:cubicBezTo>
                    <a:pt x="5635" y="7910"/>
                    <a:pt x="5229" y="8608"/>
                    <a:pt x="5504" y="9874"/>
                  </a:cubicBezTo>
                  <a:cubicBezTo>
                    <a:pt x="5571" y="10208"/>
                    <a:pt x="5704" y="10608"/>
                    <a:pt x="5838" y="10941"/>
                  </a:cubicBezTo>
                  <a:cubicBezTo>
                    <a:pt x="6071" y="11542"/>
                    <a:pt x="6271" y="12209"/>
                    <a:pt x="6605" y="12776"/>
                  </a:cubicBezTo>
                  <a:cubicBezTo>
                    <a:pt x="6939" y="13343"/>
                    <a:pt x="7439" y="13910"/>
                    <a:pt x="7939" y="14511"/>
                  </a:cubicBezTo>
                  <a:cubicBezTo>
                    <a:pt x="6572" y="14744"/>
                    <a:pt x="5371" y="14944"/>
                    <a:pt x="4103" y="15144"/>
                  </a:cubicBezTo>
                  <a:cubicBezTo>
                    <a:pt x="3002" y="15311"/>
                    <a:pt x="2702" y="15745"/>
                    <a:pt x="3102" y="16812"/>
                  </a:cubicBezTo>
                  <a:cubicBezTo>
                    <a:pt x="3236" y="17146"/>
                    <a:pt x="3403" y="17479"/>
                    <a:pt x="3569" y="17980"/>
                  </a:cubicBezTo>
                  <a:cubicBezTo>
                    <a:pt x="2736" y="17913"/>
                    <a:pt x="2102" y="17813"/>
                    <a:pt x="1501" y="17780"/>
                  </a:cubicBezTo>
                  <a:cubicBezTo>
                    <a:pt x="1362" y="17770"/>
                    <a:pt x="1223" y="17757"/>
                    <a:pt x="1089" y="17757"/>
                  </a:cubicBezTo>
                  <a:cubicBezTo>
                    <a:pt x="771" y="17757"/>
                    <a:pt x="478" y="17829"/>
                    <a:pt x="267" y="18180"/>
                  </a:cubicBezTo>
                  <a:cubicBezTo>
                    <a:pt x="0" y="18747"/>
                    <a:pt x="267" y="19147"/>
                    <a:pt x="601" y="19514"/>
                  </a:cubicBezTo>
                  <a:cubicBezTo>
                    <a:pt x="934" y="19948"/>
                    <a:pt x="1268" y="20315"/>
                    <a:pt x="1601" y="20748"/>
                  </a:cubicBezTo>
                  <a:cubicBezTo>
                    <a:pt x="367" y="22016"/>
                    <a:pt x="367" y="22450"/>
                    <a:pt x="1668" y="23484"/>
                  </a:cubicBezTo>
                  <a:cubicBezTo>
                    <a:pt x="3914" y="25312"/>
                    <a:pt x="6386" y="26322"/>
                    <a:pt x="9114" y="26322"/>
                  </a:cubicBezTo>
                  <a:cubicBezTo>
                    <a:pt x="9870" y="26322"/>
                    <a:pt x="10646" y="26245"/>
                    <a:pt x="11442" y="26086"/>
                  </a:cubicBezTo>
                  <a:cubicBezTo>
                    <a:pt x="12509" y="25852"/>
                    <a:pt x="13510" y="25519"/>
                    <a:pt x="14544" y="25252"/>
                  </a:cubicBezTo>
                  <a:lnTo>
                    <a:pt x="14544" y="25252"/>
                  </a:lnTo>
                  <a:cubicBezTo>
                    <a:pt x="14244" y="25752"/>
                    <a:pt x="13777" y="26119"/>
                    <a:pt x="13443" y="26519"/>
                  </a:cubicBezTo>
                  <a:cubicBezTo>
                    <a:pt x="13176" y="26920"/>
                    <a:pt x="12876" y="27387"/>
                    <a:pt x="12943" y="27820"/>
                  </a:cubicBezTo>
                  <a:cubicBezTo>
                    <a:pt x="13032" y="28355"/>
                    <a:pt x="13572" y="28493"/>
                    <a:pt x="14066" y="28493"/>
                  </a:cubicBezTo>
                  <a:cubicBezTo>
                    <a:pt x="14126" y="28493"/>
                    <a:pt x="14186" y="28491"/>
                    <a:pt x="14244" y="28487"/>
                  </a:cubicBezTo>
                  <a:cubicBezTo>
                    <a:pt x="14611" y="28487"/>
                    <a:pt x="14944" y="28387"/>
                    <a:pt x="15278" y="28354"/>
                  </a:cubicBezTo>
                  <a:cubicBezTo>
                    <a:pt x="15711" y="28287"/>
                    <a:pt x="16178" y="28187"/>
                    <a:pt x="16679" y="28120"/>
                  </a:cubicBezTo>
                  <a:cubicBezTo>
                    <a:pt x="16679" y="28454"/>
                    <a:pt x="16746" y="28654"/>
                    <a:pt x="16679" y="28854"/>
                  </a:cubicBezTo>
                  <a:cubicBezTo>
                    <a:pt x="16212" y="29888"/>
                    <a:pt x="15778" y="30922"/>
                    <a:pt x="15244" y="31923"/>
                  </a:cubicBezTo>
                  <a:cubicBezTo>
                    <a:pt x="14511" y="33224"/>
                    <a:pt x="14777" y="33991"/>
                    <a:pt x="16279" y="34358"/>
                  </a:cubicBezTo>
                  <a:cubicBezTo>
                    <a:pt x="16712" y="34492"/>
                    <a:pt x="17112" y="34525"/>
                    <a:pt x="17546" y="34625"/>
                  </a:cubicBezTo>
                  <a:cubicBezTo>
                    <a:pt x="17713" y="35659"/>
                    <a:pt x="17112" y="36260"/>
                    <a:pt x="16679" y="36860"/>
                  </a:cubicBezTo>
                  <a:cubicBezTo>
                    <a:pt x="15945" y="37861"/>
                    <a:pt x="16212" y="38528"/>
                    <a:pt x="17413" y="38795"/>
                  </a:cubicBezTo>
                  <a:cubicBezTo>
                    <a:pt x="17764" y="38880"/>
                    <a:pt x="18111" y="38920"/>
                    <a:pt x="18453" y="38920"/>
                  </a:cubicBezTo>
                  <a:cubicBezTo>
                    <a:pt x="19442" y="38920"/>
                    <a:pt x="20390" y="38590"/>
                    <a:pt x="21282" y="38094"/>
                  </a:cubicBezTo>
                  <a:cubicBezTo>
                    <a:pt x="22583" y="37360"/>
                    <a:pt x="23584" y="36326"/>
                    <a:pt x="24451" y="35192"/>
                  </a:cubicBezTo>
                  <a:cubicBezTo>
                    <a:pt x="24951" y="34592"/>
                    <a:pt x="25452" y="33958"/>
                    <a:pt x="26052" y="33257"/>
                  </a:cubicBezTo>
                  <a:cubicBezTo>
                    <a:pt x="26219" y="33524"/>
                    <a:pt x="26286" y="33658"/>
                    <a:pt x="26386" y="33824"/>
                  </a:cubicBezTo>
                  <a:cubicBezTo>
                    <a:pt x="26669" y="34542"/>
                    <a:pt x="26963" y="34885"/>
                    <a:pt x="27345" y="34885"/>
                  </a:cubicBezTo>
                  <a:cubicBezTo>
                    <a:pt x="27639" y="34885"/>
                    <a:pt x="27986" y="34683"/>
                    <a:pt x="28421" y="34291"/>
                  </a:cubicBezTo>
                  <a:cubicBezTo>
                    <a:pt x="28687" y="34025"/>
                    <a:pt x="28954" y="33791"/>
                    <a:pt x="29088" y="33458"/>
                  </a:cubicBezTo>
                  <a:cubicBezTo>
                    <a:pt x="29588" y="32357"/>
                    <a:pt x="30122" y="31256"/>
                    <a:pt x="30455" y="30122"/>
                  </a:cubicBezTo>
                  <a:cubicBezTo>
                    <a:pt x="31223" y="27587"/>
                    <a:pt x="30922" y="24951"/>
                    <a:pt x="30622" y="22350"/>
                  </a:cubicBezTo>
                  <a:cubicBezTo>
                    <a:pt x="30455" y="20915"/>
                    <a:pt x="30255" y="19414"/>
                    <a:pt x="30222" y="17946"/>
                  </a:cubicBezTo>
                  <a:cubicBezTo>
                    <a:pt x="30188" y="16412"/>
                    <a:pt x="30455" y="16179"/>
                    <a:pt x="32056" y="16112"/>
                  </a:cubicBezTo>
                  <a:cubicBezTo>
                    <a:pt x="33624" y="16145"/>
                    <a:pt x="33891" y="16345"/>
                    <a:pt x="33891" y="17946"/>
                  </a:cubicBezTo>
                  <a:cubicBezTo>
                    <a:pt x="33858" y="19414"/>
                    <a:pt x="33691" y="20915"/>
                    <a:pt x="33524" y="22350"/>
                  </a:cubicBezTo>
                  <a:cubicBezTo>
                    <a:pt x="33191" y="24951"/>
                    <a:pt x="32924" y="27587"/>
                    <a:pt x="33691" y="30122"/>
                  </a:cubicBezTo>
                  <a:cubicBezTo>
                    <a:pt x="34025" y="31289"/>
                    <a:pt x="34558" y="32357"/>
                    <a:pt x="35059" y="33458"/>
                  </a:cubicBezTo>
                  <a:cubicBezTo>
                    <a:pt x="35192" y="33791"/>
                    <a:pt x="35459" y="34025"/>
                    <a:pt x="35726" y="34291"/>
                  </a:cubicBezTo>
                  <a:cubicBezTo>
                    <a:pt x="36160" y="34711"/>
                    <a:pt x="36500" y="34924"/>
                    <a:pt x="36789" y="34924"/>
                  </a:cubicBezTo>
                  <a:cubicBezTo>
                    <a:pt x="37167" y="34924"/>
                    <a:pt x="37458" y="34561"/>
                    <a:pt x="37761" y="33824"/>
                  </a:cubicBezTo>
                  <a:cubicBezTo>
                    <a:pt x="37861" y="33658"/>
                    <a:pt x="37927" y="33524"/>
                    <a:pt x="38094" y="33257"/>
                  </a:cubicBezTo>
                  <a:cubicBezTo>
                    <a:pt x="38695" y="33958"/>
                    <a:pt x="39195" y="34525"/>
                    <a:pt x="39695" y="35192"/>
                  </a:cubicBezTo>
                  <a:cubicBezTo>
                    <a:pt x="40596" y="36326"/>
                    <a:pt x="41597" y="37360"/>
                    <a:pt x="42864" y="38094"/>
                  </a:cubicBezTo>
                  <a:cubicBezTo>
                    <a:pt x="43756" y="38590"/>
                    <a:pt x="44704" y="38920"/>
                    <a:pt x="45693" y="38920"/>
                  </a:cubicBezTo>
                  <a:cubicBezTo>
                    <a:pt x="46035" y="38920"/>
                    <a:pt x="46382" y="38880"/>
                    <a:pt x="46734" y="38795"/>
                  </a:cubicBezTo>
                  <a:cubicBezTo>
                    <a:pt x="47934" y="38494"/>
                    <a:pt x="48201" y="37861"/>
                    <a:pt x="47467" y="36860"/>
                  </a:cubicBezTo>
                  <a:cubicBezTo>
                    <a:pt x="47034" y="36193"/>
                    <a:pt x="46433" y="35626"/>
                    <a:pt x="46600" y="34625"/>
                  </a:cubicBezTo>
                  <a:lnTo>
                    <a:pt x="47868" y="34358"/>
                  </a:lnTo>
                  <a:cubicBezTo>
                    <a:pt x="49369" y="33991"/>
                    <a:pt x="49602" y="33257"/>
                    <a:pt x="48902" y="31923"/>
                  </a:cubicBezTo>
                  <a:cubicBezTo>
                    <a:pt x="48368" y="30956"/>
                    <a:pt x="47934" y="29922"/>
                    <a:pt x="47467" y="28854"/>
                  </a:cubicBezTo>
                  <a:cubicBezTo>
                    <a:pt x="47401" y="28687"/>
                    <a:pt x="47467" y="28454"/>
                    <a:pt x="47467" y="28120"/>
                  </a:cubicBezTo>
                  <a:cubicBezTo>
                    <a:pt x="47968" y="28187"/>
                    <a:pt x="48401" y="28287"/>
                    <a:pt x="48868" y="28354"/>
                  </a:cubicBezTo>
                  <a:cubicBezTo>
                    <a:pt x="49202" y="28421"/>
                    <a:pt x="49569" y="28487"/>
                    <a:pt x="49903" y="28487"/>
                  </a:cubicBezTo>
                  <a:cubicBezTo>
                    <a:pt x="50436" y="28487"/>
                    <a:pt x="51103" y="28421"/>
                    <a:pt x="51203" y="27820"/>
                  </a:cubicBezTo>
                  <a:cubicBezTo>
                    <a:pt x="51270" y="27453"/>
                    <a:pt x="50937" y="26920"/>
                    <a:pt x="50703" y="26519"/>
                  </a:cubicBezTo>
                  <a:cubicBezTo>
                    <a:pt x="50370" y="26086"/>
                    <a:pt x="49903" y="25752"/>
                    <a:pt x="49602" y="25252"/>
                  </a:cubicBezTo>
                  <a:lnTo>
                    <a:pt x="49602" y="25252"/>
                  </a:lnTo>
                  <a:cubicBezTo>
                    <a:pt x="50603" y="25519"/>
                    <a:pt x="51637" y="25852"/>
                    <a:pt x="52705" y="26086"/>
                  </a:cubicBezTo>
                  <a:cubicBezTo>
                    <a:pt x="53501" y="26245"/>
                    <a:pt x="54276" y="26322"/>
                    <a:pt x="55032" y="26322"/>
                  </a:cubicBezTo>
                  <a:cubicBezTo>
                    <a:pt x="57761" y="26322"/>
                    <a:pt x="60232" y="25312"/>
                    <a:pt x="62478" y="23484"/>
                  </a:cubicBezTo>
                  <a:cubicBezTo>
                    <a:pt x="63779" y="22450"/>
                    <a:pt x="63779" y="21983"/>
                    <a:pt x="62545" y="20748"/>
                  </a:cubicBezTo>
                  <a:cubicBezTo>
                    <a:pt x="62878" y="20348"/>
                    <a:pt x="63212" y="19948"/>
                    <a:pt x="63546" y="19514"/>
                  </a:cubicBezTo>
                  <a:cubicBezTo>
                    <a:pt x="63712" y="19114"/>
                    <a:pt x="64013" y="18747"/>
                    <a:pt x="63746" y="18180"/>
                  </a:cubicBezTo>
                  <a:cubicBezTo>
                    <a:pt x="63558" y="17829"/>
                    <a:pt x="63256" y="17757"/>
                    <a:pt x="62942" y="17757"/>
                  </a:cubicBezTo>
                  <a:cubicBezTo>
                    <a:pt x="62809" y="17757"/>
                    <a:pt x="62674" y="17770"/>
                    <a:pt x="62545" y="17780"/>
                  </a:cubicBezTo>
                  <a:cubicBezTo>
                    <a:pt x="61911" y="17813"/>
                    <a:pt x="61277" y="17913"/>
                    <a:pt x="60443" y="17980"/>
                  </a:cubicBezTo>
                  <a:cubicBezTo>
                    <a:pt x="60644" y="17479"/>
                    <a:pt x="60777" y="17146"/>
                    <a:pt x="60910" y="16812"/>
                  </a:cubicBezTo>
                  <a:cubicBezTo>
                    <a:pt x="61277" y="15745"/>
                    <a:pt x="61044" y="15311"/>
                    <a:pt x="59910" y="15144"/>
                  </a:cubicBezTo>
                  <a:cubicBezTo>
                    <a:pt x="58642" y="14978"/>
                    <a:pt x="57441" y="14778"/>
                    <a:pt x="56074" y="14511"/>
                  </a:cubicBezTo>
                  <a:cubicBezTo>
                    <a:pt x="56574" y="13844"/>
                    <a:pt x="57074" y="13343"/>
                    <a:pt x="57408" y="12776"/>
                  </a:cubicBezTo>
                  <a:cubicBezTo>
                    <a:pt x="57741" y="12176"/>
                    <a:pt x="57942" y="11542"/>
                    <a:pt x="58208" y="10941"/>
                  </a:cubicBezTo>
                  <a:cubicBezTo>
                    <a:pt x="58309" y="10608"/>
                    <a:pt x="58442" y="10274"/>
                    <a:pt x="58542" y="9874"/>
                  </a:cubicBezTo>
                  <a:cubicBezTo>
                    <a:pt x="58816" y="8588"/>
                    <a:pt x="58416" y="7908"/>
                    <a:pt x="57397" y="7908"/>
                  </a:cubicBezTo>
                  <a:cubicBezTo>
                    <a:pt x="57175" y="7908"/>
                    <a:pt x="56922" y="7940"/>
                    <a:pt x="56641" y="8006"/>
                  </a:cubicBezTo>
                  <a:cubicBezTo>
                    <a:pt x="55940" y="8173"/>
                    <a:pt x="55273" y="8373"/>
                    <a:pt x="54606" y="8640"/>
                  </a:cubicBezTo>
                  <a:cubicBezTo>
                    <a:pt x="53233" y="9147"/>
                    <a:pt x="51846" y="9413"/>
                    <a:pt x="50438" y="9413"/>
                  </a:cubicBezTo>
                  <a:cubicBezTo>
                    <a:pt x="49623" y="9413"/>
                    <a:pt x="48800" y="9324"/>
                    <a:pt x="47968" y="9140"/>
                  </a:cubicBezTo>
                  <a:cubicBezTo>
                    <a:pt x="46305" y="8758"/>
                    <a:pt x="44631" y="8485"/>
                    <a:pt x="42965" y="8485"/>
                  </a:cubicBezTo>
                  <a:cubicBezTo>
                    <a:pt x="41723" y="8485"/>
                    <a:pt x="40486" y="8636"/>
                    <a:pt x="39262" y="9007"/>
                  </a:cubicBezTo>
                  <a:cubicBezTo>
                    <a:pt x="39095" y="8073"/>
                    <a:pt x="39061" y="7105"/>
                    <a:pt x="38728" y="6271"/>
                  </a:cubicBezTo>
                  <a:cubicBezTo>
                    <a:pt x="38361" y="5304"/>
                    <a:pt x="37360" y="5237"/>
                    <a:pt x="36360" y="5037"/>
                  </a:cubicBezTo>
                  <a:cubicBezTo>
                    <a:pt x="36426" y="4770"/>
                    <a:pt x="36526" y="4503"/>
                    <a:pt x="36593" y="4303"/>
                  </a:cubicBezTo>
                  <a:cubicBezTo>
                    <a:pt x="37027" y="2802"/>
                    <a:pt x="36526" y="1902"/>
                    <a:pt x="35025" y="1435"/>
                  </a:cubicBezTo>
                  <a:cubicBezTo>
                    <a:pt x="34592" y="1301"/>
                    <a:pt x="34125" y="1234"/>
                    <a:pt x="33724" y="1068"/>
                  </a:cubicBezTo>
                  <a:cubicBezTo>
                    <a:pt x="33357" y="934"/>
                    <a:pt x="32523" y="434"/>
                    <a:pt x="3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3821225" y="1329725"/>
              <a:ext cx="29225" cy="250200"/>
            </a:xfrm>
            <a:custGeom>
              <a:avLst/>
              <a:gdLst/>
              <a:ahLst/>
              <a:cxnLst/>
              <a:rect l="l" t="t" r="r" b="b"/>
              <a:pathLst>
                <a:path w="1169" h="10008" extrusionOk="0">
                  <a:moveTo>
                    <a:pt x="1168" y="1"/>
                  </a:moveTo>
                  <a:cubicBezTo>
                    <a:pt x="668" y="3336"/>
                    <a:pt x="1" y="6672"/>
                    <a:pt x="1168" y="10008"/>
                  </a:cubicBezTo>
                  <a:lnTo>
                    <a:pt x="1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224"/>
        <p:cNvGrpSpPr/>
        <p:nvPr/>
      </p:nvGrpSpPr>
      <p:grpSpPr>
        <a:xfrm>
          <a:off x="0" y="0"/>
          <a:ext cx="0" cy="0"/>
          <a:chOff x="0" y="0"/>
          <a:chExt cx="0" cy="0"/>
        </a:xfrm>
      </p:grpSpPr>
      <p:pic>
        <p:nvPicPr>
          <p:cNvPr id="225" name="Google Shape;225;p27"/>
          <p:cNvPicPr preferRelativeResize="0"/>
          <p:nvPr/>
        </p:nvPicPr>
        <p:blipFill>
          <a:blip r:embed="rId2">
            <a:alphaModFix amt="47000"/>
          </a:blip>
          <a:stretch>
            <a:fillRect/>
          </a:stretch>
        </p:blipFill>
        <p:spPr>
          <a:xfrm rot="10800000">
            <a:off x="0" y="0"/>
            <a:ext cx="9144000" cy="5143500"/>
          </a:xfrm>
          <a:prstGeom prst="rect">
            <a:avLst/>
          </a:prstGeom>
          <a:noFill/>
          <a:ln>
            <a:noFill/>
          </a:ln>
        </p:spPr>
      </p:pic>
      <p:sp>
        <p:nvSpPr>
          <p:cNvPr id="226" name="Google Shape;226;p27"/>
          <p:cNvSpPr/>
          <p:nvPr/>
        </p:nvSpPr>
        <p:spPr>
          <a:xfrm rot="10800000" flipH="1">
            <a:off x="374162" y="125747"/>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rot="10800000">
            <a:off x="7615625" y="124722"/>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27"/>
          <p:cNvGrpSpPr/>
          <p:nvPr/>
        </p:nvGrpSpPr>
        <p:grpSpPr>
          <a:xfrm>
            <a:off x="4071513" y="3943071"/>
            <a:ext cx="1000983" cy="914748"/>
            <a:chOff x="-2185550" y="2767125"/>
            <a:chExt cx="1500275" cy="1371025"/>
          </a:xfrm>
        </p:grpSpPr>
        <p:sp>
          <p:nvSpPr>
            <p:cNvPr id="229" name="Google Shape;229;p27"/>
            <p:cNvSpPr/>
            <p:nvPr/>
          </p:nvSpPr>
          <p:spPr>
            <a:xfrm>
              <a:off x="-1357450" y="3131550"/>
              <a:ext cx="607125" cy="310800"/>
            </a:xfrm>
            <a:custGeom>
              <a:avLst/>
              <a:gdLst/>
              <a:ahLst/>
              <a:cxnLst/>
              <a:rect l="l" t="t" r="r" b="b"/>
              <a:pathLst>
                <a:path w="24285" h="12432" extrusionOk="0">
                  <a:moveTo>
                    <a:pt x="23283" y="1"/>
                  </a:moveTo>
                  <a:lnTo>
                    <a:pt x="23283" y="1"/>
                  </a:lnTo>
                  <a:cubicBezTo>
                    <a:pt x="24284" y="3237"/>
                    <a:pt x="23217" y="5371"/>
                    <a:pt x="22283" y="6572"/>
                  </a:cubicBezTo>
                  <a:cubicBezTo>
                    <a:pt x="23017" y="4738"/>
                    <a:pt x="22917" y="3537"/>
                    <a:pt x="22683" y="1902"/>
                  </a:cubicBezTo>
                  <a:lnTo>
                    <a:pt x="22683" y="1902"/>
                  </a:lnTo>
                  <a:cubicBezTo>
                    <a:pt x="22550" y="2369"/>
                    <a:pt x="22516" y="2870"/>
                    <a:pt x="22516" y="3370"/>
                  </a:cubicBezTo>
                  <a:cubicBezTo>
                    <a:pt x="22349" y="6706"/>
                    <a:pt x="20915" y="8874"/>
                    <a:pt x="18280" y="10508"/>
                  </a:cubicBezTo>
                  <a:cubicBezTo>
                    <a:pt x="17061" y="11265"/>
                    <a:pt x="15525" y="11664"/>
                    <a:pt x="13996" y="11664"/>
                  </a:cubicBezTo>
                  <a:cubicBezTo>
                    <a:pt x="13098" y="11664"/>
                    <a:pt x="12202" y="11526"/>
                    <a:pt x="11375" y="11242"/>
                  </a:cubicBezTo>
                  <a:cubicBezTo>
                    <a:pt x="8606" y="10308"/>
                    <a:pt x="6338" y="8707"/>
                    <a:pt x="4403" y="6539"/>
                  </a:cubicBezTo>
                  <a:cubicBezTo>
                    <a:pt x="4394" y="6530"/>
                    <a:pt x="4394" y="6525"/>
                    <a:pt x="4403" y="6525"/>
                  </a:cubicBezTo>
                  <a:cubicBezTo>
                    <a:pt x="4515" y="6525"/>
                    <a:pt x="6139" y="7320"/>
                    <a:pt x="6605" y="7506"/>
                  </a:cubicBezTo>
                  <a:cubicBezTo>
                    <a:pt x="6471" y="7073"/>
                    <a:pt x="4804" y="5738"/>
                    <a:pt x="4570" y="5538"/>
                  </a:cubicBezTo>
                  <a:cubicBezTo>
                    <a:pt x="2878" y="4311"/>
                    <a:pt x="395" y="1335"/>
                    <a:pt x="236" y="1335"/>
                  </a:cubicBezTo>
                  <a:cubicBezTo>
                    <a:pt x="235" y="1335"/>
                    <a:pt x="234" y="1335"/>
                    <a:pt x="234" y="1335"/>
                  </a:cubicBezTo>
                  <a:cubicBezTo>
                    <a:pt x="400" y="1735"/>
                    <a:pt x="701" y="2336"/>
                    <a:pt x="901" y="2703"/>
                  </a:cubicBezTo>
                  <a:cubicBezTo>
                    <a:pt x="2035" y="4804"/>
                    <a:pt x="4603" y="7840"/>
                    <a:pt x="5271" y="8374"/>
                  </a:cubicBezTo>
                  <a:cubicBezTo>
                    <a:pt x="3369" y="7239"/>
                    <a:pt x="2335" y="5672"/>
                    <a:pt x="1068" y="4337"/>
                  </a:cubicBezTo>
                  <a:cubicBezTo>
                    <a:pt x="767" y="4037"/>
                    <a:pt x="0" y="2903"/>
                    <a:pt x="0" y="2903"/>
                  </a:cubicBezTo>
                  <a:lnTo>
                    <a:pt x="0" y="2903"/>
                  </a:lnTo>
                  <a:cubicBezTo>
                    <a:pt x="234" y="3370"/>
                    <a:pt x="601" y="4371"/>
                    <a:pt x="901" y="4804"/>
                  </a:cubicBezTo>
                  <a:cubicBezTo>
                    <a:pt x="2735" y="7473"/>
                    <a:pt x="5070" y="9541"/>
                    <a:pt x="8006" y="10909"/>
                  </a:cubicBezTo>
                  <a:cubicBezTo>
                    <a:pt x="9783" y="11769"/>
                    <a:pt x="11413" y="12432"/>
                    <a:pt x="13488" y="12432"/>
                  </a:cubicBezTo>
                  <a:cubicBezTo>
                    <a:pt x="13827" y="12432"/>
                    <a:pt x="14178" y="12414"/>
                    <a:pt x="14544" y="12376"/>
                  </a:cubicBezTo>
                  <a:cubicBezTo>
                    <a:pt x="18947" y="11976"/>
                    <a:pt x="21882" y="9841"/>
                    <a:pt x="23550" y="6005"/>
                  </a:cubicBezTo>
                  <a:cubicBezTo>
                    <a:pt x="24017" y="4871"/>
                    <a:pt x="24184" y="3003"/>
                    <a:pt x="24084" y="2303"/>
                  </a:cubicBezTo>
                  <a:cubicBezTo>
                    <a:pt x="24017" y="1635"/>
                    <a:pt x="23784" y="501"/>
                    <a:pt x="2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1023875" y="3045775"/>
              <a:ext cx="209325" cy="172575"/>
            </a:xfrm>
            <a:custGeom>
              <a:avLst/>
              <a:gdLst/>
              <a:ahLst/>
              <a:cxnLst/>
              <a:rect l="l" t="t" r="r" b="b"/>
              <a:pathLst>
                <a:path w="8373" h="6903" extrusionOk="0">
                  <a:moveTo>
                    <a:pt x="4461" y="0"/>
                  </a:moveTo>
                  <a:cubicBezTo>
                    <a:pt x="3851" y="0"/>
                    <a:pt x="3251" y="82"/>
                    <a:pt x="2735" y="230"/>
                  </a:cubicBezTo>
                  <a:cubicBezTo>
                    <a:pt x="1034" y="763"/>
                    <a:pt x="0" y="2331"/>
                    <a:pt x="67" y="4166"/>
                  </a:cubicBezTo>
                  <a:cubicBezTo>
                    <a:pt x="167" y="5734"/>
                    <a:pt x="1101" y="6801"/>
                    <a:pt x="2602" y="6901"/>
                  </a:cubicBezTo>
                  <a:cubicBezTo>
                    <a:pt x="2643" y="6902"/>
                    <a:pt x="2684" y="6903"/>
                    <a:pt x="2724" y="6903"/>
                  </a:cubicBezTo>
                  <a:cubicBezTo>
                    <a:pt x="3902" y="6903"/>
                    <a:pt x="4861" y="6434"/>
                    <a:pt x="5571" y="5467"/>
                  </a:cubicBezTo>
                  <a:cubicBezTo>
                    <a:pt x="5737" y="5233"/>
                    <a:pt x="6104" y="4599"/>
                    <a:pt x="6171" y="4099"/>
                  </a:cubicBezTo>
                  <a:lnTo>
                    <a:pt x="6171" y="4099"/>
                  </a:lnTo>
                  <a:cubicBezTo>
                    <a:pt x="5838" y="4633"/>
                    <a:pt x="4937" y="5900"/>
                    <a:pt x="3102" y="6100"/>
                  </a:cubicBezTo>
                  <a:cubicBezTo>
                    <a:pt x="2982" y="6122"/>
                    <a:pt x="2863" y="6132"/>
                    <a:pt x="2747" y="6132"/>
                  </a:cubicBezTo>
                  <a:cubicBezTo>
                    <a:pt x="1961" y="6132"/>
                    <a:pt x="1283" y="5655"/>
                    <a:pt x="934" y="4900"/>
                  </a:cubicBezTo>
                  <a:cubicBezTo>
                    <a:pt x="86" y="2920"/>
                    <a:pt x="1664" y="704"/>
                    <a:pt x="3411" y="704"/>
                  </a:cubicBezTo>
                  <a:cubicBezTo>
                    <a:pt x="3519" y="704"/>
                    <a:pt x="3628" y="713"/>
                    <a:pt x="3736" y="730"/>
                  </a:cubicBezTo>
                  <a:cubicBezTo>
                    <a:pt x="1901" y="1631"/>
                    <a:pt x="1868" y="3165"/>
                    <a:pt x="2702" y="4433"/>
                  </a:cubicBezTo>
                  <a:cubicBezTo>
                    <a:pt x="2102" y="2932"/>
                    <a:pt x="3402" y="1297"/>
                    <a:pt x="5004" y="1097"/>
                  </a:cubicBezTo>
                  <a:cubicBezTo>
                    <a:pt x="5250" y="1074"/>
                    <a:pt x="5476" y="1064"/>
                    <a:pt x="5683" y="1064"/>
                  </a:cubicBezTo>
                  <a:cubicBezTo>
                    <a:pt x="7332" y="1064"/>
                    <a:pt x="7839" y="1712"/>
                    <a:pt x="8373" y="2098"/>
                  </a:cubicBezTo>
                  <a:cubicBezTo>
                    <a:pt x="8072" y="1330"/>
                    <a:pt x="7539" y="830"/>
                    <a:pt x="6671" y="430"/>
                  </a:cubicBezTo>
                  <a:cubicBezTo>
                    <a:pt x="6019" y="132"/>
                    <a:pt x="5232"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232375" y="3243125"/>
              <a:ext cx="130950" cy="126975"/>
            </a:xfrm>
            <a:custGeom>
              <a:avLst/>
              <a:gdLst/>
              <a:ahLst/>
              <a:cxnLst/>
              <a:rect l="l" t="t" r="r" b="b"/>
              <a:pathLst>
                <a:path w="5238" h="5079" extrusionOk="0">
                  <a:moveTo>
                    <a:pt x="222" y="0"/>
                  </a:moveTo>
                  <a:cubicBezTo>
                    <a:pt x="147" y="0"/>
                    <a:pt x="73" y="3"/>
                    <a:pt x="1" y="8"/>
                  </a:cubicBezTo>
                  <a:cubicBezTo>
                    <a:pt x="1769" y="1609"/>
                    <a:pt x="2936" y="4111"/>
                    <a:pt x="5238" y="5078"/>
                  </a:cubicBezTo>
                  <a:cubicBezTo>
                    <a:pt x="5238" y="4911"/>
                    <a:pt x="3870" y="4111"/>
                    <a:pt x="2436" y="1008"/>
                  </a:cubicBezTo>
                  <a:cubicBezTo>
                    <a:pt x="2128" y="362"/>
                    <a:pt x="1111"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2185550" y="2767125"/>
              <a:ext cx="1500275" cy="1371025"/>
            </a:xfrm>
            <a:custGeom>
              <a:avLst/>
              <a:gdLst/>
              <a:ahLst/>
              <a:cxnLst/>
              <a:rect l="l" t="t" r="r" b="b"/>
              <a:pathLst>
                <a:path w="60011" h="54841" extrusionOk="0">
                  <a:moveTo>
                    <a:pt x="27020" y="8707"/>
                  </a:moveTo>
                  <a:lnTo>
                    <a:pt x="27020" y="8774"/>
                  </a:lnTo>
                  <a:cubicBezTo>
                    <a:pt x="26986" y="8740"/>
                    <a:pt x="27020" y="8740"/>
                    <a:pt x="27020" y="8707"/>
                  </a:cubicBezTo>
                  <a:close/>
                  <a:moveTo>
                    <a:pt x="14444" y="3370"/>
                  </a:moveTo>
                  <a:cubicBezTo>
                    <a:pt x="15945" y="4304"/>
                    <a:pt x="17480" y="4304"/>
                    <a:pt x="19047" y="4304"/>
                  </a:cubicBezTo>
                  <a:cubicBezTo>
                    <a:pt x="19681" y="4287"/>
                    <a:pt x="20307" y="4279"/>
                    <a:pt x="20932" y="4279"/>
                  </a:cubicBezTo>
                  <a:cubicBezTo>
                    <a:pt x="21558" y="4279"/>
                    <a:pt x="22183" y="4287"/>
                    <a:pt x="22817" y="4304"/>
                  </a:cubicBezTo>
                  <a:cubicBezTo>
                    <a:pt x="24285" y="4404"/>
                    <a:pt x="25652" y="4738"/>
                    <a:pt x="26853" y="5571"/>
                  </a:cubicBezTo>
                  <a:cubicBezTo>
                    <a:pt x="27920" y="6305"/>
                    <a:pt x="28688" y="7306"/>
                    <a:pt x="28955" y="8607"/>
                  </a:cubicBezTo>
                  <a:cubicBezTo>
                    <a:pt x="28988" y="8774"/>
                    <a:pt x="28955" y="8974"/>
                    <a:pt x="28955" y="9141"/>
                  </a:cubicBezTo>
                  <a:cubicBezTo>
                    <a:pt x="28721" y="9107"/>
                    <a:pt x="28688" y="9041"/>
                    <a:pt x="28588" y="8941"/>
                  </a:cubicBezTo>
                  <a:cubicBezTo>
                    <a:pt x="27387" y="6872"/>
                    <a:pt x="25519" y="5772"/>
                    <a:pt x="23217" y="5471"/>
                  </a:cubicBezTo>
                  <a:cubicBezTo>
                    <a:pt x="21649" y="5271"/>
                    <a:pt x="20015" y="5238"/>
                    <a:pt x="18414" y="5104"/>
                  </a:cubicBezTo>
                  <a:cubicBezTo>
                    <a:pt x="18302" y="5093"/>
                    <a:pt x="18191" y="5090"/>
                    <a:pt x="18080" y="5090"/>
                  </a:cubicBezTo>
                  <a:cubicBezTo>
                    <a:pt x="17858" y="5090"/>
                    <a:pt x="17635" y="5104"/>
                    <a:pt x="17413" y="5104"/>
                  </a:cubicBezTo>
                  <a:cubicBezTo>
                    <a:pt x="17646" y="5371"/>
                    <a:pt x="17813" y="5405"/>
                    <a:pt x="18013" y="5438"/>
                  </a:cubicBezTo>
                  <a:cubicBezTo>
                    <a:pt x="19581" y="5705"/>
                    <a:pt x="21182" y="5905"/>
                    <a:pt x="22817" y="6105"/>
                  </a:cubicBezTo>
                  <a:cubicBezTo>
                    <a:pt x="24184" y="6305"/>
                    <a:pt x="25419" y="6772"/>
                    <a:pt x="26486" y="7740"/>
                  </a:cubicBezTo>
                  <a:cubicBezTo>
                    <a:pt x="26753" y="7973"/>
                    <a:pt x="27153" y="8240"/>
                    <a:pt x="26986" y="8740"/>
                  </a:cubicBezTo>
                  <a:cubicBezTo>
                    <a:pt x="25719" y="7306"/>
                    <a:pt x="24084" y="6806"/>
                    <a:pt x="22316" y="6606"/>
                  </a:cubicBezTo>
                  <a:cubicBezTo>
                    <a:pt x="21316" y="6472"/>
                    <a:pt x="20348" y="6472"/>
                    <a:pt x="19348" y="6439"/>
                  </a:cubicBezTo>
                  <a:cubicBezTo>
                    <a:pt x="17813" y="6372"/>
                    <a:pt x="16379" y="5938"/>
                    <a:pt x="15178" y="4938"/>
                  </a:cubicBezTo>
                  <a:cubicBezTo>
                    <a:pt x="14711" y="4571"/>
                    <a:pt x="14344" y="4137"/>
                    <a:pt x="14444" y="3370"/>
                  </a:cubicBezTo>
                  <a:close/>
                  <a:moveTo>
                    <a:pt x="45533" y="3370"/>
                  </a:moveTo>
                  <a:lnTo>
                    <a:pt x="45533" y="3370"/>
                  </a:lnTo>
                  <a:cubicBezTo>
                    <a:pt x="45666" y="4137"/>
                    <a:pt x="45233" y="4571"/>
                    <a:pt x="44799" y="4938"/>
                  </a:cubicBezTo>
                  <a:cubicBezTo>
                    <a:pt x="43565" y="5938"/>
                    <a:pt x="42131" y="6372"/>
                    <a:pt x="40630" y="6439"/>
                  </a:cubicBezTo>
                  <a:cubicBezTo>
                    <a:pt x="39629" y="6472"/>
                    <a:pt x="38661" y="6539"/>
                    <a:pt x="37661" y="6606"/>
                  </a:cubicBezTo>
                  <a:cubicBezTo>
                    <a:pt x="35893" y="6806"/>
                    <a:pt x="34225" y="7373"/>
                    <a:pt x="32991" y="8740"/>
                  </a:cubicBezTo>
                  <a:cubicBezTo>
                    <a:pt x="32791" y="8240"/>
                    <a:pt x="33191" y="7973"/>
                    <a:pt x="33491" y="7740"/>
                  </a:cubicBezTo>
                  <a:cubicBezTo>
                    <a:pt x="34525" y="6772"/>
                    <a:pt x="35793" y="6305"/>
                    <a:pt x="37160" y="6105"/>
                  </a:cubicBezTo>
                  <a:cubicBezTo>
                    <a:pt x="38728" y="5872"/>
                    <a:pt x="40329" y="5638"/>
                    <a:pt x="41964" y="5438"/>
                  </a:cubicBezTo>
                  <a:cubicBezTo>
                    <a:pt x="42164" y="5405"/>
                    <a:pt x="42364" y="5371"/>
                    <a:pt x="42531" y="5104"/>
                  </a:cubicBezTo>
                  <a:lnTo>
                    <a:pt x="41530" y="5104"/>
                  </a:lnTo>
                  <a:cubicBezTo>
                    <a:pt x="39896" y="5238"/>
                    <a:pt x="38328" y="5271"/>
                    <a:pt x="36727" y="5471"/>
                  </a:cubicBezTo>
                  <a:cubicBezTo>
                    <a:pt x="34458" y="5772"/>
                    <a:pt x="32557" y="6872"/>
                    <a:pt x="31356" y="8941"/>
                  </a:cubicBezTo>
                  <a:cubicBezTo>
                    <a:pt x="31323" y="9041"/>
                    <a:pt x="31223" y="9141"/>
                    <a:pt x="31023" y="9141"/>
                  </a:cubicBezTo>
                  <a:lnTo>
                    <a:pt x="31023" y="8607"/>
                  </a:lnTo>
                  <a:cubicBezTo>
                    <a:pt x="31290" y="7273"/>
                    <a:pt x="32023" y="6272"/>
                    <a:pt x="33124" y="5571"/>
                  </a:cubicBezTo>
                  <a:cubicBezTo>
                    <a:pt x="34358" y="4738"/>
                    <a:pt x="35726" y="4404"/>
                    <a:pt x="37160" y="4304"/>
                  </a:cubicBezTo>
                  <a:cubicBezTo>
                    <a:pt x="37778" y="4287"/>
                    <a:pt x="38403" y="4279"/>
                    <a:pt x="39028" y="4279"/>
                  </a:cubicBezTo>
                  <a:cubicBezTo>
                    <a:pt x="39654" y="4279"/>
                    <a:pt x="40279" y="4287"/>
                    <a:pt x="40896" y="4304"/>
                  </a:cubicBezTo>
                  <a:cubicBezTo>
                    <a:pt x="41169" y="4315"/>
                    <a:pt x="41441" y="4323"/>
                    <a:pt x="41711" y="4323"/>
                  </a:cubicBezTo>
                  <a:cubicBezTo>
                    <a:pt x="43029" y="4323"/>
                    <a:pt x="44315" y="4145"/>
                    <a:pt x="45533" y="3370"/>
                  </a:cubicBezTo>
                  <a:close/>
                  <a:moveTo>
                    <a:pt x="13477" y="4204"/>
                  </a:moveTo>
                  <a:lnTo>
                    <a:pt x="13477" y="4204"/>
                  </a:lnTo>
                  <a:cubicBezTo>
                    <a:pt x="14211" y="5638"/>
                    <a:pt x="14811" y="7239"/>
                    <a:pt x="16145" y="8307"/>
                  </a:cubicBezTo>
                  <a:cubicBezTo>
                    <a:pt x="17446" y="9408"/>
                    <a:pt x="18981" y="9975"/>
                    <a:pt x="20649" y="10108"/>
                  </a:cubicBezTo>
                  <a:cubicBezTo>
                    <a:pt x="19615" y="9474"/>
                    <a:pt x="18514" y="8941"/>
                    <a:pt x="17513" y="8307"/>
                  </a:cubicBezTo>
                  <a:cubicBezTo>
                    <a:pt x="16279" y="7573"/>
                    <a:pt x="15512" y="6472"/>
                    <a:pt x="15378" y="5471"/>
                  </a:cubicBezTo>
                  <a:lnTo>
                    <a:pt x="15378" y="5471"/>
                  </a:lnTo>
                  <a:cubicBezTo>
                    <a:pt x="16612" y="6272"/>
                    <a:pt x="17880" y="6639"/>
                    <a:pt x="19281" y="6772"/>
                  </a:cubicBezTo>
                  <a:lnTo>
                    <a:pt x="21783" y="7039"/>
                  </a:lnTo>
                  <a:cubicBezTo>
                    <a:pt x="22016" y="7073"/>
                    <a:pt x="22283" y="7073"/>
                    <a:pt x="22517" y="7139"/>
                  </a:cubicBezTo>
                  <a:cubicBezTo>
                    <a:pt x="22717" y="7206"/>
                    <a:pt x="22950" y="7306"/>
                    <a:pt x="23150" y="7373"/>
                  </a:cubicBezTo>
                  <a:cubicBezTo>
                    <a:pt x="23150" y="7406"/>
                    <a:pt x="23117" y="7439"/>
                    <a:pt x="23117" y="7473"/>
                  </a:cubicBezTo>
                  <a:cubicBezTo>
                    <a:pt x="21016" y="7373"/>
                    <a:pt x="18881" y="7273"/>
                    <a:pt x="16946" y="7139"/>
                  </a:cubicBezTo>
                  <a:lnTo>
                    <a:pt x="16946" y="7139"/>
                  </a:lnTo>
                  <a:cubicBezTo>
                    <a:pt x="17713" y="7606"/>
                    <a:pt x="18781" y="7740"/>
                    <a:pt x="19848" y="7740"/>
                  </a:cubicBezTo>
                  <a:cubicBezTo>
                    <a:pt x="19946" y="7737"/>
                    <a:pt x="20044" y="7736"/>
                    <a:pt x="20142" y="7736"/>
                  </a:cubicBezTo>
                  <a:cubicBezTo>
                    <a:pt x="22892" y="7736"/>
                    <a:pt x="25354" y="8649"/>
                    <a:pt x="27287" y="10775"/>
                  </a:cubicBezTo>
                  <a:cubicBezTo>
                    <a:pt x="27387" y="10909"/>
                    <a:pt x="27487" y="11109"/>
                    <a:pt x="27787" y="11476"/>
                  </a:cubicBezTo>
                  <a:cubicBezTo>
                    <a:pt x="26736" y="11107"/>
                    <a:pt x="25746" y="10993"/>
                    <a:pt x="24789" y="10993"/>
                  </a:cubicBezTo>
                  <a:cubicBezTo>
                    <a:pt x="24015" y="10993"/>
                    <a:pt x="23263" y="11068"/>
                    <a:pt x="22517" y="11142"/>
                  </a:cubicBezTo>
                  <a:cubicBezTo>
                    <a:pt x="22316" y="11175"/>
                    <a:pt x="22116" y="11192"/>
                    <a:pt x="21916" y="11192"/>
                  </a:cubicBezTo>
                  <a:cubicBezTo>
                    <a:pt x="21716" y="11192"/>
                    <a:pt x="21516" y="11175"/>
                    <a:pt x="21316" y="11142"/>
                  </a:cubicBezTo>
                  <a:cubicBezTo>
                    <a:pt x="17613" y="11075"/>
                    <a:pt x="14478" y="8540"/>
                    <a:pt x="13544" y="4804"/>
                  </a:cubicBezTo>
                  <a:cubicBezTo>
                    <a:pt x="13510" y="4604"/>
                    <a:pt x="13510" y="4404"/>
                    <a:pt x="13477" y="4204"/>
                  </a:cubicBezTo>
                  <a:close/>
                  <a:moveTo>
                    <a:pt x="46534" y="4204"/>
                  </a:moveTo>
                  <a:cubicBezTo>
                    <a:pt x="46500" y="4404"/>
                    <a:pt x="46500" y="4604"/>
                    <a:pt x="46467" y="4804"/>
                  </a:cubicBezTo>
                  <a:cubicBezTo>
                    <a:pt x="45533" y="8507"/>
                    <a:pt x="42397" y="11075"/>
                    <a:pt x="38695" y="11142"/>
                  </a:cubicBezTo>
                  <a:lnTo>
                    <a:pt x="37494" y="11142"/>
                  </a:lnTo>
                  <a:cubicBezTo>
                    <a:pt x="36733" y="11081"/>
                    <a:pt x="35973" y="11007"/>
                    <a:pt x="35187" y="11007"/>
                  </a:cubicBezTo>
                  <a:cubicBezTo>
                    <a:pt x="34249" y="11007"/>
                    <a:pt x="33276" y="11113"/>
                    <a:pt x="32224" y="11476"/>
                  </a:cubicBezTo>
                  <a:cubicBezTo>
                    <a:pt x="32524" y="11075"/>
                    <a:pt x="32624" y="10909"/>
                    <a:pt x="32724" y="10775"/>
                  </a:cubicBezTo>
                  <a:cubicBezTo>
                    <a:pt x="34688" y="8614"/>
                    <a:pt x="37199" y="7739"/>
                    <a:pt x="40004" y="7739"/>
                  </a:cubicBezTo>
                  <a:cubicBezTo>
                    <a:pt x="40057" y="7739"/>
                    <a:pt x="40110" y="7739"/>
                    <a:pt x="40163" y="7740"/>
                  </a:cubicBezTo>
                  <a:cubicBezTo>
                    <a:pt x="41230" y="7740"/>
                    <a:pt x="42231" y="7573"/>
                    <a:pt x="43065" y="7139"/>
                  </a:cubicBezTo>
                  <a:lnTo>
                    <a:pt x="43065" y="7139"/>
                  </a:lnTo>
                  <a:cubicBezTo>
                    <a:pt x="41130" y="7273"/>
                    <a:pt x="38995" y="7373"/>
                    <a:pt x="36894" y="7473"/>
                  </a:cubicBezTo>
                  <a:cubicBezTo>
                    <a:pt x="36894" y="7439"/>
                    <a:pt x="36860" y="7406"/>
                    <a:pt x="36860" y="7373"/>
                  </a:cubicBezTo>
                  <a:cubicBezTo>
                    <a:pt x="37060" y="7273"/>
                    <a:pt x="37260" y="7206"/>
                    <a:pt x="37494" y="7139"/>
                  </a:cubicBezTo>
                  <a:lnTo>
                    <a:pt x="38228" y="7039"/>
                  </a:lnTo>
                  <a:lnTo>
                    <a:pt x="40730" y="6772"/>
                  </a:lnTo>
                  <a:cubicBezTo>
                    <a:pt x="42097" y="6639"/>
                    <a:pt x="43398" y="6272"/>
                    <a:pt x="44599" y="5471"/>
                  </a:cubicBezTo>
                  <a:lnTo>
                    <a:pt x="44599" y="5471"/>
                  </a:lnTo>
                  <a:cubicBezTo>
                    <a:pt x="44532" y="6472"/>
                    <a:pt x="43732" y="7573"/>
                    <a:pt x="42498" y="8307"/>
                  </a:cubicBezTo>
                  <a:cubicBezTo>
                    <a:pt x="41430" y="8941"/>
                    <a:pt x="40363" y="9474"/>
                    <a:pt x="39362" y="10108"/>
                  </a:cubicBezTo>
                  <a:cubicBezTo>
                    <a:pt x="41030" y="9975"/>
                    <a:pt x="42564" y="9341"/>
                    <a:pt x="43865" y="8307"/>
                  </a:cubicBezTo>
                  <a:cubicBezTo>
                    <a:pt x="45166" y="7239"/>
                    <a:pt x="45800" y="5638"/>
                    <a:pt x="46534" y="4204"/>
                  </a:cubicBezTo>
                  <a:close/>
                  <a:moveTo>
                    <a:pt x="22656" y="12441"/>
                  </a:moveTo>
                  <a:cubicBezTo>
                    <a:pt x="22898" y="12441"/>
                    <a:pt x="23161" y="12501"/>
                    <a:pt x="23451" y="12610"/>
                  </a:cubicBezTo>
                  <a:cubicBezTo>
                    <a:pt x="22216" y="13477"/>
                    <a:pt x="20982" y="14378"/>
                    <a:pt x="19781" y="15245"/>
                  </a:cubicBezTo>
                  <a:cubicBezTo>
                    <a:pt x="19848" y="15078"/>
                    <a:pt x="19948" y="14878"/>
                    <a:pt x="20048" y="14711"/>
                  </a:cubicBezTo>
                  <a:cubicBezTo>
                    <a:pt x="20549" y="14144"/>
                    <a:pt x="21149" y="13644"/>
                    <a:pt x="21549" y="13077"/>
                  </a:cubicBezTo>
                  <a:cubicBezTo>
                    <a:pt x="21869" y="12630"/>
                    <a:pt x="22229" y="12441"/>
                    <a:pt x="22656" y="12441"/>
                  </a:cubicBezTo>
                  <a:close/>
                  <a:moveTo>
                    <a:pt x="37345" y="12441"/>
                  </a:moveTo>
                  <a:cubicBezTo>
                    <a:pt x="37762" y="12441"/>
                    <a:pt x="38109" y="12630"/>
                    <a:pt x="38428" y="13077"/>
                  </a:cubicBezTo>
                  <a:cubicBezTo>
                    <a:pt x="38862" y="13644"/>
                    <a:pt x="39462" y="14144"/>
                    <a:pt x="39962" y="14711"/>
                  </a:cubicBezTo>
                  <a:cubicBezTo>
                    <a:pt x="40062" y="14878"/>
                    <a:pt x="40163" y="15045"/>
                    <a:pt x="40229" y="15245"/>
                  </a:cubicBezTo>
                  <a:cubicBezTo>
                    <a:pt x="39028" y="14378"/>
                    <a:pt x="37794" y="13477"/>
                    <a:pt x="36560" y="12610"/>
                  </a:cubicBezTo>
                  <a:cubicBezTo>
                    <a:pt x="36849" y="12501"/>
                    <a:pt x="37108" y="12441"/>
                    <a:pt x="37345" y="12441"/>
                  </a:cubicBezTo>
                  <a:close/>
                  <a:moveTo>
                    <a:pt x="21783" y="15745"/>
                  </a:moveTo>
                  <a:lnTo>
                    <a:pt x="21783" y="15745"/>
                  </a:lnTo>
                  <a:cubicBezTo>
                    <a:pt x="21683" y="16312"/>
                    <a:pt x="21616" y="16646"/>
                    <a:pt x="21549" y="17080"/>
                  </a:cubicBezTo>
                  <a:cubicBezTo>
                    <a:pt x="21049" y="16946"/>
                    <a:pt x="20649" y="16880"/>
                    <a:pt x="20015" y="16713"/>
                  </a:cubicBezTo>
                  <a:cubicBezTo>
                    <a:pt x="20682" y="16379"/>
                    <a:pt x="21149" y="16112"/>
                    <a:pt x="21783" y="15745"/>
                  </a:cubicBezTo>
                  <a:close/>
                  <a:moveTo>
                    <a:pt x="38194" y="15745"/>
                  </a:moveTo>
                  <a:lnTo>
                    <a:pt x="38194" y="15745"/>
                  </a:lnTo>
                  <a:cubicBezTo>
                    <a:pt x="38862" y="16112"/>
                    <a:pt x="39295" y="16379"/>
                    <a:pt x="39962" y="16746"/>
                  </a:cubicBezTo>
                  <a:cubicBezTo>
                    <a:pt x="39329" y="16913"/>
                    <a:pt x="38895" y="16980"/>
                    <a:pt x="38395" y="17113"/>
                  </a:cubicBezTo>
                  <a:cubicBezTo>
                    <a:pt x="38361" y="16646"/>
                    <a:pt x="38295" y="16312"/>
                    <a:pt x="38194" y="15745"/>
                  </a:cubicBezTo>
                  <a:close/>
                  <a:moveTo>
                    <a:pt x="15678" y="16413"/>
                  </a:moveTo>
                  <a:cubicBezTo>
                    <a:pt x="16779" y="16713"/>
                    <a:pt x="17780" y="16946"/>
                    <a:pt x="18814" y="17213"/>
                  </a:cubicBezTo>
                  <a:cubicBezTo>
                    <a:pt x="18447" y="17680"/>
                    <a:pt x="17980" y="18247"/>
                    <a:pt x="17613" y="18814"/>
                  </a:cubicBezTo>
                  <a:cubicBezTo>
                    <a:pt x="17179" y="19415"/>
                    <a:pt x="16879" y="20015"/>
                    <a:pt x="16512" y="20649"/>
                  </a:cubicBezTo>
                  <a:cubicBezTo>
                    <a:pt x="15642" y="21984"/>
                    <a:pt x="14367" y="22662"/>
                    <a:pt x="13106" y="22662"/>
                  </a:cubicBezTo>
                  <a:cubicBezTo>
                    <a:pt x="12917" y="22662"/>
                    <a:pt x="12729" y="22647"/>
                    <a:pt x="12543" y="22617"/>
                  </a:cubicBezTo>
                  <a:cubicBezTo>
                    <a:pt x="12042" y="22484"/>
                    <a:pt x="11309" y="22117"/>
                    <a:pt x="11108" y="21683"/>
                  </a:cubicBezTo>
                  <a:cubicBezTo>
                    <a:pt x="11331" y="21683"/>
                    <a:pt x="11553" y="21713"/>
                    <a:pt x="11756" y="21713"/>
                  </a:cubicBezTo>
                  <a:cubicBezTo>
                    <a:pt x="11857" y="21713"/>
                    <a:pt x="11954" y="21705"/>
                    <a:pt x="12042" y="21683"/>
                  </a:cubicBezTo>
                  <a:cubicBezTo>
                    <a:pt x="14144" y="21516"/>
                    <a:pt x="15778" y="20616"/>
                    <a:pt x="16679" y="18647"/>
                  </a:cubicBezTo>
                  <a:cubicBezTo>
                    <a:pt x="16779" y="18447"/>
                    <a:pt x="16979" y="18080"/>
                    <a:pt x="17013" y="17814"/>
                  </a:cubicBezTo>
                  <a:lnTo>
                    <a:pt x="17013" y="17814"/>
                  </a:lnTo>
                  <a:cubicBezTo>
                    <a:pt x="15979" y="19081"/>
                    <a:pt x="14711" y="20449"/>
                    <a:pt x="12810" y="20616"/>
                  </a:cubicBezTo>
                  <a:cubicBezTo>
                    <a:pt x="14544" y="19982"/>
                    <a:pt x="15111" y="18714"/>
                    <a:pt x="15445" y="17380"/>
                  </a:cubicBezTo>
                  <a:cubicBezTo>
                    <a:pt x="15512" y="16980"/>
                    <a:pt x="15612" y="16646"/>
                    <a:pt x="15678" y="16413"/>
                  </a:cubicBezTo>
                  <a:close/>
                  <a:moveTo>
                    <a:pt x="44332" y="16413"/>
                  </a:moveTo>
                  <a:cubicBezTo>
                    <a:pt x="44366" y="16646"/>
                    <a:pt x="44499" y="16980"/>
                    <a:pt x="44566" y="17380"/>
                  </a:cubicBezTo>
                  <a:cubicBezTo>
                    <a:pt x="44899" y="18714"/>
                    <a:pt x="45466" y="19982"/>
                    <a:pt x="47201" y="20616"/>
                  </a:cubicBezTo>
                  <a:cubicBezTo>
                    <a:pt x="45333" y="20415"/>
                    <a:pt x="44032" y="19081"/>
                    <a:pt x="42998" y="17814"/>
                  </a:cubicBezTo>
                  <a:lnTo>
                    <a:pt x="42998" y="17814"/>
                  </a:lnTo>
                  <a:cubicBezTo>
                    <a:pt x="43031" y="18047"/>
                    <a:pt x="43231" y="18447"/>
                    <a:pt x="43331" y="18647"/>
                  </a:cubicBezTo>
                  <a:cubicBezTo>
                    <a:pt x="44299" y="20616"/>
                    <a:pt x="45867" y="21550"/>
                    <a:pt x="47968" y="21716"/>
                  </a:cubicBezTo>
                  <a:cubicBezTo>
                    <a:pt x="48079" y="21727"/>
                    <a:pt x="48191" y="21731"/>
                    <a:pt x="48299" y="21731"/>
                  </a:cubicBezTo>
                  <a:cubicBezTo>
                    <a:pt x="48517" y="21731"/>
                    <a:pt x="48724" y="21716"/>
                    <a:pt x="48902" y="21716"/>
                  </a:cubicBezTo>
                  <a:cubicBezTo>
                    <a:pt x="48702" y="22117"/>
                    <a:pt x="47968" y="22550"/>
                    <a:pt x="47468" y="22617"/>
                  </a:cubicBezTo>
                  <a:cubicBezTo>
                    <a:pt x="47250" y="22662"/>
                    <a:pt x="47031" y="22685"/>
                    <a:pt x="46811" y="22685"/>
                  </a:cubicBezTo>
                  <a:cubicBezTo>
                    <a:pt x="45581" y="22685"/>
                    <a:pt x="44347" y="21979"/>
                    <a:pt x="43498" y="20649"/>
                  </a:cubicBezTo>
                  <a:cubicBezTo>
                    <a:pt x="43131" y="20082"/>
                    <a:pt x="42798" y="19415"/>
                    <a:pt x="42397" y="18814"/>
                  </a:cubicBezTo>
                  <a:cubicBezTo>
                    <a:pt x="42031" y="18247"/>
                    <a:pt x="41564" y="17713"/>
                    <a:pt x="41197" y="17213"/>
                  </a:cubicBezTo>
                  <a:cubicBezTo>
                    <a:pt x="42197" y="16946"/>
                    <a:pt x="43231" y="16713"/>
                    <a:pt x="44332" y="16413"/>
                  </a:cubicBezTo>
                  <a:close/>
                  <a:moveTo>
                    <a:pt x="34959" y="23251"/>
                  </a:moveTo>
                  <a:lnTo>
                    <a:pt x="34992" y="23284"/>
                  </a:lnTo>
                  <a:cubicBezTo>
                    <a:pt x="34959" y="23251"/>
                    <a:pt x="34959" y="23251"/>
                    <a:pt x="34892" y="23251"/>
                  </a:cubicBezTo>
                  <a:close/>
                  <a:moveTo>
                    <a:pt x="33224" y="26053"/>
                  </a:moveTo>
                  <a:lnTo>
                    <a:pt x="33191" y="26119"/>
                  </a:lnTo>
                  <a:lnTo>
                    <a:pt x="33191" y="26053"/>
                  </a:lnTo>
                  <a:close/>
                  <a:moveTo>
                    <a:pt x="26786" y="26086"/>
                  </a:moveTo>
                  <a:lnTo>
                    <a:pt x="26786" y="26153"/>
                  </a:lnTo>
                  <a:lnTo>
                    <a:pt x="26720" y="26086"/>
                  </a:lnTo>
                  <a:close/>
                  <a:moveTo>
                    <a:pt x="9322" y="9859"/>
                  </a:moveTo>
                  <a:cubicBezTo>
                    <a:pt x="10862" y="9859"/>
                    <a:pt x="12272" y="10423"/>
                    <a:pt x="13443" y="11809"/>
                  </a:cubicBezTo>
                  <a:cubicBezTo>
                    <a:pt x="14611" y="13277"/>
                    <a:pt x="15045" y="14945"/>
                    <a:pt x="14778" y="16779"/>
                  </a:cubicBezTo>
                  <a:cubicBezTo>
                    <a:pt x="14511" y="18447"/>
                    <a:pt x="13644" y="19581"/>
                    <a:pt x="11976" y="20048"/>
                  </a:cubicBezTo>
                  <a:cubicBezTo>
                    <a:pt x="11573" y="20153"/>
                    <a:pt x="11171" y="20202"/>
                    <a:pt x="10776" y="20202"/>
                  </a:cubicBezTo>
                  <a:cubicBezTo>
                    <a:pt x="8393" y="20202"/>
                    <a:pt x="6282" y="18388"/>
                    <a:pt x="5938" y="15812"/>
                  </a:cubicBezTo>
                  <a:cubicBezTo>
                    <a:pt x="5838" y="15378"/>
                    <a:pt x="5805" y="14911"/>
                    <a:pt x="5705" y="14411"/>
                  </a:cubicBezTo>
                  <a:cubicBezTo>
                    <a:pt x="5438" y="14911"/>
                    <a:pt x="5304" y="15378"/>
                    <a:pt x="5304" y="15812"/>
                  </a:cubicBezTo>
                  <a:cubicBezTo>
                    <a:pt x="5138" y="20115"/>
                    <a:pt x="8473" y="24251"/>
                    <a:pt x="12543" y="24885"/>
                  </a:cubicBezTo>
                  <a:cubicBezTo>
                    <a:pt x="12682" y="24897"/>
                    <a:pt x="12943" y="24913"/>
                    <a:pt x="13260" y="24913"/>
                  </a:cubicBezTo>
                  <a:cubicBezTo>
                    <a:pt x="13854" y="24913"/>
                    <a:pt x="14646" y="24858"/>
                    <a:pt x="15211" y="24618"/>
                  </a:cubicBezTo>
                  <a:lnTo>
                    <a:pt x="15211" y="24618"/>
                  </a:lnTo>
                  <a:cubicBezTo>
                    <a:pt x="15142" y="24621"/>
                    <a:pt x="15070" y="24622"/>
                    <a:pt x="14997" y="24622"/>
                  </a:cubicBezTo>
                  <a:cubicBezTo>
                    <a:pt x="13949" y="24622"/>
                    <a:pt x="12579" y="24407"/>
                    <a:pt x="12143" y="24251"/>
                  </a:cubicBezTo>
                  <a:cubicBezTo>
                    <a:pt x="9607" y="23451"/>
                    <a:pt x="7139" y="21116"/>
                    <a:pt x="6338" y="18714"/>
                  </a:cubicBezTo>
                  <a:lnTo>
                    <a:pt x="6338" y="18714"/>
                  </a:lnTo>
                  <a:cubicBezTo>
                    <a:pt x="6872" y="19315"/>
                    <a:pt x="7172" y="19815"/>
                    <a:pt x="7506" y="20215"/>
                  </a:cubicBezTo>
                  <a:cubicBezTo>
                    <a:pt x="9040" y="21816"/>
                    <a:pt x="10541" y="22917"/>
                    <a:pt x="12176" y="23217"/>
                  </a:cubicBezTo>
                  <a:cubicBezTo>
                    <a:pt x="12650" y="23324"/>
                    <a:pt x="13099" y="23378"/>
                    <a:pt x="13526" y="23378"/>
                  </a:cubicBezTo>
                  <a:cubicBezTo>
                    <a:pt x="15234" y="23378"/>
                    <a:pt x="16579" y="22524"/>
                    <a:pt x="17646" y="20816"/>
                  </a:cubicBezTo>
                  <a:cubicBezTo>
                    <a:pt x="17913" y="20382"/>
                    <a:pt x="18214" y="19882"/>
                    <a:pt x="18514" y="19381"/>
                  </a:cubicBezTo>
                  <a:cubicBezTo>
                    <a:pt x="19026" y="18510"/>
                    <a:pt x="19597" y="17856"/>
                    <a:pt x="20485" y="17856"/>
                  </a:cubicBezTo>
                  <a:cubicBezTo>
                    <a:pt x="20753" y="17856"/>
                    <a:pt x="21050" y="17915"/>
                    <a:pt x="21382" y="18047"/>
                  </a:cubicBezTo>
                  <a:cubicBezTo>
                    <a:pt x="21549" y="18105"/>
                    <a:pt x="21702" y="18133"/>
                    <a:pt x="21843" y="18133"/>
                  </a:cubicBezTo>
                  <a:cubicBezTo>
                    <a:pt x="22352" y="18133"/>
                    <a:pt x="22693" y="17766"/>
                    <a:pt x="22850" y="17113"/>
                  </a:cubicBezTo>
                  <a:cubicBezTo>
                    <a:pt x="22984" y="16746"/>
                    <a:pt x="23017" y="16312"/>
                    <a:pt x="23117" y="15912"/>
                  </a:cubicBezTo>
                  <a:cubicBezTo>
                    <a:pt x="23184" y="15245"/>
                    <a:pt x="23551" y="14911"/>
                    <a:pt x="24184" y="14778"/>
                  </a:cubicBezTo>
                  <a:cubicBezTo>
                    <a:pt x="24438" y="14753"/>
                    <a:pt x="24691" y="14689"/>
                    <a:pt x="24930" y="14689"/>
                  </a:cubicBezTo>
                  <a:cubicBezTo>
                    <a:pt x="25006" y="14689"/>
                    <a:pt x="25080" y="14695"/>
                    <a:pt x="25152" y="14711"/>
                  </a:cubicBezTo>
                  <a:cubicBezTo>
                    <a:pt x="25477" y="14739"/>
                    <a:pt x="25802" y="14757"/>
                    <a:pt x="26124" y="14757"/>
                  </a:cubicBezTo>
                  <a:cubicBezTo>
                    <a:pt x="26961" y="14757"/>
                    <a:pt x="27784" y="14639"/>
                    <a:pt x="28554" y="14278"/>
                  </a:cubicBezTo>
                  <a:cubicBezTo>
                    <a:pt x="28588" y="14411"/>
                    <a:pt x="28688" y="14478"/>
                    <a:pt x="28654" y="14545"/>
                  </a:cubicBezTo>
                  <a:cubicBezTo>
                    <a:pt x="28588" y="14811"/>
                    <a:pt x="28521" y="15112"/>
                    <a:pt x="28421" y="15412"/>
                  </a:cubicBezTo>
                  <a:cubicBezTo>
                    <a:pt x="26586" y="21116"/>
                    <a:pt x="22817" y="24919"/>
                    <a:pt x="17480" y="27154"/>
                  </a:cubicBezTo>
                  <a:cubicBezTo>
                    <a:pt x="16062" y="27752"/>
                    <a:pt x="14615" y="28055"/>
                    <a:pt x="13139" y="28055"/>
                  </a:cubicBezTo>
                  <a:cubicBezTo>
                    <a:pt x="12392" y="28055"/>
                    <a:pt x="11637" y="27978"/>
                    <a:pt x="10875" y="27821"/>
                  </a:cubicBezTo>
                  <a:cubicBezTo>
                    <a:pt x="6639" y="26953"/>
                    <a:pt x="3503" y="24585"/>
                    <a:pt x="2135" y="20215"/>
                  </a:cubicBezTo>
                  <a:cubicBezTo>
                    <a:pt x="668" y="15779"/>
                    <a:pt x="3036" y="11242"/>
                    <a:pt x="7439" y="10108"/>
                  </a:cubicBezTo>
                  <a:cubicBezTo>
                    <a:pt x="8082" y="9947"/>
                    <a:pt x="8712" y="9859"/>
                    <a:pt x="9322" y="9859"/>
                  </a:cubicBezTo>
                  <a:close/>
                  <a:moveTo>
                    <a:pt x="50611" y="9932"/>
                  </a:moveTo>
                  <a:cubicBezTo>
                    <a:pt x="51246" y="9932"/>
                    <a:pt x="51903" y="10031"/>
                    <a:pt x="52571" y="10208"/>
                  </a:cubicBezTo>
                  <a:cubicBezTo>
                    <a:pt x="56975" y="11309"/>
                    <a:pt x="59343" y="15879"/>
                    <a:pt x="57909" y="20382"/>
                  </a:cubicBezTo>
                  <a:cubicBezTo>
                    <a:pt x="56541" y="24752"/>
                    <a:pt x="53405" y="27087"/>
                    <a:pt x="49169" y="27987"/>
                  </a:cubicBezTo>
                  <a:cubicBezTo>
                    <a:pt x="48407" y="28144"/>
                    <a:pt x="47652" y="28222"/>
                    <a:pt x="46905" y="28222"/>
                  </a:cubicBezTo>
                  <a:cubicBezTo>
                    <a:pt x="45429" y="28222"/>
                    <a:pt x="43982" y="27918"/>
                    <a:pt x="42564" y="27320"/>
                  </a:cubicBezTo>
                  <a:cubicBezTo>
                    <a:pt x="37227" y="25119"/>
                    <a:pt x="33458" y="21316"/>
                    <a:pt x="31623" y="15579"/>
                  </a:cubicBezTo>
                  <a:cubicBezTo>
                    <a:pt x="31523" y="15278"/>
                    <a:pt x="31456" y="14978"/>
                    <a:pt x="31390" y="14711"/>
                  </a:cubicBezTo>
                  <a:cubicBezTo>
                    <a:pt x="31390" y="14645"/>
                    <a:pt x="31456" y="14578"/>
                    <a:pt x="31490" y="14444"/>
                  </a:cubicBezTo>
                  <a:cubicBezTo>
                    <a:pt x="32224" y="14789"/>
                    <a:pt x="33005" y="14912"/>
                    <a:pt x="33802" y="14912"/>
                  </a:cubicBezTo>
                  <a:cubicBezTo>
                    <a:pt x="34163" y="14912"/>
                    <a:pt x="34528" y="14886"/>
                    <a:pt x="34892" y="14845"/>
                  </a:cubicBezTo>
                  <a:cubicBezTo>
                    <a:pt x="34939" y="14840"/>
                    <a:pt x="34985" y="14838"/>
                    <a:pt x="35032" y="14838"/>
                  </a:cubicBezTo>
                  <a:cubicBezTo>
                    <a:pt x="35318" y="14838"/>
                    <a:pt x="35601" y="14916"/>
                    <a:pt x="35859" y="14945"/>
                  </a:cubicBezTo>
                  <a:cubicBezTo>
                    <a:pt x="36493" y="15078"/>
                    <a:pt x="36860" y="15412"/>
                    <a:pt x="36960" y="16079"/>
                  </a:cubicBezTo>
                  <a:cubicBezTo>
                    <a:pt x="36994" y="16479"/>
                    <a:pt x="37060" y="16913"/>
                    <a:pt x="37194" y="17280"/>
                  </a:cubicBezTo>
                  <a:cubicBezTo>
                    <a:pt x="37398" y="17919"/>
                    <a:pt x="37701" y="18284"/>
                    <a:pt x="38177" y="18284"/>
                  </a:cubicBezTo>
                  <a:cubicBezTo>
                    <a:pt x="38322" y="18284"/>
                    <a:pt x="38483" y="18250"/>
                    <a:pt x="38661" y="18180"/>
                  </a:cubicBezTo>
                  <a:cubicBezTo>
                    <a:pt x="39006" y="18033"/>
                    <a:pt x="39313" y="17966"/>
                    <a:pt x="39589" y="17966"/>
                  </a:cubicBezTo>
                  <a:cubicBezTo>
                    <a:pt x="40434" y="17966"/>
                    <a:pt x="40994" y="18593"/>
                    <a:pt x="41497" y="19448"/>
                  </a:cubicBezTo>
                  <a:cubicBezTo>
                    <a:pt x="41764" y="19948"/>
                    <a:pt x="42064" y="20415"/>
                    <a:pt x="42364" y="20916"/>
                  </a:cubicBezTo>
                  <a:cubicBezTo>
                    <a:pt x="43426" y="22615"/>
                    <a:pt x="44721" y="23448"/>
                    <a:pt x="46433" y="23448"/>
                  </a:cubicBezTo>
                  <a:cubicBezTo>
                    <a:pt x="46871" y="23448"/>
                    <a:pt x="47338" y="23393"/>
                    <a:pt x="47835" y="23284"/>
                  </a:cubicBezTo>
                  <a:cubicBezTo>
                    <a:pt x="49469" y="22951"/>
                    <a:pt x="50970" y="21883"/>
                    <a:pt x="52505" y="20282"/>
                  </a:cubicBezTo>
                  <a:cubicBezTo>
                    <a:pt x="52838" y="19915"/>
                    <a:pt x="53138" y="19448"/>
                    <a:pt x="53672" y="18781"/>
                  </a:cubicBezTo>
                  <a:lnTo>
                    <a:pt x="53672" y="18781"/>
                  </a:lnTo>
                  <a:cubicBezTo>
                    <a:pt x="52872" y="21149"/>
                    <a:pt x="50403" y="23518"/>
                    <a:pt x="47868" y="24318"/>
                  </a:cubicBezTo>
                  <a:cubicBezTo>
                    <a:pt x="47397" y="24475"/>
                    <a:pt x="46007" y="24721"/>
                    <a:pt x="44983" y="24721"/>
                  </a:cubicBezTo>
                  <a:cubicBezTo>
                    <a:pt x="44920" y="24721"/>
                    <a:pt x="44859" y="24720"/>
                    <a:pt x="44799" y="24718"/>
                  </a:cubicBezTo>
                  <a:lnTo>
                    <a:pt x="44799" y="24718"/>
                  </a:lnTo>
                  <a:cubicBezTo>
                    <a:pt x="45316" y="24937"/>
                    <a:pt x="46021" y="24990"/>
                    <a:pt x="46592" y="24990"/>
                  </a:cubicBezTo>
                  <a:cubicBezTo>
                    <a:pt x="46980" y="24990"/>
                    <a:pt x="47306" y="24965"/>
                    <a:pt x="47468" y="24952"/>
                  </a:cubicBezTo>
                  <a:cubicBezTo>
                    <a:pt x="51571" y="24318"/>
                    <a:pt x="54906" y="20215"/>
                    <a:pt x="54706" y="15912"/>
                  </a:cubicBezTo>
                  <a:cubicBezTo>
                    <a:pt x="54706" y="15445"/>
                    <a:pt x="54573" y="14945"/>
                    <a:pt x="54306" y="14478"/>
                  </a:cubicBezTo>
                  <a:cubicBezTo>
                    <a:pt x="54206" y="14945"/>
                    <a:pt x="54173" y="15412"/>
                    <a:pt x="54072" y="15912"/>
                  </a:cubicBezTo>
                  <a:cubicBezTo>
                    <a:pt x="53731" y="18473"/>
                    <a:pt x="51642" y="20282"/>
                    <a:pt x="49275" y="20282"/>
                  </a:cubicBezTo>
                  <a:cubicBezTo>
                    <a:pt x="48867" y="20282"/>
                    <a:pt x="48452" y="20228"/>
                    <a:pt x="48035" y="20115"/>
                  </a:cubicBezTo>
                  <a:cubicBezTo>
                    <a:pt x="46367" y="19715"/>
                    <a:pt x="45500" y="18547"/>
                    <a:pt x="45233" y="16880"/>
                  </a:cubicBezTo>
                  <a:cubicBezTo>
                    <a:pt x="44966" y="15045"/>
                    <a:pt x="45400" y="13310"/>
                    <a:pt x="46567" y="11909"/>
                  </a:cubicBezTo>
                  <a:cubicBezTo>
                    <a:pt x="47696" y="10498"/>
                    <a:pt x="49091" y="9932"/>
                    <a:pt x="50611" y="9932"/>
                  </a:cubicBezTo>
                  <a:close/>
                  <a:moveTo>
                    <a:pt x="31256" y="20749"/>
                  </a:moveTo>
                  <a:cubicBezTo>
                    <a:pt x="32057" y="22984"/>
                    <a:pt x="31757" y="25386"/>
                    <a:pt x="32524" y="27621"/>
                  </a:cubicBezTo>
                  <a:lnTo>
                    <a:pt x="32657" y="26119"/>
                  </a:lnTo>
                  <a:cubicBezTo>
                    <a:pt x="33424" y="29388"/>
                    <a:pt x="33858" y="32657"/>
                    <a:pt x="35693" y="35560"/>
                  </a:cubicBezTo>
                  <a:cubicBezTo>
                    <a:pt x="34559" y="32758"/>
                    <a:pt x="33891" y="29889"/>
                    <a:pt x="33558" y="26887"/>
                  </a:cubicBezTo>
                  <a:lnTo>
                    <a:pt x="33558" y="26887"/>
                  </a:lnTo>
                  <a:cubicBezTo>
                    <a:pt x="34855" y="30214"/>
                    <a:pt x="37647" y="36761"/>
                    <a:pt x="37727" y="36761"/>
                  </a:cubicBezTo>
                  <a:cubicBezTo>
                    <a:pt x="37727" y="36761"/>
                    <a:pt x="37727" y="36761"/>
                    <a:pt x="37727" y="36760"/>
                  </a:cubicBezTo>
                  <a:cubicBezTo>
                    <a:pt x="36093" y="32257"/>
                    <a:pt x="34325" y="27754"/>
                    <a:pt x="33524" y="22951"/>
                  </a:cubicBezTo>
                  <a:lnTo>
                    <a:pt x="33524" y="22951"/>
                  </a:lnTo>
                  <a:cubicBezTo>
                    <a:pt x="34058" y="23484"/>
                    <a:pt x="34492" y="24085"/>
                    <a:pt x="34892" y="24652"/>
                  </a:cubicBezTo>
                  <a:cubicBezTo>
                    <a:pt x="35326" y="25286"/>
                    <a:pt x="35759" y="25886"/>
                    <a:pt x="36160" y="26553"/>
                  </a:cubicBezTo>
                  <a:cubicBezTo>
                    <a:pt x="36527" y="27220"/>
                    <a:pt x="36860" y="27954"/>
                    <a:pt x="37227" y="28621"/>
                  </a:cubicBezTo>
                  <a:cubicBezTo>
                    <a:pt x="37561" y="29255"/>
                    <a:pt x="37661" y="29989"/>
                    <a:pt x="38228" y="30456"/>
                  </a:cubicBezTo>
                  <a:cubicBezTo>
                    <a:pt x="38161" y="29789"/>
                    <a:pt x="38028" y="29122"/>
                    <a:pt x="37727" y="28555"/>
                  </a:cubicBezTo>
                  <a:cubicBezTo>
                    <a:pt x="37027" y="27120"/>
                    <a:pt x="36260" y="25753"/>
                    <a:pt x="35559" y="24385"/>
                  </a:cubicBezTo>
                  <a:cubicBezTo>
                    <a:pt x="35392" y="24051"/>
                    <a:pt x="35326" y="23618"/>
                    <a:pt x="35192" y="23251"/>
                  </a:cubicBezTo>
                  <a:lnTo>
                    <a:pt x="35192" y="23251"/>
                  </a:lnTo>
                  <a:lnTo>
                    <a:pt x="36827" y="24885"/>
                  </a:lnTo>
                  <a:cubicBezTo>
                    <a:pt x="37060" y="25119"/>
                    <a:pt x="37394" y="25419"/>
                    <a:pt x="37527" y="25719"/>
                  </a:cubicBezTo>
                  <a:cubicBezTo>
                    <a:pt x="37727" y="27087"/>
                    <a:pt x="38628" y="28154"/>
                    <a:pt x="39329" y="29322"/>
                  </a:cubicBezTo>
                  <a:cubicBezTo>
                    <a:pt x="39862" y="30156"/>
                    <a:pt x="40363" y="31090"/>
                    <a:pt x="40696" y="32057"/>
                  </a:cubicBezTo>
                  <a:cubicBezTo>
                    <a:pt x="41163" y="33291"/>
                    <a:pt x="40796" y="34459"/>
                    <a:pt x="39896" y="35593"/>
                  </a:cubicBezTo>
                  <a:cubicBezTo>
                    <a:pt x="39395" y="34659"/>
                    <a:pt x="39329" y="33658"/>
                    <a:pt x="38728" y="32924"/>
                  </a:cubicBezTo>
                  <a:lnTo>
                    <a:pt x="38728" y="32924"/>
                  </a:lnTo>
                  <a:cubicBezTo>
                    <a:pt x="38728" y="33792"/>
                    <a:pt x="38695" y="34659"/>
                    <a:pt x="38862" y="35493"/>
                  </a:cubicBezTo>
                  <a:cubicBezTo>
                    <a:pt x="39295" y="37594"/>
                    <a:pt x="37961" y="38729"/>
                    <a:pt x="36793" y="39996"/>
                  </a:cubicBezTo>
                  <a:cubicBezTo>
                    <a:pt x="35893" y="38428"/>
                    <a:pt x="34892" y="36994"/>
                    <a:pt x="34225" y="35426"/>
                  </a:cubicBezTo>
                  <a:cubicBezTo>
                    <a:pt x="33558" y="33892"/>
                    <a:pt x="33291" y="32224"/>
                    <a:pt x="32824" y="30589"/>
                  </a:cubicBezTo>
                  <a:lnTo>
                    <a:pt x="32824" y="30589"/>
                  </a:lnTo>
                  <a:cubicBezTo>
                    <a:pt x="32957" y="33158"/>
                    <a:pt x="33224" y="35726"/>
                    <a:pt x="34525" y="37995"/>
                  </a:cubicBezTo>
                  <a:cubicBezTo>
                    <a:pt x="34992" y="38795"/>
                    <a:pt x="35326" y="39729"/>
                    <a:pt x="35559" y="40597"/>
                  </a:cubicBezTo>
                  <a:cubicBezTo>
                    <a:pt x="35793" y="41297"/>
                    <a:pt x="35826" y="42098"/>
                    <a:pt x="35726" y="42798"/>
                  </a:cubicBezTo>
                  <a:cubicBezTo>
                    <a:pt x="35659" y="43632"/>
                    <a:pt x="35326" y="44433"/>
                    <a:pt x="34425" y="45000"/>
                  </a:cubicBezTo>
                  <a:cubicBezTo>
                    <a:pt x="34492" y="43298"/>
                    <a:pt x="34092" y="41931"/>
                    <a:pt x="33158" y="40730"/>
                  </a:cubicBezTo>
                  <a:lnTo>
                    <a:pt x="33158" y="40730"/>
                  </a:lnTo>
                  <a:cubicBezTo>
                    <a:pt x="33191" y="41631"/>
                    <a:pt x="33324" y="42498"/>
                    <a:pt x="33491" y="43399"/>
                  </a:cubicBezTo>
                  <a:cubicBezTo>
                    <a:pt x="33691" y="44499"/>
                    <a:pt x="33524" y="45567"/>
                    <a:pt x="32924" y="46567"/>
                  </a:cubicBezTo>
                  <a:cubicBezTo>
                    <a:pt x="32691" y="47001"/>
                    <a:pt x="32357" y="47435"/>
                    <a:pt x="32157" y="47902"/>
                  </a:cubicBezTo>
                  <a:cubicBezTo>
                    <a:pt x="31656" y="48936"/>
                    <a:pt x="30689" y="50070"/>
                    <a:pt x="30255" y="51137"/>
                  </a:cubicBezTo>
                  <a:cubicBezTo>
                    <a:pt x="30189" y="51338"/>
                    <a:pt x="30055" y="51805"/>
                    <a:pt x="29989" y="52305"/>
                  </a:cubicBezTo>
                  <a:cubicBezTo>
                    <a:pt x="29889" y="51805"/>
                    <a:pt x="29755" y="51338"/>
                    <a:pt x="29688" y="51137"/>
                  </a:cubicBezTo>
                  <a:cubicBezTo>
                    <a:pt x="29221" y="50070"/>
                    <a:pt x="28321" y="48936"/>
                    <a:pt x="27820" y="47902"/>
                  </a:cubicBezTo>
                  <a:cubicBezTo>
                    <a:pt x="27554" y="47435"/>
                    <a:pt x="27253" y="47001"/>
                    <a:pt x="27020" y="46567"/>
                  </a:cubicBezTo>
                  <a:cubicBezTo>
                    <a:pt x="26419" y="45567"/>
                    <a:pt x="26319" y="44499"/>
                    <a:pt x="26486" y="43399"/>
                  </a:cubicBezTo>
                  <a:cubicBezTo>
                    <a:pt x="26653" y="42498"/>
                    <a:pt x="26753" y="41597"/>
                    <a:pt x="26820" y="40730"/>
                  </a:cubicBezTo>
                  <a:lnTo>
                    <a:pt x="26820" y="40730"/>
                  </a:lnTo>
                  <a:cubicBezTo>
                    <a:pt x="25852" y="41931"/>
                    <a:pt x="25485" y="43298"/>
                    <a:pt x="25519" y="45000"/>
                  </a:cubicBezTo>
                  <a:cubicBezTo>
                    <a:pt x="24651" y="44399"/>
                    <a:pt x="24318" y="43632"/>
                    <a:pt x="24218" y="42798"/>
                  </a:cubicBezTo>
                  <a:cubicBezTo>
                    <a:pt x="24151" y="42064"/>
                    <a:pt x="24184" y="41297"/>
                    <a:pt x="24385" y="40597"/>
                  </a:cubicBezTo>
                  <a:cubicBezTo>
                    <a:pt x="24651" y="39663"/>
                    <a:pt x="24985" y="38795"/>
                    <a:pt x="25419" y="37995"/>
                  </a:cubicBezTo>
                  <a:cubicBezTo>
                    <a:pt x="26720" y="35726"/>
                    <a:pt x="27020" y="33158"/>
                    <a:pt x="27153" y="30589"/>
                  </a:cubicBezTo>
                  <a:lnTo>
                    <a:pt x="27153" y="30589"/>
                  </a:lnTo>
                  <a:cubicBezTo>
                    <a:pt x="26686" y="32224"/>
                    <a:pt x="26386" y="33892"/>
                    <a:pt x="25719" y="35426"/>
                  </a:cubicBezTo>
                  <a:cubicBezTo>
                    <a:pt x="25052" y="36994"/>
                    <a:pt x="24051" y="38428"/>
                    <a:pt x="23184" y="39996"/>
                  </a:cubicBezTo>
                  <a:cubicBezTo>
                    <a:pt x="22016" y="38729"/>
                    <a:pt x="20682" y="37561"/>
                    <a:pt x="21082" y="35493"/>
                  </a:cubicBezTo>
                  <a:cubicBezTo>
                    <a:pt x="21249" y="34659"/>
                    <a:pt x="21249" y="33792"/>
                    <a:pt x="21216" y="32924"/>
                  </a:cubicBezTo>
                  <a:lnTo>
                    <a:pt x="21216" y="32924"/>
                  </a:lnTo>
                  <a:cubicBezTo>
                    <a:pt x="20582" y="33658"/>
                    <a:pt x="20515" y="34659"/>
                    <a:pt x="20048" y="35593"/>
                  </a:cubicBezTo>
                  <a:cubicBezTo>
                    <a:pt x="19181" y="34459"/>
                    <a:pt x="18814" y="33291"/>
                    <a:pt x="19248" y="32057"/>
                  </a:cubicBezTo>
                  <a:cubicBezTo>
                    <a:pt x="19581" y="31090"/>
                    <a:pt x="20082" y="30222"/>
                    <a:pt x="20649" y="29322"/>
                  </a:cubicBezTo>
                  <a:cubicBezTo>
                    <a:pt x="21349" y="28154"/>
                    <a:pt x="22216" y="27087"/>
                    <a:pt x="22683" y="25719"/>
                  </a:cubicBezTo>
                  <a:cubicBezTo>
                    <a:pt x="22750" y="25386"/>
                    <a:pt x="23084" y="25119"/>
                    <a:pt x="23384" y="24885"/>
                  </a:cubicBezTo>
                  <a:lnTo>
                    <a:pt x="25018" y="23251"/>
                  </a:lnTo>
                  <a:lnTo>
                    <a:pt x="25018" y="23251"/>
                  </a:lnTo>
                  <a:cubicBezTo>
                    <a:pt x="24885" y="23618"/>
                    <a:pt x="24818" y="23985"/>
                    <a:pt x="24651" y="24385"/>
                  </a:cubicBezTo>
                  <a:cubicBezTo>
                    <a:pt x="23918" y="25786"/>
                    <a:pt x="23150" y="27120"/>
                    <a:pt x="22483" y="28555"/>
                  </a:cubicBezTo>
                  <a:cubicBezTo>
                    <a:pt x="22183" y="29122"/>
                    <a:pt x="22050" y="29789"/>
                    <a:pt x="21983" y="30456"/>
                  </a:cubicBezTo>
                  <a:cubicBezTo>
                    <a:pt x="22583" y="29989"/>
                    <a:pt x="22650" y="29255"/>
                    <a:pt x="22984" y="28621"/>
                  </a:cubicBezTo>
                  <a:cubicBezTo>
                    <a:pt x="23351" y="27921"/>
                    <a:pt x="23684" y="27220"/>
                    <a:pt x="24051" y="26553"/>
                  </a:cubicBezTo>
                  <a:cubicBezTo>
                    <a:pt x="24418" y="25886"/>
                    <a:pt x="24852" y="25286"/>
                    <a:pt x="25319" y="24652"/>
                  </a:cubicBezTo>
                  <a:cubicBezTo>
                    <a:pt x="25719" y="24085"/>
                    <a:pt x="26186" y="23484"/>
                    <a:pt x="26686" y="22951"/>
                  </a:cubicBezTo>
                  <a:lnTo>
                    <a:pt x="26686" y="22951"/>
                  </a:lnTo>
                  <a:cubicBezTo>
                    <a:pt x="25886" y="27754"/>
                    <a:pt x="24118" y="32224"/>
                    <a:pt x="22483" y="36760"/>
                  </a:cubicBezTo>
                  <a:cubicBezTo>
                    <a:pt x="22483" y="36761"/>
                    <a:pt x="22484" y="36761"/>
                    <a:pt x="22484" y="36761"/>
                  </a:cubicBezTo>
                  <a:cubicBezTo>
                    <a:pt x="22564" y="36761"/>
                    <a:pt x="25322" y="30214"/>
                    <a:pt x="26653" y="26887"/>
                  </a:cubicBezTo>
                  <a:lnTo>
                    <a:pt x="26653" y="26887"/>
                  </a:lnTo>
                  <a:cubicBezTo>
                    <a:pt x="26319" y="29889"/>
                    <a:pt x="25652" y="32758"/>
                    <a:pt x="24518" y="35560"/>
                  </a:cubicBezTo>
                  <a:cubicBezTo>
                    <a:pt x="26319" y="32657"/>
                    <a:pt x="26786" y="29322"/>
                    <a:pt x="27554" y="26119"/>
                  </a:cubicBezTo>
                  <a:lnTo>
                    <a:pt x="27687" y="27621"/>
                  </a:lnTo>
                  <a:cubicBezTo>
                    <a:pt x="28387" y="25386"/>
                    <a:pt x="28121" y="22984"/>
                    <a:pt x="28955" y="20749"/>
                  </a:cubicBezTo>
                  <a:cubicBezTo>
                    <a:pt x="28955" y="21616"/>
                    <a:pt x="28988" y="22550"/>
                    <a:pt x="28988" y="23418"/>
                  </a:cubicBezTo>
                  <a:cubicBezTo>
                    <a:pt x="28988" y="24385"/>
                    <a:pt x="28888" y="25286"/>
                    <a:pt x="28821" y="26253"/>
                  </a:cubicBezTo>
                  <a:cubicBezTo>
                    <a:pt x="28721" y="27220"/>
                    <a:pt x="28654" y="28121"/>
                    <a:pt x="28521" y="29055"/>
                  </a:cubicBezTo>
                  <a:cubicBezTo>
                    <a:pt x="28387" y="29922"/>
                    <a:pt x="28221" y="30823"/>
                    <a:pt x="28054" y="31723"/>
                  </a:cubicBezTo>
                  <a:cubicBezTo>
                    <a:pt x="27854" y="32624"/>
                    <a:pt x="27654" y="33558"/>
                    <a:pt x="27387" y="34459"/>
                  </a:cubicBezTo>
                  <a:cubicBezTo>
                    <a:pt x="27153" y="35393"/>
                    <a:pt x="26886" y="36260"/>
                    <a:pt x="26620" y="37161"/>
                  </a:cubicBezTo>
                  <a:cubicBezTo>
                    <a:pt x="26319" y="38061"/>
                    <a:pt x="25519" y="40630"/>
                    <a:pt x="25485" y="41097"/>
                  </a:cubicBezTo>
                  <a:cubicBezTo>
                    <a:pt x="25952" y="40063"/>
                    <a:pt x="26853" y="37795"/>
                    <a:pt x="27353" y="36794"/>
                  </a:cubicBezTo>
                  <a:cubicBezTo>
                    <a:pt x="27520" y="36427"/>
                    <a:pt x="27720" y="36127"/>
                    <a:pt x="27954" y="35760"/>
                  </a:cubicBezTo>
                  <a:cubicBezTo>
                    <a:pt x="27954" y="35739"/>
                    <a:pt x="27954" y="35707"/>
                    <a:pt x="27961" y="35707"/>
                  </a:cubicBezTo>
                  <a:cubicBezTo>
                    <a:pt x="27966" y="35707"/>
                    <a:pt x="27974" y="35720"/>
                    <a:pt x="27987" y="35760"/>
                  </a:cubicBezTo>
                  <a:cubicBezTo>
                    <a:pt x="27854" y="36594"/>
                    <a:pt x="27787" y="38328"/>
                    <a:pt x="27854" y="38328"/>
                  </a:cubicBezTo>
                  <a:cubicBezTo>
                    <a:pt x="28154" y="37127"/>
                    <a:pt x="28488" y="35927"/>
                    <a:pt x="28788" y="34726"/>
                  </a:cubicBezTo>
                  <a:lnTo>
                    <a:pt x="28788" y="34726"/>
                  </a:lnTo>
                  <a:cubicBezTo>
                    <a:pt x="29055" y="36394"/>
                    <a:pt x="28788" y="37961"/>
                    <a:pt x="28621" y="39562"/>
                  </a:cubicBezTo>
                  <a:cubicBezTo>
                    <a:pt x="28387" y="41164"/>
                    <a:pt x="28187" y="42765"/>
                    <a:pt x="28387" y="44599"/>
                  </a:cubicBezTo>
                  <a:cubicBezTo>
                    <a:pt x="28621" y="42965"/>
                    <a:pt x="28988" y="40330"/>
                    <a:pt x="29221" y="38995"/>
                  </a:cubicBezTo>
                  <a:cubicBezTo>
                    <a:pt x="29221" y="40563"/>
                    <a:pt x="29522" y="42431"/>
                    <a:pt x="29622" y="43966"/>
                  </a:cubicBezTo>
                  <a:cubicBezTo>
                    <a:pt x="29655" y="44466"/>
                    <a:pt x="29855" y="48002"/>
                    <a:pt x="30122" y="48002"/>
                  </a:cubicBezTo>
                  <a:cubicBezTo>
                    <a:pt x="30356" y="48002"/>
                    <a:pt x="30556" y="44466"/>
                    <a:pt x="30622" y="43966"/>
                  </a:cubicBezTo>
                  <a:cubicBezTo>
                    <a:pt x="30689" y="42431"/>
                    <a:pt x="30989" y="40563"/>
                    <a:pt x="30989" y="38995"/>
                  </a:cubicBezTo>
                  <a:cubicBezTo>
                    <a:pt x="31223" y="40396"/>
                    <a:pt x="31623" y="42965"/>
                    <a:pt x="31823" y="44599"/>
                  </a:cubicBezTo>
                  <a:cubicBezTo>
                    <a:pt x="32023" y="42765"/>
                    <a:pt x="31823" y="41164"/>
                    <a:pt x="31623" y="39562"/>
                  </a:cubicBezTo>
                  <a:cubicBezTo>
                    <a:pt x="31390" y="37961"/>
                    <a:pt x="31156" y="36327"/>
                    <a:pt x="31456" y="34726"/>
                  </a:cubicBezTo>
                  <a:lnTo>
                    <a:pt x="31456" y="34726"/>
                  </a:lnTo>
                  <a:cubicBezTo>
                    <a:pt x="31723" y="35927"/>
                    <a:pt x="32057" y="37127"/>
                    <a:pt x="32357" y="38328"/>
                  </a:cubicBezTo>
                  <a:cubicBezTo>
                    <a:pt x="32424" y="38328"/>
                    <a:pt x="32357" y="36594"/>
                    <a:pt x="32224" y="35760"/>
                  </a:cubicBezTo>
                  <a:cubicBezTo>
                    <a:pt x="32240" y="35743"/>
                    <a:pt x="32249" y="35735"/>
                    <a:pt x="32253" y="35735"/>
                  </a:cubicBezTo>
                  <a:cubicBezTo>
                    <a:pt x="32257" y="35735"/>
                    <a:pt x="32257" y="35743"/>
                    <a:pt x="32257" y="35760"/>
                  </a:cubicBezTo>
                  <a:cubicBezTo>
                    <a:pt x="32490" y="36093"/>
                    <a:pt x="32691" y="36427"/>
                    <a:pt x="32857" y="36794"/>
                  </a:cubicBezTo>
                  <a:cubicBezTo>
                    <a:pt x="33358" y="37828"/>
                    <a:pt x="34225" y="40096"/>
                    <a:pt x="34725" y="41097"/>
                  </a:cubicBezTo>
                  <a:cubicBezTo>
                    <a:pt x="34659" y="40597"/>
                    <a:pt x="33891" y="38061"/>
                    <a:pt x="33591" y="37161"/>
                  </a:cubicBezTo>
                  <a:cubicBezTo>
                    <a:pt x="33324" y="36293"/>
                    <a:pt x="33057" y="35393"/>
                    <a:pt x="32824" y="34459"/>
                  </a:cubicBezTo>
                  <a:cubicBezTo>
                    <a:pt x="32557" y="33558"/>
                    <a:pt x="32357" y="32624"/>
                    <a:pt x="32157" y="31723"/>
                  </a:cubicBezTo>
                  <a:cubicBezTo>
                    <a:pt x="31990" y="30823"/>
                    <a:pt x="31823" y="29922"/>
                    <a:pt x="31690" y="29055"/>
                  </a:cubicBezTo>
                  <a:cubicBezTo>
                    <a:pt x="31556" y="28121"/>
                    <a:pt x="31490" y="27154"/>
                    <a:pt x="31390" y="26253"/>
                  </a:cubicBezTo>
                  <a:cubicBezTo>
                    <a:pt x="31323" y="25286"/>
                    <a:pt x="31256" y="24385"/>
                    <a:pt x="31223" y="23418"/>
                  </a:cubicBezTo>
                  <a:cubicBezTo>
                    <a:pt x="31223" y="22550"/>
                    <a:pt x="31223" y="21616"/>
                    <a:pt x="31256" y="20749"/>
                  </a:cubicBezTo>
                  <a:close/>
                  <a:moveTo>
                    <a:pt x="13210" y="1"/>
                  </a:moveTo>
                  <a:lnTo>
                    <a:pt x="13210" y="1"/>
                  </a:lnTo>
                  <a:cubicBezTo>
                    <a:pt x="12042" y="1535"/>
                    <a:pt x="12509" y="5772"/>
                    <a:pt x="14044" y="8140"/>
                  </a:cubicBezTo>
                  <a:cubicBezTo>
                    <a:pt x="15645" y="10608"/>
                    <a:pt x="17913" y="11943"/>
                    <a:pt x="20882" y="12443"/>
                  </a:cubicBezTo>
                  <a:cubicBezTo>
                    <a:pt x="19591" y="13939"/>
                    <a:pt x="18249" y="14971"/>
                    <a:pt x="16424" y="14971"/>
                  </a:cubicBezTo>
                  <a:cubicBezTo>
                    <a:pt x="16173" y="14971"/>
                    <a:pt x="15914" y="14952"/>
                    <a:pt x="15645" y="14911"/>
                  </a:cubicBezTo>
                  <a:cubicBezTo>
                    <a:pt x="15545" y="14611"/>
                    <a:pt x="15412" y="14344"/>
                    <a:pt x="15345" y="14078"/>
                  </a:cubicBezTo>
                  <a:cubicBezTo>
                    <a:pt x="14446" y="10774"/>
                    <a:pt x="12145" y="8873"/>
                    <a:pt x="9237" y="8873"/>
                  </a:cubicBezTo>
                  <a:cubicBezTo>
                    <a:pt x="8474" y="8873"/>
                    <a:pt x="7670" y="9004"/>
                    <a:pt x="6839" y="9274"/>
                  </a:cubicBezTo>
                  <a:cubicBezTo>
                    <a:pt x="2469" y="10708"/>
                    <a:pt x="1" y="15245"/>
                    <a:pt x="1301" y="19948"/>
                  </a:cubicBezTo>
                  <a:cubicBezTo>
                    <a:pt x="2636" y="24952"/>
                    <a:pt x="5971" y="27754"/>
                    <a:pt x="10808" y="28755"/>
                  </a:cubicBezTo>
                  <a:cubicBezTo>
                    <a:pt x="11593" y="28917"/>
                    <a:pt x="12371" y="28992"/>
                    <a:pt x="13139" y="28992"/>
                  </a:cubicBezTo>
                  <a:cubicBezTo>
                    <a:pt x="15538" y="28992"/>
                    <a:pt x="17850" y="28257"/>
                    <a:pt x="20048" y="27120"/>
                  </a:cubicBezTo>
                  <a:cubicBezTo>
                    <a:pt x="20382" y="26953"/>
                    <a:pt x="20782" y="26753"/>
                    <a:pt x="21282" y="26720"/>
                  </a:cubicBezTo>
                  <a:lnTo>
                    <a:pt x="21282" y="26720"/>
                  </a:lnTo>
                  <a:cubicBezTo>
                    <a:pt x="21049" y="27053"/>
                    <a:pt x="20882" y="27387"/>
                    <a:pt x="20682" y="27654"/>
                  </a:cubicBezTo>
                  <a:cubicBezTo>
                    <a:pt x="20015" y="28721"/>
                    <a:pt x="19281" y="29722"/>
                    <a:pt x="18681" y="30789"/>
                  </a:cubicBezTo>
                  <a:cubicBezTo>
                    <a:pt x="17813" y="32424"/>
                    <a:pt x="17847" y="34092"/>
                    <a:pt x="18947" y="35593"/>
                  </a:cubicBezTo>
                  <a:cubicBezTo>
                    <a:pt x="19548" y="36460"/>
                    <a:pt x="20115" y="37328"/>
                    <a:pt x="20615" y="38295"/>
                  </a:cubicBezTo>
                  <a:cubicBezTo>
                    <a:pt x="21049" y="39162"/>
                    <a:pt x="21783" y="39929"/>
                    <a:pt x="22450" y="40663"/>
                  </a:cubicBezTo>
                  <a:cubicBezTo>
                    <a:pt x="22817" y="41097"/>
                    <a:pt x="22917" y="41564"/>
                    <a:pt x="22917" y="42098"/>
                  </a:cubicBezTo>
                  <a:cubicBezTo>
                    <a:pt x="22984" y="43999"/>
                    <a:pt x="23818" y="45467"/>
                    <a:pt x="25419" y="46467"/>
                  </a:cubicBezTo>
                  <a:cubicBezTo>
                    <a:pt x="25719" y="46634"/>
                    <a:pt x="26019" y="46934"/>
                    <a:pt x="26186" y="47268"/>
                  </a:cubicBezTo>
                  <a:cubicBezTo>
                    <a:pt x="26986" y="48769"/>
                    <a:pt x="27920" y="49970"/>
                    <a:pt x="28721" y="51471"/>
                  </a:cubicBezTo>
                  <a:cubicBezTo>
                    <a:pt x="29155" y="52338"/>
                    <a:pt x="29788" y="53472"/>
                    <a:pt x="30022" y="54840"/>
                  </a:cubicBezTo>
                  <a:cubicBezTo>
                    <a:pt x="30089" y="54773"/>
                    <a:pt x="30889" y="52338"/>
                    <a:pt x="31323" y="51471"/>
                  </a:cubicBezTo>
                  <a:cubicBezTo>
                    <a:pt x="32090" y="49970"/>
                    <a:pt x="33057" y="48769"/>
                    <a:pt x="33858" y="47268"/>
                  </a:cubicBezTo>
                  <a:cubicBezTo>
                    <a:pt x="34025" y="46968"/>
                    <a:pt x="34258" y="46634"/>
                    <a:pt x="34592" y="46467"/>
                  </a:cubicBezTo>
                  <a:cubicBezTo>
                    <a:pt x="36226" y="45467"/>
                    <a:pt x="37060" y="44066"/>
                    <a:pt x="37094" y="42098"/>
                  </a:cubicBezTo>
                  <a:cubicBezTo>
                    <a:pt x="37094" y="41497"/>
                    <a:pt x="37260" y="41097"/>
                    <a:pt x="37594" y="40663"/>
                  </a:cubicBezTo>
                  <a:cubicBezTo>
                    <a:pt x="38295" y="39929"/>
                    <a:pt x="38995" y="39162"/>
                    <a:pt x="39429" y="38295"/>
                  </a:cubicBezTo>
                  <a:cubicBezTo>
                    <a:pt x="39929" y="37328"/>
                    <a:pt x="40496" y="36427"/>
                    <a:pt x="41097" y="35593"/>
                  </a:cubicBezTo>
                  <a:cubicBezTo>
                    <a:pt x="42197" y="34092"/>
                    <a:pt x="42197" y="32424"/>
                    <a:pt x="41363" y="30789"/>
                  </a:cubicBezTo>
                  <a:cubicBezTo>
                    <a:pt x="40796" y="29722"/>
                    <a:pt x="40029" y="28721"/>
                    <a:pt x="39362" y="27654"/>
                  </a:cubicBezTo>
                  <a:cubicBezTo>
                    <a:pt x="39162" y="27320"/>
                    <a:pt x="38995" y="27053"/>
                    <a:pt x="38762" y="26720"/>
                  </a:cubicBezTo>
                  <a:lnTo>
                    <a:pt x="38762" y="26720"/>
                  </a:lnTo>
                  <a:cubicBezTo>
                    <a:pt x="39329" y="26753"/>
                    <a:pt x="39662" y="26953"/>
                    <a:pt x="39996" y="27120"/>
                  </a:cubicBezTo>
                  <a:cubicBezTo>
                    <a:pt x="42194" y="28257"/>
                    <a:pt x="44506" y="28992"/>
                    <a:pt x="46905" y="28992"/>
                  </a:cubicBezTo>
                  <a:cubicBezTo>
                    <a:pt x="47673" y="28992"/>
                    <a:pt x="48451" y="28917"/>
                    <a:pt x="49236" y="28755"/>
                  </a:cubicBezTo>
                  <a:cubicBezTo>
                    <a:pt x="54072" y="27754"/>
                    <a:pt x="57408" y="24952"/>
                    <a:pt x="58742" y="19948"/>
                  </a:cubicBezTo>
                  <a:cubicBezTo>
                    <a:pt x="60010" y="15245"/>
                    <a:pt x="57542" y="10642"/>
                    <a:pt x="53105" y="9274"/>
                  </a:cubicBezTo>
                  <a:cubicBezTo>
                    <a:pt x="52287" y="9022"/>
                    <a:pt x="51496" y="8899"/>
                    <a:pt x="50745" y="8899"/>
                  </a:cubicBezTo>
                  <a:cubicBezTo>
                    <a:pt x="47819" y="8899"/>
                    <a:pt x="45501" y="10760"/>
                    <a:pt x="44599" y="14078"/>
                  </a:cubicBezTo>
                  <a:cubicBezTo>
                    <a:pt x="44532" y="14344"/>
                    <a:pt x="44466" y="14611"/>
                    <a:pt x="44332" y="14911"/>
                  </a:cubicBezTo>
                  <a:cubicBezTo>
                    <a:pt x="44093" y="14940"/>
                    <a:pt x="43863" y="14953"/>
                    <a:pt x="43640" y="14953"/>
                  </a:cubicBezTo>
                  <a:cubicBezTo>
                    <a:pt x="41742" y="14953"/>
                    <a:pt x="40375" y="13965"/>
                    <a:pt x="39062" y="12443"/>
                  </a:cubicBezTo>
                  <a:cubicBezTo>
                    <a:pt x="42031" y="11976"/>
                    <a:pt x="44332" y="10642"/>
                    <a:pt x="45900" y="8140"/>
                  </a:cubicBezTo>
                  <a:cubicBezTo>
                    <a:pt x="47434" y="5772"/>
                    <a:pt x="47901" y="1535"/>
                    <a:pt x="46734" y="1"/>
                  </a:cubicBezTo>
                  <a:lnTo>
                    <a:pt x="46734" y="1"/>
                  </a:lnTo>
                  <a:cubicBezTo>
                    <a:pt x="46534" y="401"/>
                    <a:pt x="46267" y="735"/>
                    <a:pt x="46167" y="1068"/>
                  </a:cubicBezTo>
                  <a:cubicBezTo>
                    <a:pt x="45600" y="2436"/>
                    <a:pt x="44599" y="3103"/>
                    <a:pt x="43198" y="3203"/>
                  </a:cubicBezTo>
                  <a:cubicBezTo>
                    <a:pt x="42942" y="3214"/>
                    <a:pt x="42687" y="3218"/>
                    <a:pt x="42431" y="3218"/>
                  </a:cubicBezTo>
                  <a:cubicBezTo>
                    <a:pt x="41919" y="3218"/>
                    <a:pt x="41408" y="3203"/>
                    <a:pt x="40896" y="3203"/>
                  </a:cubicBezTo>
                  <a:cubicBezTo>
                    <a:pt x="39952" y="3203"/>
                    <a:pt x="39008" y="3153"/>
                    <a:pt x="38056" y="3153"/>
                  </a:cubicBezTo>
                  <a:cubicBezTo>
                    <a:pt x="37461" y="3153"/>
                    <a:pt x="36863" y="3172"/>
                    <a:pt x="36260" y="3236"/>
                  </a:cubicBezTo>
                  <a:cubicBezTo>
                    <a:pt x="32824" y="3570"/>
                    <a:pt x="30422" y="5905"/>
                    <a:pt x="30022" y="9441"/>
                  </a:cubicBezTo>
                  <a:cubicBezTo>
                    <a:pt x="30022" y="9574"/>
                    <a:pt x="30022" y="9708"/>
                    <a:pt x="29989" y="9774"/>
                  </a:cubicBezTo>
                  <a:cubicBezTo>
                    <a:pt x="29989" y="9641"/>
                    <a:pt x="29989" y="9541"/>
                    <a:pt x="29922" y="9441"/>
                  </a:cubicBezTo>
                  <a:cubicBezTo>
                    <a:pt x="29488" y="5905"/>
                    <a:pt x="27153" y="3570"/>
                    <a:pt x="23684" y="3236"/>
                  </a:cubicBezTo>
                  <a:cubicBezTo>
                    <a:pt x="23094" y="3172"/>
                    <a:pt x="22499" y="3153"/>
                    <a:pt x="21903" y="3153"/>
                  </a:cubicBezTo>
                  <a:cubicBezTo>
                    <a:pt x="20949" y="3153"/>
                    <a:pt x="19992" y="3203"/>
                    <a:pt x="19047" y="3203"/>
                  </a:cubicBezTo>
                  <a:cubicBezTo>
                    <a:pt x="18558" y="3203"/>
                    <a:pt x="18039" y="3233"/>
                    <a:pt x="17520" y="3233"/>
                  </a:cubicBezTo>
                  <a:cubicBezTo>
                    <a:pt x="17261" y="3233"/>
                    <a:pt x="17002" y="3225"/>
                    <a:pt x="16746" y="3203"/>
                  </a:cubicBezTo>
                  <a:cubicBezTo>
                    <a:pt x="15345" y="3103"/>
                    <a:pt x="14344" y="2436"/>
                    <a:pt x="13810" y="1068"/>
                  </a:cubicBezTo>
                  <a:cubicBezTo>
                    <a:pt x="13677" y="735"/>
                    <a:pt x="13410" y="401"/>
                    <a:pt x="1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2119675" y="3128225"/>
              <a:ext cx="606300" cy="312200"/>
            </a:xfrm>
            <a:custGeom>
              <a:avLst/>
              <a:gdLst/>
              <a:ahLst/>
              <a:cxnLst/>
              <a:rect l="l" t="t" r="r" b="b"/>
              <a:pathLst>
                <a:path w="24252" h="12488" extrusionOk="0">
                  <a:moveTo>
                    <a:pt x="1001" y="0"/>
                  </a:moveTo>
                  <a:cubicBezTo>
                    <a:pt x="501" y="467"/>
                    <a:pt x="301" y="1635"/>
                    <a:pt x="201" y="2302"/>
                  </a:cubicBezTo>
                  <a:cubicBezTo>
                    <a:pt x="134" y="3003"/>
                    <a:pt x="234" y="4871"/>
                    <a:pt x="735" y="6005"/>
                  </a:cubicBezTo>
                  <a:cubicBezTo>
                    <a:pt x="2369" y="9874"/>
                    <a:pt x="5305" y="12009"/>
                    <a:pt x="9708" y="12443"/>
                  </a:cubicBezTo>
                  <a:cubicBezTo>
                    <a:pt x="10048" y="12473"/>
                    <a:pt x="10375" y="12488"/>
                    <a:pt x="10692" y="12488"/>
                  </a:cubicBezTo>
                  <a:cubicBezTo>
                    <a:pt x="12794" y="12488"/>
                    <a:pt x="14419" y="11845"/>
                    <a:pt x="16246" y="10975"/>
                  </a:cubicBezTo>
                  <a:cubicBezTo>
                    <a:pt x="19181" y="9607"/>
                    <a:pt x="21483" y="7506"/>
                    <a:pt x="23351" y="4837"/>
                  </a:cubicBezTo>
                  <a:cubicBezTo>
                    <a:pt x="23618" y="4437"/>
                    <a:pt x="24018" y="3436"/>
                    <a:pt x="24251" y="2969"/>
                  </a:cubicBezTo>
                  <a:lnTo>
                    <a:pt x="24251" y="2969"/>
                  </a:lnTo>
                  <a:cubicBezTo>
                    <a:pt x="24251" y="2970"/>
                    <a:pt x="23451" y="4037"/>
                    <a:pt x="23184" y="4370"/>
                  </a:cubicBezTo>
                  <a:cubicBezTo>
                    <a:pt x="21916" y="5705"/>
                    <a:pt x="20882" y="7306"/>
                    <a:pt x="18981" y="8440"/>
                  </a:cubicBezTo>
                  <a:cubicBezTo>
                    <a:pt x="19648" y="7873"/>
                    <a:pt x="22217" y="4837"/>
                    <a:pt x="23351" y="2769"/>
                  </a:cubicBezTo>
                  <a:cubicBezTo>
                    <a:pt x="23551" y="2369"/>
                    <a:pt x="23818" y="1802"/>
                    <a:pt x="24018" y="1368"/>
                  </a:cubicBezTo>
                  <a:cubicBezTo>
                    <a:pt x="23884" y="1368"/>
                    <a:pt x="21383" y="4337"/>
                    <a:pt x="19681" y="5604"/>
                  </a:cubicBezTo>
                  <a:cubicBezTo>
                    <a:pt x="19415" y="5805"/>
                    <a:pt x="17713" y="7139"/>
                    <a:pt x="17613" y="7539"/>
                  </a:cubicBezTo>
                  <a:cubicBezTo>
                    <a:pt x="18150" y="7350"/>
                    <a:pt x="19760" y="6564"/>
                    <a:pt x="19849" y="6564"/>
                  </a:cubicBezTo>
                  <a:cubicBezTo>
                    <a:pt x="19854" y="6564"/>
                    <a:pt x="19854" y="6566"/>
                    <a:pt x="19848" y="6572"/>
                  </a:cubicBezTo>
                  <a:cubicBezTo>
                    <a:pt x="17914" y="8740"/>
                    <a:pt x="15679" y="10341"/>
                    <a:pt x="12910" y="11242"/>
                  </a:cubicBezTo>
                  <a:cubicBezTo>
                    <a:pt x="12083" y="11526"/>
                    <a:pt x="11196" y="11664"/>
                    <a:pt x="10306" y="11664"/>
                  </a:cubicBezTo>
                  <a:cubicBezTo>
                    <a:pt x="8791" y="11664"/>
                    <a:pt x="7266" y="11264"/>
                    <a:pt x="6005" y="10508"/>
                  </a:cubicBezTo>
                  <a:cubicBezTo>
                    <a:pt x="3370" y="8907"/>
                    <a:pt x="1969" y="6705"/>
                    <a:pt x="1802" y="3370"/>
                  </a:cubicBezTo>
                  <a:cubicBezTo>
                    <a:pt x="1735" y="2869"/>
                    <a:pt x="1735" y="2402"/>
                    <a:pt x="1635" y="1902"/>
                  </a:cubicBezTo>
                  <a:lnTo>
                    <a:pt x="1635" y="1902"/>
                  </a:lnTo>
                  <a:cubicBezTo>
                    <a:pt x="1335" y="3536"/>
                    <a:pt x="1302" y="4704"/>
                    <a:pt x="2002" y="6572"/>
                  </a:cubicBezTo>
                  <a:cubicBezTo>
                    <a:pt x="1135" y="5338"/>
                    <a:pt x="1" y="3236"/>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2056300" y="3044800"/>
              <a:ext cx="209350" cy="173550"/>
            </a:xfrm>
            <a:custGeom>
              <a:avLst/>
              <a:gdLst/>
              <a:ahLst/>
              <a:cxnLst/>
              <a:rect l="l" t="t" r="r" b="b"/>
              <a:pathLst>
                <a:path w="8374" h="6942" extrusionOk="0">
                  <a:moveTo>
                    <a:pt x="3936" y="1"/>
                  </a:moveTo>
                  <a:cubicBezTo>
                    <a:pt x="3158" y="1"/>
                    <a:pt x="2357" y="151"/>
                    <a:pt x="1702" y="469"/>
                  </a:cubicBezTo>
                  <a:cubicBezTo>
                    <a:pt x="835" y="869"/>
                    <a:pt x="301" y="1369"/>
                    <a:pt x="1" y="2137"/>
                  </a:cubicBezTo>
                  <a:cubicBezTo>
                    <a:pt x="479" y="1808"/>
                    <a:pt x="1037" y="1105"/>
                    <a:pt x="2728" y="1105"/>
                  </a:cubicBezTo>
                  <a:cubicBezTo>
                    <a:pt x="2926" y="1105"/>
                    <a:pt x="3139" y="1115"/>
                    <a:pt x="3370" y="1136"/>
                  </a:cubicBezTo>
                  <a:cubicBezTo>
                    <a:pt x="4971" y="1336"/>
                    <a:pt x="6272" y="2971"/>
                    <a:pt x="5672" y="4472"/>
                  </a:cubicBezTo>
                  <a:cubicBezTo>
                    <a:pt x="6506" y="3171"/>
                    <a:pt x="6472" y="1670"/>
                    <a:pt x="4638" y="769"/>
                  </a:cubicBezTo>
                  <a:cubicBezTo>
                    <a:pt x="4746" y="752"/>
                    <a:pt x="4855" y="743"/>
                    <a:pt x="4962" y="743"/>
                  </a:cubicBezTo>
                  <a:cubicBezTo>
                    <a:pt x="6710" y="743"/>
                    <a:pt x="8288" y="2959"/>
                    <a:pt x="7440" y="4939"/>
                  </a:cubicBezTo>
                  <a:cubicBezTo>
                    <a:pt x="7089" y="5670"/>
                    <a:pt x="6405" y="6170"/>
                    <a:pt x="5612" y="6170"/>
                  </a:cubicBezTo>
                  <a:cubicBezTo>
                    <a:pt x="5500" y="6170"/>
                    <a:pt x="5387" y="6160"/>
                    <a:pt x="5271" y="6139"/>
                  </a:cubicBezTo>
                  <a:cubicBezTo>
                    <a:pt x="3437" y="5939"/>
                    <a:pt x="2503" y="4672"/>
                    <a:pt x="2202" y="4138"/>
                  </a:cubicBezTo>
                  <a:lnTo>
                    <a:pt x="2202" y="4138"/>
                  </a:lnTo>
                  <a:cubicBezTo>
                    <a:pt x="2303" y="4672"/>
                    <a:pt x="2636" y="5306"/>
                    <a:pt x="2803" y="5506"/>
                  </a:cubicBezTo>
                  <a:cubicBezTo>
                    <a:pt x="3512" y="6473"/>
                    <a:pt x="4471" y="6942"/>
                    <a:pt x="5649" y="6942"/>
                  </a:cubicBezTo>
                  <a:cubicBezTo>
                    <a:pt x="5690" y="6942"/>
                    <a:pt x="5731" y="6941"/>
                    <a:pt x="5772" y="6940"/>
                  </a:cubicBezTo>
                  <a:cubicBezTo>
                    <a:pt x="7273" y="6873"/>
                    <a:pt x="8273" y="5806"/>
                    <a:pt x="8307" y="4205"/>
                  </a:cubicBezTo>
                  <a:cubicBezTo>
                    <a:pt x="8374" y="2370"/>
                    <a:pt x="7339" y="802"/>
                    <a:pt x="5638" y="269"/>
                  </a:cubicBezTo>
                  <a:cubicBezTo>
                    <a:pt x="5140" y="93"/>
                    <a:pt x="4545" y="1"/>
                    <a:pt x="3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769425" y="3243300"/>
              <a:ext cx="130950" cy="126800"/>
            </a:xfrm>
            <a:custGeom>
              <a:avLst/>
              <a:gdLst/>
              <a:ahLst/>
              <a:cxnLst/>
              <a:rect l="l" t="t" r="r" b="b"/>
              <a:pathLst>
                <a:path w="5238" h="5072" extrusionOk="0">
                  <a:moveTo>
                    <a:pt x="5238" y="1"/>
                  </a:moveTo>
                  <a:cubicBezTo>
                    <a:pt x="4304" y="1"/>
                    <a:pt x="3136" y="334"/>
                    <a:pt x="2803" y="1001"/>
                  </a:cubicBezTo>
                  <a:cubicBezTo>
                    <a:pt x="1368" y="4104"/>
                    <a:pt x="34" y="4871"/>
                    <a:pt x="1" y="5071"/>
                  </a:cubicBezTo>
                  <a:cubicBezTo>
                    <a:pt x="2302" y="4104"/>
                    <a:pt x="3470" y="1602"/>
                    <a:pt x="5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pic>
        <p:nvPicPr>
          <p:cNvPr id="21" name="Google Shape;21;p3"/>
          <p:cNvPicPr preferRelativeResize="0"/>
          <p:nvPr/>
        </p:nvPicPr>
        <p:blipFill>
          <a:blip r:embed="rId2">
            <a:alphaModFix amt="47000"/>
          </a:blip>
          <a:stretch>
            <a:fillRect/>
          </a:stretch>
        </p:blipFill>
        <p:spPr>
          <a:xfrm>
            <a:off x="0" y="0"/>
            <a:ext cx="9144000" cy="5143500"/>
          </a:xfrm>
          <a:prstGeom prst="rect">
            <a:avLst/>
          </a:prstGeom>
          <a:noFill/>
          <a:ln>
            <a:noFill/>
          </a:ln>
        </p:spPr>
      </p:pic>
      <p:sp>
        <p:nvSpPr>
          <p:cNvPr id="22" name="Google Shape;22;p3"/>
          <p:cNvSpPr txBox="1">
            <a:spLocks noGrp="1"/>
          </p:cNvSpPr>
          <p:nvPr>
            <p:ph type="title"/>
          </p:nvPr>
        </p:nvSpPr>
        <p:spPr>
          <a:xfrm>
            <a:off x="2095050" y="2005525"/>
            <a:ext cx="4953900" cy="9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 name="Google Shape;23;p3"/>
          <p:cNvSpPr txBox="1">
            <a:spLocks noGrp="1"/>
          </p:cNvSpPr>
          <p:nvPr>
            <p:ph type="subTitle" idx="1"/>
          </p:nvPr>
        </p:nvSpPr>
        <p:spPr>
          <a:xfrm>
            <a:off x="2915400" y="2933261"/>
            <a:ext cx="3313200" cy="66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 name="Google Shape;24;p3"/>
          <p:cNvSpPr txBox="1">
            <a:spLocks noGrp="1"/>
          </p:cNvSpPr>
          <p:nvPr>
            <p:ph type="title" idx="2" hasCustomPrompt="1"/>
          </p:nvPr>
        </p:nvSpPr>
        <p:spPr>
          <a:xfrm>
            <a:off x="3595650" y="853899"/>
            <a:ext cx="1952700" cy="108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900"/>
              <a:buNone/>
              <a:defRPr sz="8400" b="1">
                <a:solidFill>
                  <a:schemeClr val="dk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25" name="Google Shape;25;p3"/>
          <p:cNvSpPr/>
          <p:nvPr/>
        </p:nvSpPr>
        <p:spPr>
          <a:xfrm>
            <a:off x="383225" y="3870434"/>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7606563" y="3871459"/>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05613" y="350663"/>
            <a:ext cx="815214" cy="1650444"/>
          </a:xfrm>
          <a:custGeom>
            <a:avLst/>
            <a:gdLst/>
            <a:ahLst/>
            <a:cxnLst/>
            <a:rect l="l" t="t" r="r" b="b"/>
            <a:pathLst>
              <a:path w="51604" h="104475" extrusionOk="0">
                <a:moveTo>
                  <a:pt x="25752" y="1201"/>
                </a:moveTo>
                <a:cubicBezTo>
                  <a:pt x="25785" y="1301"/>
                  <a:pt x="25785" y="1401"/>
                  <a:pt x="25819" y="1501"/>
                </a:cubicBezTo>
                <a:cubicBezTo>
                  <a:pt x="26586" y="3169"/>
                  <a:pt x="27820" y="4170"/>
                  <a:pt x="29722" y="4236"/>
                </a:cubicBezTo>
                <a:cubicBezTo>
                  <a:pt x="30255" y="4303"/>
                  <a:pt x="30822" y="4236"/>
                  <a:pt x="31389" y="4337"/>
                </a:cubicBezTo>
                <a:cubicBezTo>
                  <a:pt x="32123" y="4403"/>
                  <a:pt x="32423" y="4703"/>
                  <a:pt x="32490" y="5504"/>
                </a:cubicBezTo>
                <a:cubicBezTo>
                  <a:pt x="32657" y="6471"/>
                  <a:pt x="32423" y="7372"/>
                  <a:pt x="31656" y="8039"/>
                </a:cubicBezTo>
                <a:cubicBezTo>
                  <a:pt x="30822" y="8806"/>
                  <a:pt x="29888" y="9474"/>
                  <a:pt x="28888" y="10041"/>
                </a:cubicBezTo>
                <a:cubicBezTo>
                  <a:pt x="29421" y="8506"/>
                  <a:pt x="30589" y="7239"/>
                  <a:pt x="30422" y="5471"/>
                </a:cubicBezTo>
                <a:lnTo>
                  <a:pt x="30422" y="5471"/>
                </a:lnTo>
                <a:cubicBezTo>
                  <a:pt x="29655" y="6571"/>
                  <a:pt x="27987" y="8840"/>
                  <a:pt x="27954" y="8840"/>
                </a:cubicBezTo>
                <a:cubicBezTo>
                  <a:pt x="27954" y="8039"/>
                  <a:pt x="27987" y="7239"/>
                  <a:pt x="27987" y="6471"/>
                </a:cubicBezTo>
                <a:lnTo>
                  <a:pt x="27987" y="6471"/>
                </a:lnTo>
                <a:cubicBezTo>
                  <a:pt x="27920" y="6471"/>
                  <a:pt x="27153" y="8873"/>
                  <a:pt x="26886" y="10074"/>
                </a:cubicBezTo>
                <a:cubicBezTo>
                  <a:pt x="26586" y="8373"/>
                  <a:pt x="26486" y="6705"/>
                  <a:pt x="26052" y="5004"/>
                </a:cubicBezTo>
                <a:cubicBezTo>
                  <a:pt x="25986" y="4337"/>
                  <a:pt x="25819" y="2969"/>
                  <a:pt x="25719" y="2969"/>
                </a:cubicBezTo>
                <a:cubicBezTo>
                  <a:pt x="25619" y="2969"/>
                  <a:pt x="25418" y="4337"/>
                  <a:pt x="25385" y="5004"/>
                </a:cubicBezTo>
                <a:cubicBezTo>
                  <a:pt x="24918" y="6705"/>
                  <a:pt x="24818" y="8373"/>
                  <a:pt x="24551" y="10074"/>
                </a:cubicBezTo>
                <a:cubicBezTo>
                  <a:pt x="24251" y="8873"/>
                  <a:pt x="23484" y="6471"/>
                  <a:pt x="23417" y="6471"/>
                </a:cubicBezTo>
                <a:lnTo>
                  <a:pt x="23417" y="6471"/>
                </a:lnTo>
                <a:cubicBezTo>
                  <a:pt x="23417" y="7239"/>
                  <a:pt x="23450" y="8039"/>
                  <a:pt x="23450" y="8840"/>
                </a:cubicBezTo>
                <a:cubicBezTo>
                  <a:pt x="23384" y="8840"/>
                  <a:pt x="21749" y="6638"/>
                  <a:pt x="20982" y="5471"/>
                </a:cubicBezTo>
                <a:lnTo>
                  <a:pt x="20982" y="5471"/>
                </a:lnTo>
                <a:cubicBezTo>
                  <a:pt x="20815" y="7239"/>
                  <a:pt x="21983" y="8506"/>
                  <a:pt x="22550" y="10041"/>
                </a:cubicBezTo>
                <a:cubicBezTo>
                  <a:pt x="21616" y="9407"/>
                  <a:pt x="20715" y="8806"/>
                  <a:pt x="19848" y="8039"/>
                </a:cubicBezTo>
                <a:cubicBezTo>
                  <a:pt x="19081" y="7372"/>
                  <a:pt x="18880" y="6505"/>
                  <a:pt x="19014" y="5504"/>
                </a:cubicBezTo>
                <a:cubicBezTo>
                  <a:pt x="19114" y="4737"/>
                  <a:pt x="19381" y="4470"/>
                  <a:pt x="20115" y="4337"/>
                </a:cubicBezTo>
                <a:cubicBezTo>
                  <a:pt x="20682" y="4236"/>
                  <a:pt x="21249" y="4303"/>
                  <a:pt x="21783" y="4236"/>
                </a:cubicBezTo>
                <a:cubicBezTo>
                  <a:pt x="23651" y="4170"/>
                  <a:pt x="24918" y="3169"/>
                  <a:pt x="25685" y="1501"/>
                </a:cubicBezTo>
                <a:cubicBezTo>
                  <a:pt x="25719" y="1401"/>
                  <a:pt x="25752" y="1301"/>
                  <a:pt x="25752" y="1201"/>
                </a:cubicBezTo>
                <a:close/>
                <a:moveTo>
                  <a:pt x="18080" y="10641"/>
                </a:moveTo>
                <a:cubicBezTo>
                  <a:pt x="19448" y="10841"/>
                  <a:pt x="20682" y="10975"/>
                  <a:pt x="21883" y="11175"/>
                </a:cubicBezTo>
                <a:cubicBezTo>
                  <a:pt x="22616" y="11308"/>
                  <a:pt x="23217" y="11642"/>
                  <a:pt x="23450" y="12476"/>
                </a:cubicBezTo>
                <a:cubicBezTo>
                  <a:pt x="23217" y="12309"/>
                  <a:pt x="22950" y="12042"/>
                  <a:pt x="22683" y="11909"/>
                </a:cubicBezTo>
                <a:cubicBezTo>
                  <a:pt x="22283" y="11775"/>
                  <a:pt x="20949" y="11642"/>
                  <a:pt x="20582" y="11508"/>
                </a:cubicBezTo>
                <a:lnTo>
                  <a:pt x="20582" y="11508"/>
                </a:lnTo>
                <a:cubicBezTo>
                  <a:pt x="20582" y="11909"/>
                  <a:pt x="20615" y="12342"/>
                  <a:pt x="20615" y="12876"/>
                </a:cubicBezTo>
                <a:cubicBezTo>
                  <a:pt x="20181" y="12309"/>
                  <a:pt x="19848" y="11842"/>
                  <a:pt x="19281" y="11175"/>
                </a:cubicBezTo>
                <a:lnTo>
                  <a:pt x="19281" y="11175"/>
                </a:lnTo>
                <a:cubicBezTo>
                  <a:pt x="19214" y="12409"/>
                  <a:pt x="20048" y="13143"/>
                  <a:pt x="20248" y="14043"/>
                </a:cubicBezTo>
                <a:cubicBezTo>
                  <a:pt x="19581" y="13643"/>
                  <a:pt x="18680" y="12209"/>
                  <a:pt x="18080" y="10641"/>
                </a:cubicBezTo>
                <a:close/>
                <a:moveTo>
                  <a:pt x="33558" y="10674"/>
                </a:moveTo>
                <a:lnTo>
                  <a:pt x="33558" y="10674"/>
                </a:lnTo>
                <a:cubicBezTo>
                  <a:pt x="32924" y="12242"/>
                  <a:pt x="32057" y="13677"/>
                  <a:pt x="31389" y="14077"/>
                </a:cubicBezTo>
                <a:cubicBezTo>
                  <a:pt x="31623" y="13109"/>
                  <a:pt x="32423" y="12442"/>
                  <a:pt x="32357" y="11208"/>
                </a:cubicBezTo>
                <a:lnTo>
                  <a:pt x="32357" y="11208"/>
                </a:lnTo>
                <a:cubicBezTo>
                  <a:pt x="31790" y="11875"/>
                  <a:pt x="31456" y="12342"/>
                  <a:pt x="31022" y="12909"/>
                </a:cubicBezTo>
                <a:cubicBezTo>
                  <a:pt x="31056" y="12342"/>
                  <a:pt x="31056" y="11942"/>
                  <a:pt x="31056" y="11542"/>
                </a:cubicBezTo>
                <a:lnTo>
                  <a:pt x="31056" y="11542"/>
                </a:lnTo>
                <a:cubicBezTo>
                  <a:pt x="30722" y="11675"/>
                  <a:pt x="29355" y="11775"/>
                  <a:pt x="28954" y="11942"/>
                </a:cubicBezTo>
                <a:cubicBezTo>
                  <a:pt x="28687" y="12075"/>
                  <a:pt x="28421" y="12276"/>
                  <a:pt x="28187" y="12509"/>
                </a:cubicBezTo>
                <a:cubicBezTo>
                  <a:pt x="28421" y="11675"/>
                  <a:pt x="29054" y="11342"/>
                  <a:pt x="29755" y="11208"/>
                </a:cubicBezTo>
                <a:cubicBezTo>
                  <a:pt x="31022" y="10975"/>
                  <a:pt x="32223" y="10841"/>
                  <a:pt x="33558" y="10674"/>
                </a:cubicBezTo>
                <a:close/>
                <a:moveTo>
                  <a:pt x="11838" y="8505"/>
                </a:moveTo>
                <a:cubicBezTo>
                  <a:pt x="13782" y="8505"/>
                  <a:pt x="15404" y="9243"/>
                  <a:pt x="16579" y="10875"/>
                </a:cubicBezTo>
                <a:cubicBezTo>
                  <a:pt x="16946" y="11408"/>
                  <a:pt x="17279" y="12042"/>
                  <a:pt x="17646" y="12576"/>
                </a:cubicBezTo>
                <a:cubicBezTo>
                  <a:pt x="18213" y="13376"/>
                  <a:pt x="18614" y="14244"/>
                  <a:pt x="19281" y="14944"/>
                </a:cubicBezTo>
                <a:cubicBezTo>
                  <a:pt x="19915" y="15611"/>
                  <a:pt x="20148" y="16345"/>
                  <a:pt x="19981" y="17379"/>
                </a:cubicBezTo>
                <a:cubicBezTo>
                  <a:pt x="18887" y="15687"/>
                  <a:pt x="16505" y="12709"/>
                  <a:pt x="16413" y="12709"/>
                </a:cubicBezTo>
                <a:cubicBezTo>
                  <a:pt x="16413" y="12709"/>
                  <a:pt x="16412" y="12709"/>
                  <a:pt x="16412" y="12709"/>
                </a:cubicBezTo>
                <a:cubicBezTo>
                  <a:pt x="16746" y="13376"/>
                  <a:pt x="17213" y="14811"/>
                  <a:pt x="17179" y="14844"/>
                </a:cubicBezTo>
                <a:cubicBezTo>
                  <a:pt x="16879" y="14510"/>
                  <a:pt x="16579" y="14144"/>
                  <a:pt x="16279" y="13810"/>
                </a:cubicBezTo>
                <a:cubicBezTo>
                  <a:pt x="14944" y="12376"/>
                  <a:pt x="13443" y="11308"/>
                  <a:pt x="11542" y="10941"/>
                </a:cubicBezTo>
                <a:cubicBezTo>
                  <a:pt x="11375" y="10919"/>
                  <a:pt x="11208" y="10908"/>
                  <a:pt x="11040" y="10908"/>
                </a:cubicBezTo>
                <a:cubicBezTo>
                  <a:pt x="10704" y="10908"/>
                  <a:pt x="10363" y="10952"/>
                  <a:pt x="10007" y="11041"/>
                </a:cubicBezTo>
                <a:cubicBezTo>
                  <a:pt x="11909" y="11675"/>
                  <a:pt x="13743" y="12342"/>
                  <a:pt x="15178" y="13777"/>
                </a:cubicBezTo>
                <a:cubicBezTo>
                  <a:pt x="16579" y="15211"/>
                  <a:pt x="17680" y="16879"/>
                  <a:pt x="18413" y="18747"/>
                </a:cubicBezTo>
                <a:cubicBezTo>
                  <a:pt x="17012" y="17413"/>
                  <a:pt x="15712" y="15945"/>
                  <a:pt x="13844" y="15244"/>
                </a:cubicBezTo>
                <a:lnTo>
                  <a:pt x="13844" y="15244"/>
                </a:lnTo>
                <a:cubicBezTo>
                  <a:pt x="14778" y="16345"/>
                  <a:pt x="16579" y="18613"/>
                  <a:pt x="16545" y="18680"/>
                </a:cubicBezTo>
                <a:cubicBezTo>
                  <a:pt x="16345" y="18580"/>
                  <a:pt x="16179" y="18547"/>
                  <a:pt x="15945" y="18447"/>
                </a:cubicBezTo>
                <a:cubicBezTo>
                  <a:pt x="15044" y="18046"/>
                  <a:pt x="14177" y="17546"/>
                  <a:pt x="13243" y="17179"/>
                </a:cubicBezTo>
                <a:cubicBezTo>
                  <a:pt x="12776" y="16946"/>
                  <a:pt x="12509" y="16745"/>
                  <a:pt x="12509" y="16212"/>
                </a:cubicBezTo>
                <a:cubicBezTo>
                  <a:pt x="12509" y="15945"/>
                  <a:pt x="12409" y="15745"/>
                  <a:pt x="12376" y="15511"/>
                </a:cubicBezTo>
                <a:cubicBezTo>
                  <a:pt x="11939" y="13765"/>
                  <a:pt x="10700" y="12756"/>
                  <a:pt x="9059" y="12756"/>
                </a:cubicBezTo>
                <a:cubicBezTo>
                  <a:pt x="8693" y="12756"/>
                  <a:pt x="8307" y="12806"/>
                  <a:pt x="7906" y="12909"/>
                </a:cubicBezTo>
                <a:cubicBezTo>
                  <a:pt x="7539" y="13009"/>
                  <a:pt x="7172" y="13143"/>
                  <a:pt x="6738" y="13243"/>
                </a:cubicBezTo>
                <a:cubicBezTo>
                  <a:pt x="6772" y="10708"/>
                  <a:pt x="9073" y="8540"/>
                  <a:pt x="11709" y="8506"/>
                </a:cubicBezTo>
                <a:cubicBezTo>
                  <a:pt x="11752" y="8505"/>
                  <a:pt x="11795" y="8505"/>
                  <a:pt x="11838" y="8505"/>
                </a:cubicBezTo>
                <a:close/>
                <a:moveTo>
                  <a:pt x="39797" y="8538"/>
                </a:moveTo>
                <a:cubicBezTo>
                  <a:pt x="39841" y="8538"/>
                  <a:pt x="39885" y="8539"/>
                  <a:pt x="39929" y="8540"/>
                </a:cubicBezTo>
                <a:cubicBezTo>
                  <a:pt x="42597" y="8573"/>
                  <a:pt x="44866" y="10741"/>
                  <a:pt x="44899" y="13310"/>
                </a:cubicBezTo>
                <a:cubicBezTo>
                  <a:pt x="44499" y="13176"/>
                  <a:pt x="44132" y="13076"/>
                  <a:pt x="43732" y="12976"/>
                </a:cubicBezTo>
                <a:cubicBezTo>
                  <a:pt x="43304" y="12861"/>
                  <a:pt x="42896" y="12805"/>
                  <a:pt x="42512" y="12805"/>
                </a:cubicBezTo>
                <a:cubicBezTo>
                  <a:pt x="40890" y="12805"/>
                  <a:pt x="39700" y="13810"/>
                  <a:pt x="39295" y="15645"/>
                </a:cubicBezTo>
                <a:cubicBezTo>
                  <a:pt x="39262" y="15878"/>
                  <a:pt x="39162" y="16078"/>
                  <a:pt x="39162" y="16345"/>
                </a:cubicBezTo>
                <a:cubicBezTo>
                  <a:pt x="39162" y="16845"/>
                  <a:pt x="38895" y="17079"/>
                  <a:pt x="38428" y="17312"/>
                </a:cubicBezTo>
                <a:cubicBezTo>
                  <a:pt x="37494" y="17679"/>
                  <a:pt x="36626" y="18180"/>
                  <a:pt x="35726" y="18580"/>
                </a:cubicBezTo>
                <a:cubicBezTo>
                  <a:pt x="35559" y="18680"/>
                  <a:pt x="35326" y="18713"/>
                  <a:pt x="35125" y="18814"/>
                </a:cubicBezTo>
                <a:cubicBezTo>
                  <a:pt x="35092" y="18747"/>
                  <a:pt x="36893" y="16479"/>
                  <a:pt x="37827" y="15378"/>
                </a:cubicBezTo>
                <a:lnTo>
                  <a:pt x="37827" y="15378"/>
                </a:lnTo>
                <a:cubicBezTo>
                  <a:pt x="35926" y="16078"/>
                  <a:pt x="34658" y="17546"/>
                  <a:pt x="33257" y="18880"/>
                </a:cubicBezTo>
                <a:cubicBezTo>
                  <a:pt x="33991" y="17012"/>
                  <a:pt x="35092" y="15344"/>
                  <a:pt x="36493" y="13910"/>
                </a:cubicBezTo>
                <a:cubicBezTo>
                  <a:pt x="37927" y="12476"/>
                  <a:pt x="39762" y="11809"/>
                  <a:pt x="41663" y="11175"/>
                </a:cubicBezTo>
                <a:cubicBezTo>
                  <a:pt x="41308" y="11086"/>
                  <a:pt x="40967" y="11041"/>
                  <a:pt x="40631" y="11041"/>
                </a:cubicBezTo>
                <a:cubicBezTo>
                  <a:pt x="40463" y="11041"/>
                  <a:pt x="40296" y="11052"/>
                  <a:pt x="40129" y="11075"/>
                </a:cubicBezTo>
                <a:cubicBezTo>
                  <a:pt x="38161" y="11408"/>
                  <a:pt x="36660" y="12509"/>
                  <a:pt x="35392" y="13910"/>
                </a:cubicBezTo>
                <a:cubicBezTo>
                  <a:pt x="35059" y="14244"/>
                  <a:pt x="34792" y="14644"/>
                  <a:pt x="34492" y="14977"/>
                </a:cubicBezTo>
                <a:cubicBezTo>
                  <a:pt x="34425" y="14911"/>
                  <a:pt x="34925" y="13510"/>
                  <a:pt x="35259" y="12843"/>
                </a:cubicBezTo>
                <a:cubicBezTo>
                  <a:pt x="35258" y="12842"/>
                  <a:pt x="35258" y="12842"/>
                  <a:pt x="35257" y="12842"/>
                </a:cubicBezTo>
                <a:cubicBezTo>
                  <a:pt x="35133" y="12842"/>
                  <a:pt x="32784" y="15821"/>
                  <a:pt x="31656" y="17513"/>
                </a:cubicBezTo>
                <a:cubicBezTo>
                  <a:pt x="31489" y="16479"/>
                  <a:pt x="31756" y="15811"/>
                  <a:pt x="32390" y="15078"/>
                </a:cubicBezTo>
                <a:cubicBezTo>
                  <a:pt x="32991" y="14377"/>
                  <a:pt x="33458" y="13510"/>
                  <a:pt x="33991" y="12709"/>
                </a:cubicBezTo>
                <a:cubicBezTo>
                  <a:pt x="34358" y="12075"/>
                  <a:pt x="34692" y="11475"/>
                  <a:pt x="35059" y="10908"/>
                </a:cubicBezTo>
                <a:cubicBezTo>
                  <a:pt x="36201" y="9276"/>
                  <a:pt x="37822" y="8538"/>
                  <a:pt x="39797" y="8538"/>
                </a:cubicBezTo>
                <a:close/>
                <a:moveTo>
                  <a:pt x="29465" y="13322"/>
                </a:moveTo>
                <a:cubicBezTo>
                  <a:pt x="29841" y="13322"/>
                  <a:pt x="30103" y="13694"/>
                  <a:pt x="30222" y="14410"/>
                </a:cubicBezTo>
                <a:cubicBezTo>
                  <a:pt x="30422" y="15645"/>
                  <a:pt x="30455" y="16845"/>
                  <a:pt x="30122" y="18013"/>
                </a:cubicBezTo>
                <a:cubicBezTo>
                  <a:pt x="29455" y="20248"/>
                  <a:pt x="28754" y="22516"/>
                  <a:pt x="27887" y="24751"/>
                </a:cubicBezTo>
                <a:cubicBezTo>
                  <a:pt x="27954" y="24217"/>
                  <a:pt x="28054" y="23650"/>
                  <a:pt x="28120" y="23083"/>
                </a:cubicBezTo>
                <a:cubicBezTo>
                  <a:pt x="28354" y="21515"/>
                  <a:pt x="28587" y="19914"/>
                  <a:pt x="28754" y="18347"/>
                </a:cubicBezTo>
                <a:cubicBezTo>
                  <a:pt x="28754" y="17746"/>
                  <a:pt x="28621" y="17179"/>
                  <a:pt x="28587" y="16579"/>
                </a:cubicBezTo>
                <a:cubicBezTo>
                  <a:pt x="28521" y="16579"/>
                  <a:pt x="26920" y="23817"/>
                  <a:pt x="26886" y="23817"/>
                </a:cubicBezTo>
                <a:cubicBezTo>
                  <a:pt x="26753" y="22883"/>
                  <a:pt x="26119" y="19080"/>
                  <a:pt x="25785" y="19080"/>
                </a:cubicBezTo>
                <a:cubicBezTo>
                  <a:pt x="25452" y="19080"/>
                  <a:pt x="24885" y="22883"/>
                  <a:pt x="24718" y="23817"/>
                </a:cubicBezTo>
                <a:cubicBezTo>
                  <a:pt x="24685" y="23817"/>
                  <a:pt x="23083" y="16579"/>
                  <a:pt x="23017" y="16579"/>
                </a:cubicBezTo>
                <a:cubicBezTo>
                  <a:pt x="22950" y="17179"/>
                  <a:pt x="22850" y="17746"/>
                  <a:pt x="22917" y="18347"/>
                </a:cubicBezTo>
                <a:cubicBezTo>
                  <a:pt x="23083" y="19914"/>
                  <a:pt x="23350" y="21515"/>
                  <a:pt x="23550" y="23083"/>
                </a:cubicBezTo>
                <a:cubicBezTo>
                  <a:pt x="23617" y="23650"/>
                  <a:pt x="23717" y="24217"/>
                  <a:pt x="23784" y="24751"/>
                </a:cubicBezTo>
                <a:cubicBezTo>
                  <a:pt x="22917" y="22550"/>
                  <a:pt x="22216" y="20315"/>
                  <a:pt x="21549" y="18013"/>
                </a:cubicBezTo>
                <a:cubicBezTo>
                  <a:pt x="21215" y="16845"/>
                  <a:pt x="21249" y="15645"/>
                  <a:pt x="21449" y="14410"/>
                </a:cubicBezTo>
                <a:cubicBezTo>
                  <a:pt x="21588" y="13694"/>
                  <a:pt x="21846" y="13322"/>
                  <a:pt x="22215" y="13322"/>
                </a:cubicBezTo>
                <a:cubicBezTo>
                  <a:pt x="22465" y="13322"/>
                  <a:pt x="22767" y="13493"/>
                  <a:pt x="23117" y="13843"/>
                </a:cubicBezTo>
                <a:cubicBezTo>
                  <a:pt x="23784" y="14510"/>
                  <a:pt x="24251" y="15378"/>
                  <a:pt x="24751" y="16178"/>
                </a:cubicBezTo>
                <a:cubicBezTo>
                  <a:pt x="24951" y="16512"/>
                  <a:pt x="25118" y="16879"/>
                  <a:pt x="25385" y="17413"/>
                </a:cubicBezTo>
                <a:cubicBezTo>
                  <a:pt x="25552" y="16712"/>
                  <a:pt x="25719" y="15511"/>
                  <a:pt x="25852" y="14144"/>
                </a:cubicBezTo>
                <a:cubicBezTo>
                  <a:pt x="25952" y="15511"/>
                  <a:pt x="26119" y="16679"/>
                  <a:pt x="26286" y="17413"/>
                </a:cubicBezTo>
                <a:cubicBezTo>
                  <a:pt x="26553" y="16879"/>
                  <a:pt x="26719" y="16512"/>
                  <a:pt x="26920" y="16178"/>
                </a:cubicBezTo>
                <a:cubicBezTo>
                  <a:pt x="27420" y="15378"/>
                  <a:pt x="27887" y="14510"/>
                  <a:pt x="28554" y="13843"/>
                </a:cubicBezTo>
                <a:cubicBezTo>
                  <a:pt x="28904" y="13493"/>
                  <a:pt x="29211" y="13322"/>
                  <a:pt x="29465" y="13322"/>
                </a:cubicBezTo>
                <a:close/>
                <a:moveTo>
                  <a:pt x="5485" y="22593"/>
                </a:moveTo>
                <a:cubicBezTo>
                  <a:pt x="5866" y="22593"/>
                  <a:pt x="6258" y="22849"/>
                  <a:pt x="6939" y="23417"/>
                </a:cubicBezTo>
                <a:cubicBezTo>
                  <a:pt x="6886" y="23416"/>
                  <a:pt x="6833" y="23415"/>
                  <a:pt x="6781" y="23415"/>
                </a:cubicBezTo>
                <a:cubicBezTo>
                  <a:pt x="4153" y="23415"/>
                  <a:pt x="2880" y="25055"/>
                  <a:pt x="1735" y="26919"/>
                </a:cubicBezTo>
                <a:cubicBezTo>
                  <a:pt x="1101" y="25051"/>
                  <a:pt x="1601" y="23550"/>
                  <a:pt x="3002" y="23150"/>
                </a:cubicBezTo>
                <a:lnTo>
                  <a:pt x="3002" y="23150"/>
                </a:lnTo>
                <a:cubicBezTo>
                  <a:pt x="2702" y="23684"/>
                  <a:pt x="2502" y="24151"/>
                  <a:pt x="2235" y="24651"/>
                </a:cubicBezTo>
                <a:lnTo>
                  <a:pt x="2369" y="24751"/>
                </a:lnTo>
                <a:cubicBezTo>
                  <a:pt x="2569" y="24584"/>
                  <a:pt x="2736" y="24384"/>
                  <a:pt x="3002" y="24217"/>
                </a:cubicBezTo>
                <a:cubicBezTo>
                  <a:pt x="3503" y="23817"/>
                  <a:pt x="3936" y="23383"/>
                  <a:pt x="4504" y="23017"/>
                </a:cubicBezTo>
                <a:cubicBezTo>
                  <a:pt x="4908" y="22742"/>
                  <a:pt x="5193" y="22593"/>
                  <a:pt x="5485" y="22593"/>
                </a:cubicBezTo>
                <a:close/>
                <a:moveTo>
                  <a:pt x="46220" y="22568"/>
                </a:moveTo>
                <a:cubicBezTo>
                  <a:pt x="46518" y="22568"/>
                  <a:pt x="46813" y="22726"/>
                  <a:pt x="47234" y="23017"/>
                </a:cubicBezTo>
                <a:cubicBezTo>
                  <a:pt x="47768" y="23350"/>
                  <a:pt x="48235" y="23817"/>
                  <a:pt x="48735" y="24217"/>
                </a:cubicBezTo>
                <a:cubicBezTo>
                  <a:pt x="48935" y="24384"/>
                  <a:pt x="49135" y="24584"/>
                  <a:pt x="49369" y="24751"/>
                </a:cubicBezTo>
                <a:lnTo>
                  <a:pt x="49469" y="24651"/>
                </a:lnTo>
                <a:cubicBezTo>
                  <a:pt x="49235" y="24184"/>
                  <a:pt x="48969" y="23684"/>
                  <a:pt x="48735" y="23150"/>
                </a:cubicBezTo>
                <a:lnTo>
                  <a:pt x="48735" y="23150"/>
                </a:lnTo>
                <a:cubicBezTo>
                  <a:pt x="50069" y="23550"/>
                  <a:pt x="50570" y="25051"/>
                  <a:pt x="49936" y="26919"/>
                </a:cubicBezTo>
                <a:cubicBezTo>
                  <a:pt x="48791" y="25087"/>
                  <a:pt x="47517" y="23415"/>
                  <a:pt x="44918" y="23415"/>
                </a:cubicBezTo>
                <a:cubicBezTo>
                  <a:pt x="44868" y="23415"/>
                  <a:pt x="44817" y="23416"/>
                  <a:pt x="44766" y="23417"/>
                </a:cubicBezTo>
                <a:cubicBezTo>
                  <a:pt x="45443" y="22833"/>
                  <a:pt x="45834" y="22568"/>
                  <a:pt x="46220" y="22568"/>
                </a:cubicBezTo>
                <a:close/>
                <a:moveTo>
                  <a:pt x="10598" y="18007"/>
                </a:moveTo>
                <a:cubicBezTo>
                  <a:pt x="11846" y="18007"/>
                  <a:pt x="13085" y="18279"/>
                  <a:pt x="14210" y="18847"/>
                </a:cubicBezTo>
                <a:cubicBezTo>
                  <a:pt x="16412" y="19948"/>
                  <a:pt x="18213" y="21549"/>
                  <a:pt x="19247" y="23850"/>
                </a:cubicBezTo>
                <a:cubicBezTo>
                  <a:pt x="20448" y="26552"/>
                  <a:pt x="21983" y="29088"/>
                  <a:pt x="23617" y="31556"/>
                </a:cubicBezTo>
                <a:cubicBezTo>
                  <a:pt x="23717" y="31623"/>
                  <a:pt x="23717" y="31756"/>
                  <a:pt x="23884" y="32156"/>
                </a:cubicBezTo>
                <a:cubicBezTo>
                  <a:pt x="23484" y="31856"/>
                  <a:pt x="23284" y="31689"/>
                  <a:pt x="23117" y="31523"/>
                </a:cubicBezTo>
                <a:cubicBezTo>
                  <a:pt x="21749" y="30222"/>
                  <a:pt x="20615" y="28721"/>
                  <a:pt x="19648" y="27053"/>
                </a:cubicBezTo>
                <a:cubicBezTo>
                  <a:pt x="19047" y="25985"/>
                  <a:pt x="18313" y="24985"/>
                  <a:pt x="17613" y="23917"/>
                </a:cubicBezTo>
                <a:cubicBezTo>
                  <a:pt x="17379" y="23550"/>
                  <a:pt x="16946" y="23250"/>
                  <a:pt x="16545" y="22983"/>
                </a:cubicBezTo>
                <a:lnTo>
                  <a:pt x="16545" y="22983"/>
                </a:lnTo>
                <a:cubicBezTo>
                  <a:pt x="17046" y="24651"/>
                  <a:pt x="17913" y="26152"/>
                  <a:pt x="18780" y="27586"/>
                </a:cubicBezTo>
                <a:cubicBezTo>
                  <a:pt x="19648" y="29088"/>
                  <a:pt x="20715" y="30555"/>
                  <a:pt x="21716" y="32090"/>
                </a:cubicBezTo>
                <a:cubicBezTo>
                  <a:pt x="19915" y="31189"/>
                  <a:pt x="18280" y="30088"/>
                  <a:pt x="17279" y="28320"/>
                </a:cubicBezTo>
                <a:cubicBezTo>
                  <a:pt x="16712" y="27253"/>
                  <a:pt x="16212" y="26185"/>
                  <a:pt x="15611" y="25085"/>
                </a:cubicBezTo>
                <a:cubicBezTo>
                  <a:pt x="14911" y="23717"/>
                  <a:pt x="14044" y="22516"/>
                  <a:pt x="12743" y="21582"/>
                </a:cubicBezTo>
                <a:cubicBezTo>
                  <a:pt x="11648" y="20805"/>
                  <a:pt x="10504" y="20201"/>
                  <a:pt x="9138" y="20201"/>
                </a:cubicBezTo>
                <a:cubicBezTo>
                  <a:pt x="8922" y="20201"/>
                  <a:pt x="8701" y="20216"/>
                  <a:pt x="8473" y="20248"/>
                </a:cubicBezTo>
                <a:cubicBezTo>
                  <a:pt x="8740" y="20381"/>
                  <a:pt x="8973" y="20515"/>
                  <a:pt x="9240" y="20581"/>
                </a:cubicBezTo>
                <a:cubicBezTo>
                  <a:pt x="11775" y="21482"/>
                  <a:pt x="13643" y="23150"/>
                  <a:pt x="14844" y="25552"/>
                </a:cubicBezTo>
                <a:cubicBezTo>
                  <a:pt x="15211" y="26319"/>
                  <a:pt x="15578" y="27053"/>
                  <a:pt x="15912" y="27853"/>
                </a:cubicBezTo>
                <a:cubicBezTo>
                  <a:pt x="16746" y="29688"/>
                  <a:pt x="17946" y="31189"/>
                  <a:pt x="19681" y="32257"/>
                </a:cubicBezTo>
                <a:cubicBezTo>
                  <a:pt x="19948" y="32490"/>
                  <a:pt x="20248" y="32690"/>
                  <a:pt x="20448" y="32990"/>
                </a:cubicBezTo>
                <a:cubicBezTo>
                  <a:pt x="18113" y="32223"/>
                  <a:pt x="15912" y="31222"/>
                  <a:pt x="14577" y="28987"/>
                </a:cubicBezTo>
                <a:cubicBezTo>
                  <a:pt x="13877" y="27753"/>
                  <a:pt x="13210" y="26519"/>
                  <a:pt x="12443" y="25352"/>
                </a:cubicBezTo>
                <a:cubicBezTo>
                  <a:pt x="12087" y="24737"/>
                  <a:pt x="11011" y="23747"/>
                  <a:pt x="10884" y="23747"/>
                </a:cubicBezTo>
                <a:cubicBezTo>
                  <a:pt x="10880" y="23747"/>
                  <a:pt x="10877" y="23748"/>
                  <a:pt x="10875" y="23750"/>
                </a:cubicBezTo>
                <a:cubicBezTo>
                  <a:pt x="11775" y="25685"/>
                  <a:pt x="12709" y="27653"/>
                  <a:pt x="13710" y="29521"/>
                </a:cubicBezTo>
                <a:cubicBezTo>
                  <a:pt x="14444" y="30989"/>
                  <a:pt x="15678" y="32056"/>
                  <a:pt x="17079" y="32857"/>
                </a:cubicBezTo>
                <a:cubicBezTo>
                  <a:pt x="17413" y="33024"/>
                  <a:pt x="17746" y="33224"/>
                  <a:pt x="18280" y="33557"/>
                </a:cubicBezTo>
                <a:cubicBezTo>
                  <a:pt x="17646" y="33716"/>
                  <a:pt x="17056" y="33794"/>
                  <a:pt x="16497" y="33794"/>
                </a:cubicBezTo>
                <a:cubicBezTo>
                  <a:pt x="15292" y="33794"/>
                  <a:pt x="14235" y="33430"/>
                  <a:pt x="13210" y="32724"/>
                </a:cubicBezTo>
                <a:cubicBezTo>
                  <a:pt x="12009" y="31890"/>
                  <a:pt x="11208" y="30755"/>
                  <a:pt x="10708" y="29421"/>
                </a:cubicBezTo>
                <a:cubicBezTo>
                  <a:pt x="10274" y="28320"/>
                  <a:pt x="9941" y="27186"/>
                  <a:pt x="9574" y="26019"/>
                </a:cubicBezTo>
                <a:cubicBezTo>
                  <a:pt x="9340" y="25251"/>
                  <a:pt x="9073" y="24518"/>
                  <a:pt x="8707" y="23750"/>
                </a:cubicBezTo>
                <a:cubicBezTo>
                  <a:pt x="7892" y="22093"/>
                  <a:pt x="6647" y="21297"/>
                  <a:pt x="4971" y="21297"/>
                </a:cubicBezTo>
                <a:cubicBezTo>
                  <a:pt x="4724" y="21297"/>
                  <a:pt x="4469" y="21314"/>
                  <a:pt x="4203" y="21349"/>
                </a:cubicBezTo>
                <a:cubicBezTo>
                  <a:pt x="4037" y="21382"/>
                  <a:pt x="3836" y="21382"/>
                  <a:pt x="3570" y="21415"/>
                </a:cubicBezTo>
                <a:cubicBezTo>
                  <a:pt x="5290" y="19220"/>
                  <a:pt x="7963" y="18007"/>
                  <a:pt x="10598" y="18007"/>
                </a:cubicBezTo>
                <a:close/>
                <a:moveTo>
                  <a:pt x="41000" y="18025"/>
                </a:moveTo>
                <a:cubicBezTo>
                  <a:pt x="43624" y="18025"/>
                  <a:pt x="46281" y="19253"/>
                  <a:pt x="48001" y="21449"/>
                </a:cubicBezTo>
                <a:cubicBezTo>
                  <a:pt x="47768" y="21415"/>
                  <a:pt x="47601" y="21382"/>
                  <a:pt x="47401" y="21382"/>
                </a:cubicBezTo>
                <a:cubicBezTo>
                  <a:pt x="47155" y="21354"/>
                  <a:pt x="46918" y="21340"/>
                  <a:pt x="46689" y="21340"/>
                </a:cubicBezTo>
                <a:cubicBezTo>
                  <a:pt x="44998" y="21340"/>
                  <a:pt x="43783" y="22113"/>
                  <a:pt x="42931" y="23817"/>
                </a:cubicBezTo>
                <a:cubicBezTo>
                  <a:pt x="42597" y="24518"/>
                  <a:pt x="42364" y="25318"/>
                  <a:pt x="42064" y="26052"/>
                </a:cubicBezTo>
                <a:cubicBezTo>
                  <a:pt x="41630" y="27186"/>
                  <a:pt x="41296" y="28354"/>
                  <a:pt x="40896" y="29488"/>
                </a:cubicBezTo>
                <a:cubicBezTo>
                  <a:pt x="40396" y="30789"/>
                  <a:pt x="39562" y="31923"/>
                  <a:pt x="38394" y="32757"/>
                </a:cubicBezTo>
                <a:cubicBezTo>
                  <a:pt x="37381" y="33448"/>
                  <a:pt x="36288" y="33821"/>
                  <a:pt x="35050" y="33821"/>
                </a:cubicBezTo>
                <a:cubicBezTo>
                  <a:pt x="34495" y="33821"/>
                  <a:pt x="33910" y="33746"/>
                  <a:pt x="33291" y="33591"/>
                </a:cubicBezTo>
                <a:cubicBezTo>
                  <a:pt x="33858" y="33257"/>
                  <a:pt x="34191" y="33057"/>
                  <a:pt x="34492" y="32890"/>
                </a:cubicBezTo>
                <a:cubicBezTo>
                  <a:pt x="35959" y="32090"/>
                  <a:pt x="37127" y="31022"/>
                  <a:pt x="37894" y="29555"/>
                </a:cubicBezTo>
                <a:cubicBezTo>
                  <a:pt x="38895" y="27687"/>
                  <a:pt x="39762" y="25718"/>
                  <a:pt x="40729" y="23817"/>
                </a:cubicBezTo>
                <a:cubicBezTo>
                  <a:pt x="40726" y="23815"/>
                  <a:pt x="40722" y="23814"/>
                  <a:pt x="40717" y="23814"/>
                </a:cubicBezTo>
                <a:cubicBezTo>
                  <a:pt x="40562" y="23814"/>
                  <a:pt x="39548" y="24771"/>
                  <a:pt x="39128" y="25385"/>
                </a:cubicBezTo>
                <a:cubicBezTo>
                  <a:pt x="38394" y="26586"/>
                  <a:pt x="37727" y="27820"/>
                  <a:pt x="36993" y="29021"/>
                </a:cubicBezTo>
                <a:cubicBezTo>
                  <a:pt x="35692" y="31256"/>
                  <a:pt x="33458" y="32223"/>
                  <a:pt x="31123" y="33024"/>
                </a:cubicBezTo>
                <a:cubicBezTo>
                  <a:pt x="31389" y="32724"/>
                  <a:pt x="31623" y="32523"/>
                  <a:pt x="31923" y="32323"/>
                </a:cubicBezTo>
                <a:cubicBezTo>
                  <a:pt x="33624" y="31222"/>
                  <a:pt x="34825" y="29721"/>
                  <a:pt x="35659" y="27887"/>
                </a:cubicBezTo>
                <a:cubicBezTo>
                  <a:pt x="35993" y="27153"/>
                  <a:pt x="36393" y="26352"/>
                  <a:pt x="36760" y="25585"/>
                </a:cubicBezTo>
                <a:cubicBezTo>
                  <a:pt x="37927" y="23183"/>
                  <a:pt x="39795" y="21515"/>
                  <a:pt x="42331" y="20648"/>
                </a:cubicBezTo>
                <a:cubicBezTo>
                  <a:pt x="42597" y="20548"/>
                  <a:pt x="42831" y="20415"/>
                  <a:pt x="43098" y="20315"/>
                </a:cubicBezTo>
                <a:cubicBezTo>
                  <a:pt x="42853" y="20275"/>
                  <a:pt x="42615" y="20257"/>
                  <a:pt x="42384" y="20257"/>
                </a:cubicBezTo>
                <a:cubicBezTo>
                  <a:pt x="41039" y="20257"/>
                  <a:pt x="39909" y="20876"/>
                  <a:pt x="38828" y="21616"/>
                </a:cubicBezTo>
                <a:cubicBezTo>
                  <a:pt x="37594" y="22550"/>
                  <a:pt x="36660" y="23750"/>
                  <a:pt x="35959" y="25118"/>
                </a:cubicBezTo>
                <a:cubicBezTo>
                  <a:pt x="35426" y="26219"/>
                  <a:pt x="34892" y="27286"/>
                  <a:pt x="34291" y="28354"/>
                </a:cubicBezTo>
                <a:cubicBezTo>
                  <a:pt x="33291" y="30188"/>
                  <a:pt x="31656" y="31222"/>
                  <a:pt x="29888" y="32123"/>
                </a:cubicBezTo>
                <a:cubicBezTo>
                  <a:pt x="30889" y="30589"/>
                  <a:pt x="31923" y="29188"/>
                  <a:pt x="32790" y="27620"/>
                </a:cubicBezTo>
                <a:cubicBezTo>
                  <a:pt x="33658" y="26185"/>
                  <a:pt x="34558" y="24684"/>
                  <a:pt x="35059" y="23017"/>
                </a:cubicBezTo>
                <a:lnTo>
                  <a:pt x="35059" y="23017"/>
                </a:lnTo>
                <a:cubicBezTo>
                  <a:pt x="34625" y="23283"/>
                  <a:pt x="34225" y="23584"/>
                  <a:pt x="33958" y="23951"/>
                </a:cubicBezTo>
                <a:cubicBezTo>
                  <a:pt x="33257" y="24951"/>
                  <a:pt x="32557" y="26019"/>
                  <a:pt x="31923" y="27086"/>
                </a:cubicBezTo>
                <a:cubicBezTo>
                  <a:pt x="30989" y="28754"/>
                  <a:pt x="29888" y="30255"/>
                  <a:pt x="28454" y="31556"/>
                </a:cubicBezTo>
                <a:cubicBezTo>
                  <a:pt x="28287" y="31723"/>
                  <a:pt x="28087" y="31856"/>
                  <a:pt x="27720" y="32190"/>
                </a:cubicBezTo>
                <a:cubicBezTo>
                  <a:pt x="27887" y="31790"/>
                  <a:pt x="27887" y="31689"/>
                  <a:pt x="27954" y="31589"/>
                </a:cubicBezTo>
                <a:cubicBezTo>
                  <a:pt x="29588" y="29121"/>
                  <a:pt x="31123" y="26586"/>
                  <a:pt x="32323" y="23884"/>
                </a:cubicBezTo>
                <a:cubicBezTo>
                  <a:pt x="33324" y="21582"/>
                  <a:pt x="35159" y="20014"/>
                  <a:pt x="37394" y="18880"/>
                </a:cubicBezTo>
                <a:cubicBezTo>
                  <a:pt x="38520" y="18301"/>
                  <a:pt x="39756" y="18025"/>
                  <a:pt x="41000" y="18025"/>
                </a:cubicBezTo>
                <a:close/>
                <a:moveTo>
                  <a:pt x="41163" y="31756"/>
                </a:moveTo>
                <a:cubicBezTo>
                  <a:pt x="43031" y="32590"/>
                  <a:pt x="44199" y="34725"/>
                  <a:pt x="44032" y="36893"/>
                </a:cubicBezTo>
                <a:cubicBezTo>
                  <a:pt x="43798" y="39228"/>
                  <a:pt x="42230" y="41396"/>
                  <a:pt x="40229" y="41897"/>
                </a:cubicBezTo>
                <a:cubicBezTo>
                  <a:pt x="40096" y="41563"/>
                  <a:pt x="39929" y="41230"/>
                  <a:pt x="39795" y="40863"/>
                </a:cubicBezTo>
                <a:cubicBezTo>
                  <a:pt x="39595" y="40262"/>
                  <a:pt x="39428" y="39595"/>
                  <a:pt x="39162" y="39028"/>
                </a:cubicBezTo>
                <a:cubicBezTo>
                  <a:pt x="38345" y="37158"/>
                  <a:pt x="36738" y="36140"/>
                  <a:pt x="34865" y="36140"/>
                </a:cubicBezTo>
                <a:cubicBezTo>
                  <a:pt x="34367" y="36140"/>
                  <a:pt x="33850" y="36212"/>
                  <a:pt x="33324" y="36359"/>
                </a:cubicBezTo>
                <a:cubicBezTo>
                  <a:pt x="31990" y="36726"/>
                  <a:pt x="30989" y="37560"/>
                  <a:pt x="30088" y="38528"/>
                </a:cubicBezTo>
                <a:lnTo>
                  <a:pt x="29288" y="39328"/>
                </a:lnTo>
                <a:lnTo>
                  <a:pt x="29154" y="39228"/>
                </a:lnTo>
                <a:cubicBezTo>
                  <a:pt x="29421" y="38594"/>
                  <a:pt x="29755" y="37327"/>
                  <a:pt x="29655" y="37260"/>
                </a:cubicBezTo>
                <a:lnTo>
                  <a:pt x="29655" y="37260"/>
                </a:lnTo>
                <a:cubicBezTo>
                  <a:pt x="29255" y="37727"/>
                  <a:pt x="28788" y="38194"/>
                  <a:pt x="28387" y="38661"/>
                </a:cubicBezTo>
                <a:cubicBezTo>
                  <a:pt x="28587" y="37694"/>
                  <a:pt x="28821" y="36826"/>
                  <a:pt x="29888" y="36393"/>
                </a:cubicBezTo>
                <a:cubicBezTo>
                  <a:pt x="30389" y="36193"/>
                  <a:pt x="30889" y="35859"/>
                  <a:pt x="31289" y="35526"/>
                </a:cubicBezTo>
                <a:cubicBezTo>
                  <a:pt x="31848" y="35088"/>
                  <a:pt x="32442" y="34934"/>
                  <a:pt x="33072" y="34934"/>
                </a:cubicBezTo>
                <a:cubicBezTo>
                  <a:pt x="33306" y="34934"/>
                  <a:pt x="33546" y="34956"/>
                  <a:pt x="33791" y="34992"/>
                </a:cubicBezTo>
                <a:cubicBezTo>
                  <a:pt x="34249" y="35028"/>
                  <a:pt x="34706" y="35055"/>
                  <a:pt x="35164" y="35055"/>
                </a:cubicBezTo>
                <a:cubicBezTo>
                  <a:pt x="35540" y="35055"/>
                  <a:pt x="35916" y="35037"/>
                  <a:pt x="36293" y="34992"/>
                </a:cubicBezTo>
                <a:cubicBezTo>
                  <a:pt x="36544" y="34951"/>
                  <a:pt x="36783" y="34930"/>
                  <a:pt x="37012" y="34930"/>
                </a:cubicBezTo>
                <a:cubicBezTo>
                  <a:pt x="38274" y="34930"/>
                  <a:pt x="39197" y="35556"/>
                  <a:pt x="39762" y="36826"/>
                </a:cubicBezTo>
                <a:cubicBezTo>
                  <a:pt x="39929" y="37160"/>
                  <a:pt x="40062" y="37494"/>
                  <a:pt x="40229" y="37827"/>
                </a:cubicBezTo>
                <a:cubicBezTo>
                  <a:pt x="40563" y="36226"/>
                  <a:pt x="39962" y="35059"/>
                  <a:pt x="38628" y="34258"/>
                </a:cubicBezTo>
                <a:cubicBezTo>
                  <a:pt x="38818" y="33982"/>
                  <a:pt x="38999" y="33857"/>
                  <a:pt x="39190" y="33857"/>
                </a:cubicBezTo>
                <a:cubicBezTo>
                  <a:pt x="39367" y="33857"/>
                  <a:pt x="39553" y="33965"/>
                  <a:pt x="39762" y="34158"/>
                </a:cubicBezTo>
                <a:cubicBezTo>
                  <a:pt x="41130" y="35359"/>
                  <a:pt x="41730" y="36860"/>
                  <a:pt x="41397" y="38661"/>
                </a:cubicBezTo>
                <a:cubicBezTo>
                  <a:pt x="41296" y="39161"/>
                  <a:pt x="41230" y="39662"/>
                  <a:pt x="41096" y="40229"/>
                </a:cubicBezTo>
                <a:cubicBezTo>
                  <a:pt x="42998" y="38094"/>
                  <a:pt x="42597" y="35492"/>
                  <a:pt x="40062" y="33057"/>
                </a:cubicBezTo>
                <a:cubicBezTo>
                  <a:pt x="40429" y="32590"/>
                  <a:pt x="40796" y="32190"/>
                  <a:pt x="41163" y="31756"/>
                </a:cubicBezTo>
                <a:close/>
                <a:moveTo>
                  <a:pt x="10541" y="31790"/>
                </a:moveTo>
                <a:cubicBezTo>
                  <a:pt x="10908" y="32223"/>
                  <a:pt x="11275" y="32690"/>
                  <a:pt x="11675" y="33090"/>
                </a:cubicBezTo>
                <a:cubicBezTo>
                  <a:pt x="9107" y="35526"/>
                  <a:pt x="8707" y="38127"/>
                  <a:pt x="10608" y="40262"/>
                </a:cubicBezTo>
                <a:cubicBezTo>
                  <a:pt x="10508" y="39628"/>
                  <a:pt x="10408" y="39128"/>
                  <a:pt x="10341" y="38694"/>
                </a:cubicBezTo>
                <a:cubicBezTo>
                  <a:pt x="10041" y="36860"/>
                  <a:pt x="10575" y="35392"/>
                  <a:pt x="11942" y="34191"/>
                </a:cubicBezTo>
                <a:cubicBezTo>
                  <a:pt x="12151" y="33998"/>
                  <a:pt x="12337" y="33891"/>
                  <a:pt x="12515" y="33891"/>
                </a:cubicBezTo>
                <a:cubicBezTo>
                  <a:pt x="12705" y="33891"/>
                  <a:pt x="12886" y="34015"/>
                  <a:pt x="13076" y="34291"/>
                </a:cubicBezTo>
                <a:cubicBezTo>
                  <a:pt x="11742" y="35092"/>
                  <a:pt x="11175" y="36259"/>
                  <a:pt x="11509" y="37861"/>
                </a:cubicBezTo>
                <a:cubicBezTo>
                  <a:pt x="11675" y="37527"/>
                  <a:pt x="11775" y="37193"/>
                  <a:pt x="11942" y="36860"/>
                </a:cubicBezTo>
                <a:cubicBezTo>
                  <a:pt x="12507" y="35589"/>
                  <a:pt x="13430" y="34964"/>
                  <a:pt x="14692" y="34964"/>
                </a:cubicBezTo>
                <a:cubicBezTo>
                  <a:pt x="14921" y="34964"/>
                  <a:pt x="15161" y="34984"/>
                  <a:pt x="15411" y="35025"/>
                </a:cubicBezTo>
                <a:cubicBezTo>
                  <a:pt x="15788" y="35070"/>
                  <a:pt x="16164" y="35088"/>
                  <a:pt x="16541" y="35088"/>
                </a:cubicBezTo>
                <a:cubicBezTo>
                  <a:pt x="16998" y="35088"/>
                  <a:pt x="17456" y="35062"/>
                  <a:pt x="17913" y="35025"/>
                </a:cubicBezTo>
                <a:cubicBezTo>
                  <a:pt x="18120" y="35003"/>
                  <a:pt x="18322" y="34991"/>
                  <a:pt x="18519" y="34991"/>
                </a:cubicBezTo>
                <a:cubicBezTo>
                  <a:pt x="19211" y="34991"/>
                  <a:pt x="19844" y="35143"/>
                  <a:pt x="20415" y="35559"/>
                </a:cubicBezTo>
                <a:cubicBezTo>
                  <a:pt x="20882" y="35892"/>
                  <a:pt x="21349" y="36226"/>
                  <a:pt x="21849" y="36426"/>
                </a:cubicBezTo>
                <a:cubicBezTo>
                  <a:pt x="22883" y="36860"/>
                  <a:pt x="23083" y="37727"/>
                  <a:pt x="23350" y="38694"/>
                </a:cubicBezTo>
                <a:cubicBezTo>
                  <a:pt x="22917" y="38227"/>
                  <a:pt x="22450" y="37760"/>
                  <a:pt x="22049" y="37293"/>
                </a:cubicBezTo>
                <a:lnTo>
                  <a:pt x="22049" y="37293"/>
                </a:lnTo>
                <a:cubicBezTo>
                  <a:pt x="21949" y="37360"/>
                  <a:pt x="22283" y="38694"/>
                  <a:pt x="22550" y="39262"/>
                </a:cubicBezTo>
                <a:lnTo>
                  <a:pt x="22416" y="39362"/>
                </a:lnTo>
                <a:lnTo>
                  <a:pt x="21616" y="38561"/>
                </a:lnTo>
                <a:cubicBezTo>
                  <a:pt x="20682" y="37594"/>
                  <a:pt x="19681" y="36760"/>
                  <a:pt x="18347" y="36393"/>
                </a:cubicBezTo>
                <a:cubicBezTo>
                  <a:pt x="17828" y="36248"/>
                  <a:pt x="17318" y="36177"/>
                  <a:pt x="16826" y="36177"/>
                </a:cubicBezTo>
                <a:cubicBezTo>
                  <a:pt x="14945" y="36177"/>
                  <a:pt x="13329" y="37210"/>
                  <a:pt x="12509" y="39061"/>
                </a:cubicBezTo>
                <a:cubicBezTo>
                  <a:pt x="12242" y="39628"/>
                  <a:pt x="12076" y="40262"/>
                  <a:pt x="11875" y="40896"/>
                </a:cubicBezTo>
                <a:cubicBezTo>
                  <a:pt x="11742" y="41263"/>
                  <a:pt x="11575" y="41597"/>
                  <a:pt x="11442" y="41930"/>
                </a:cubicBezTo>
                <a:cubicBezTo>
                  <a:pt x="9407" y="41430"/>
                  <a:pt x="7873" y="39262"/>
                  <a:pt x="7672" y="36927"/>
                </a:cubicBezTo>
                <a:cubicBezTo>
                  <a:pt x="7439" y="34758"/>
                  <a:pt x="8673" y="32590"/>
                  <a:pt x="10541" y="31790"/>
                </a:cubicBezTo>
                <a:close/>
                <a:moveTo>
                  <a:pt x="30555" y="39662"/>
                </a:moveTo>
                <a:cubicBezTo>
                  <a:pt x="30589" y="39829"/>
                  <a:pt x="30622" y="39929"/>
                  <a:pt x="30589" y="40029"/>
                </a:cubicBezTo>
                <a:cubicBezTo>
                  <a:pt x="29288" y="42931"/>
                  <a:pt x="28888" y="46033"/>
                  <a:pt x="28554" y="49169"/>
                </a:cubicBezTo>
                <a:cubicBezTo>
                  <a:pt x="28054" y="54172"/>
                  <a:pt x="27954" y="59176"/>
                  <a:pt x="27954" y="64179"/>
                </a:cubicBezTo>
                <a:cubicBezTo>
                  <a:pt x="27954" y="65680"/>
                  <a:pt x="28020" y="67215"/>
                  <a:pt x="27387" y="68683"/>
                </a:cubicBezTo>
                <a:cubicBezTo>
                  <a:pt x="27286" y="68849"/>
                  <a:pt x="27220" y="69016"/>
                  <a:pt x="26920" y="69183"/>
                </a:cubicBezTo>
                <a:cubicBezTo>
                  <a:pt x="26953" y="67715"/>
                  <a:pt x="26953" y="66281"/>
                  <a:pt x="26986" y="64847"/>
                </a:cubicBezTo>
                <a:cubicBezTo>
                  <a:pt x="27053" y="63279"/>
                  <a:pt x="27053" y="61778"/>
                  <a:pt x="27120" y="60243"/>
                </a:cubicBezTo>
                <a:cubicBezTo>
                  <a:pt x="27186" y="58742"/>
                  <a:pt x="27220" y="57274"/>
                  <a:pt x="27286" y="55773"/>
                </a:cubicBezTo>
                <a:cubicBezTo>
                  <a:pt x="27387" y="54272"/>
                  <a:pt x="27553" y="52738"/>
                  <a:pt x="27687" y="51237"/>
                </a:cubicBezTo>
                <a:cubicBezTo>
                  <a:pt x="27787" y="49769"/>
                  <a:pt x="27920" y="48335"/>
                  <a:pt x="28054" y="46834"/>
                </a:cubicBezTo>
                <a:cubicBezTo>
                  <a:pt x="27954" y="46834"/>
                  <a:pt x="27286" y="48602"/>
                  <a:pt x="27186" y="49536"/>
                </a:cubicBezTo>
                <a:cubicBezTo>
                  <a:pt x="26920" y="51570"/>
                  <a:pt x="26719" y="53572"/>
                  <a:pt x="26519" y="55607"/>
                </a:cubicBezTo>
                <a:cubicBezTo>
                  <a:pt x="26286" y="57608"/>
                  <a:pt x="26052" y="59609"/>
                  <a:pt x="25852" y="61678"/>
                </a:cubicBezTo>
                <a:cubicBezTo>
                  <a:pt x="25619" y="59676"/>
                  <a:pt x="25385" y="57675"/>
                  <a:pt x="25185" y="55607"/>
                </a:cubicBezTo>
                <a:cubicBezTo>
                  <a:pt x="24951" y="53572"/>
                  <a:pt x="24751" y="51537"/>
                  <a:pt x="24518" y="49536"/>
                </a:cubicBezTo>
                <a:cubicBezTo>
                  <a:pt x="24384" y="48602"/>
                  <a:pt x="23717" y="46834"/>
                  <a:pt x="23617" y="46834"/>
                </a:cubicBezTo>
                <a:cubicBezTo>
                  <a:pt x="23751" y="48268"/>
                  <a:pt x="23884" y="49736"/>
                  <a:pt x="24017" y="51237"/>
                </a:cubicBezTo>
                <a:cubicBezTo>
                  <a:pt x="24118" y="52738"/>
                  <a:pt x="24251" y="54272"/>
                  <a:pt x="24384" y="55773"/>
                </a:cubicBezTo>
                <a:cubicBezTo>
                  <a:pt x="24451" y="57274"/>
                  <a:pt x="24518" y="58742"/>
                  <a:pt x="24551" y="60243"/>
                </a:cubicBezTo>
                <a:cubicBezTo>
                  <a:pt x="24585" y="61778"/>
                  <a:pt x="24618" y="63279"/>
                  <a:pt x="24685" y="64847"/>
                </a:cubicBezTo>
                <a:cubicBezTo>
                  <a:pt x="24718" y="66248"/>
                  <a:pt x="24718" y="67715"/>
                  <a:pt x="24751" y="69183"/>
                </a:cubicBezTo>
                <a:cubicBezTo>
                  <a:pt x="24451" y="69016"/>
                  <a:pt x="24384" y="68849"/>
                  <a:pt x="24284" y="68683"/>
                </a:cubicBezTo>
                <a:cubicBezTo>
                  <a:pt x="23717" y="67215"/>
                  <a:pt x="23717" y="65714"/>
                  <a:pt x="23717" y="64179"/>
                </a:cubicBezTo>
                <a:cubicBezTo>
                  <a:pt x="23751" y="59176"/>
                  <a:pt x="23617" y="54172"/>
                  <a:pt x="23117" y="49169"/>
                </a:cubicBezTo>
                <a:cubicBezTo>
                  <a:pt x="22850" y="46033"/>
                  <a:pt x="22383" y="42931"/>
                  <a:pt x="21082" y="40029"/>
                </a:cubicBezTo>
                <a:cubicBezTo>
                  <a:pt x="21049" y="39929"/>
                  <a:pt x="21082" y="39829"/>
                  <a:pt x="21115" y="39662"/>
                </a:cubicBezTo>
                <a:cubicBezTo>
                  <a:pt x="23612" y="42059"/>
                  <a:pt x="25776" y="50003"/>
                  <a:pt x="25852" y="50003"/>
                </a:cubicBezTo>
                <a:cubicBezTo>
                  <a:pt x="25852" y="50003"/>
                  <a:pt x="25852" y="50003"/>
                  <a:pt x="25852" y="50003"/>
                </a:cubicBezTo>
                <a:cubicBezTo>
                  <a:pt x="25885" y="50003"/>
                  <a:pt x="28054" y="42030"/>
                  <a:pt x="30555" y="39662"/>
                </a:cubicBezTo>
                <a:close/>
                <a:moveTo>
                  <a:pt x="15178" y="64913"/>
                </a:moveTo>
                <a:lnTo>
                  <a:pt x="15178" y="64913"/>
                </a:lnTo>
                <a:cubicBezTo>
                  <a:pt x="14318" y="66602"/>
                  <a:pt x="14815" y="67810"/>
                  <a:pt x="16329" y="67810"/>
                </a:cubicBezTo>
                <a:cubicBezTo>
                  <a:pt x="16460" y="67810"/>
                  <a:pt x="16599" y="67801"/>
                  <a:pt x="16746" y="67782"/>
                </a:cubicBezTo>
                <a:lnTo>
                  <a:pt x="16746" y="67782"/>
                </a:lnTo>
                <a:cubicBezTo>
                  <a:pt x="16545" y="68783"/>
                  <a:pt x="16078" y="69250"/>
                  <a:pt x="15245" y="69283"/>
                </a:cubicBezTo>
                <a:cubicBezTo>
                  <a:pt x="15217" y="69285"/>
                  <a:pt x="15189" y="69286"/>
                  <a:pt x="15161" y="69286"/>
                </a:cubicBezTo>
                <a:cubicBezTo>
                  <a:pt x="14168" y="69286"/>
                  <a:pt x="12841" y="68155"/>
                  <a:pt x="12776" y="67182"/>
                </a:cubicBezTo>
                <a:cubicBezTo>
                  <a:pt x="12776" y="66915"/>
                  <a:pt x="12910" y="66614"/>
                  <a:pt x="13043" y="66381"/>
                </a:cubicBezTo>
                <a:cubicBezTo>
                  <a:pt x="13410" y="65714"/>
                  <a:pt x="14077" y="65247"/>
                  <a:pt x="15178" y="64913"/>
                </a:cubicBezTo>
                <a:close/>
                <a:moveTo>
                  <a:pt x="36526" y="64947"/>
                </a:moveTo>
                <a:lnTo>
                  <a:pt x="36526" y="64947"/>
                </a:lnTo>
                <a:cubicBezTo>
                  <a:pt x="37594" y="65280"/>
                  <a:pt x="38261" y="65747"/>
                  <a:pt x="38628" y="66414"/>
                </a:cubicBezTo>
                <a:cubicBezTo>
                  <a:pt x="38761" y="66681"/>
                  <a:pt x="38895" y="66948"/>
                  <a:pt x="38895" y="67215"/>
                </a:cubicBezTo>
                <a:cubicBezTo>
                  <a:pt x="38797" y="68156"/>
                  <a:pt x="37470" y="69286"/>
                  <a:pt x="36507" y="69286"/>
                </a:cubicBezTo>
                <a:cubicBezTo>
                  <a:pt x="36480" y="69286"/>
                  <a:pt x="36453" y="69285"/>
                  <a:pt x="36426" y="69283"/>
                </a:cubicBezTo>
                <a:cubicBezTo>
                  <a:pt x="35592" y="69250"/>
                  <a:pt x="35125" y="68783"/>
                  <a:pt x="34925" y="67782"/>
                </a:cubicBezTo>
                <a:lnTo>
                  <a:pt x="34925" y="67782"/>
                </a:lnTo>
                <a:cubicBezTo>
                  <a:pt x="35069" y="67800"/>
                  <a:pt x="35205" y="67809"/>
                  <a:pt x="35335" y="67809"/>
                </a:cubicBezTo>
                <a:cubicBezTo>
                  <a:pt x="36859" y="67809"/>
                  <a:pt x="37387" y="66576"/>
                  <a:pt x="36526" y="64947"/>
                </a:cubicBezTo>
                <a:close/>
                <a:moveTo>
                  <a:pt x="35202" y="61292"/>
                </a:moveTo>
                <a:cubicBezTo>
                  <a:pt x="35459" y="61292"/>
                  <a:pt x="35715" y="61311"/>
                  <a:pt x="35959" y="61344"/>
                </a:cubicBezTo>
                <a:cubicBezTo>
                  <a:pt x="37894" y="61544"/>
                  <a:pt x="39262" y="63412"/>
                  <a:pt x="39028" y="65280"/>
                </a:cubicBezTo>
                <a:cubicBezTo>
                  <a:pt x="38394" y="64880"/>
                  <a:pt x="37761" y="64313"/>
                  <a:pt x="37060" y="64046"/>
                </a:cubicBezTo>
                <a:cubicBezTo>
                  <a:pt x="36651" y="63887"/>
                  <a:pt x="36228" y="63812"/>
                  <a:pt x="35805" y="63812"/>
                </a:cubicBezTo>
                <a:cubicBezTo>
                  <a:pt x="34533" y="63812"/>
                  <a:pt x="33257" y="64488"/>
                  <a:pt x="32357" y="65614"/>
                </a:cubicBezTo>
                <a:cubicBezTo>
                  <a:pt x="31423" y="66748"/>
                  <a:pt x="31022" y="68082"/>
                  <a:pt x="30822" y="69517"/>
                </a:cubicBezTo>
                <a:cubicBezTo>
                  <a:pt x="30622" y="71251"/>
                  <a:pt x="30455" y="73019"/>
                  <a:pt x="30255" y="74754"/>
                </a:cubicBezTo>
                <a:cubicBezTo>
                  <a:pt x="30189" y="75521"/>
                  <a:pt x="29988" y="76255"/>
                  <a:pt x="29288" y="76955"/>
                </a:cubicBezTo>
                <a:cubicBezTo>
                  <a:pt x="29388" y="76121"/>
                  <a:pt x="29455" y="75454"/>
                  <a:pt x="29555" y="74754"/>
                </a:cubicBezTo>
                <a:lnTo>
                  <a:pt x="29555" y="74754"/>
                </a:lnTo>
                <a:cubicBezTo>
                  <a:pt x="29255" y="74887"/>
                  <a:pt x="29088" y="74920"/>
                  <a:pt x="28888" y="75020"/>
                </a:cubicBezTo>
                <a:cubicBezTo>
                  <a:pt x="29221" y="73253"/>
                  <a:pt x="29455" y="71551"/>
                  <a:pt x="29922" y="69917"/>
                </a:cubicBezTo>
                <a:cubicBezTo>
                  <a:pt x="30322" y="68449"/>
                  <a:pt x="30889" y="67015"/>
                  <a:pt x="31556" y="65680"/>
                </a:cubicBezTo>
                <a:cubicBezTo>
                  <a:pt x="32457" y="63912"/>
                  <a:pt x="33958" y="62945"/>
                  <a:pt x="35993" y="62845"/>
                </a:cubicBezTo>
                <a:cubicBezTo>
                  <a:pt x="36226" y="62845"/>
                  <a:pt x="36393" y="62778"/>
                  <a:pt x="36593" y="62745"/>
                </a:cubicBezTo>
                <a:cubicBezTo>
                  <a:pt x="36326" y="62445"/>
                  <a:pt x="36059" y="62345"/>
                  <a:pt x="35793" y="62278"/>
                </a:cubicBezTo>
                <a:cubicBezTo>
                  <a:pt x="35638" y="62265"/>
                  <a:pt x="35484" y="62258"/>
                  <a:pt x="35331" y="62258"/>
                </a:cubicBezTo>
                <a:cubicBezTo>
                  <a:pt x="34330" y="62258"/>
                  <a:pt x="33381" y="62551"/>
                  <a:pt x="32657" y="63245"/>
                </a:cubicBezTo>
                <a:cubicBezTo>
                  <a:pt x="31890" y="63946"/>
                  <a:pt x="31156" y="64780"/>
                  <a:pt x="30589" y="65714"/>
                </a:cubicBezTo>
                <a:cubicBezTo>
                  <a:pt x="29621" y="67215"/>
                  <a:pt x="29154" y="68916"/>
                  <a:pt x="28754" y="70617"/>
                </a:cubicBezTo>
                <a:cubicBezTo>
                  <a:pt x="28454" y="72018"/>
                  <a:pt x="28154" y="73386"/>
                  <a:pt x="27820" y="74720"/>
                </a:cubicBezTo>
                <a:cubicBezTo>
                  <a:pt x="27653" y="75387"/>
                  <a:pt x="27387" y="76021"/>
                  <a:pt x="27153" y="76688"/>
                </a:cubicBezTo>
                <a:cubicBezTo>
                  <a:pt x="27086" y="76688"/>
                  <a:pt x="26986" y="76622"/>
                  <a:pt x="26886" y="76622"/>
                </a:cubicBezTo>
                <a:cubicBezTo>
                  <a:pt x="26886" y="75854"/>
                  <a:pt x="26753" y="75020"/>
                  <a:pt x="26953" y="74287"/>
                </a:cubicBezTo>
                <a:cubicBezTo>
                  <a:pt x="27753" y="71385"/>
                  <a:pt x="28687" y="68516"/>
                  <a:pt x="29588" y="65580"/>
                </a:cubicBezTo>
                <a:cubicBezTo>
                  <a:pt x="30255" y="63479"/>
                  <a:pt x="31756" y="62245"/>
                  <a:pt x="33724" y="61544"/>
                </a:cubicBezTo>
                <a:cubicBezTo>
                  <a:pt x="34169" y="61366"/>
                  <a:pt x="34688" y="61292"/>
                  <a:pt x="35202" y="61292"/>
                </a:cubicBezTo>
                <a:close/>
                <a:moveTo>
                  <a:pt x="16461" y="61325"/>
                </a:moveTo>
                <a:cubicBezTo>
                  <a:pt x="16968" y="61325"/>
                  <a:pt x="17479" y="61400"/>
                  <a:pt x="17946" y="61577"/>
                </a:cubicBezTo>
                <a:cubicBezTo>
                  <a:pt x="19915" y="62278"/>
                  <a:pt x="21416" y="63546"/>
                  <a:pt x="22083" y="65614"/>
                </a:cubicBezTo>
                <a:cubicBezTo>
                  <a:pt x="23017" y="68549"/>
                  <a:pt x="23917" y="71418"/>
                  <a:pt x="24751" y="74320"/>
                </a:cubicBezTo>
                <a:cubicBezTo>
                  <a:pt x="24951" y="75087"/>
                  <a:pt x="24851" y="75921"/>
                  <a:pt x="24851" y="76655"/>
                </a:cubicBezTo>
                <a:cubicBezTo>
                  <a:pt x="24751" y="76655"/>
                  <a:pt x="24685" y="76722"/>
                  <a:pt x="24551" y="76722"/>
                </a:cubicBezTo>
                <a:cubicBezTo>
                  <a:pt x="24284" y="76055"/>
                  <a:pt x="24017" y="75421"/>
                  <a:pt x="23884" y="74754"/>
                </a:cubicBezTo>
                <a:cubicBezTo>
                  <a:pt x="23517" y="73386"/>
                  <a:pt x="23250" y="72018"/>
                  <a:pt x="22917" y="70684"/>
                </a:cubicBezTo>
                <a:cubicBezTo>
                  <a:pt x="22550" y="68949"/>
                  <a:pt x="22049" y="67215"/>
                  <a:pt x="21082" y="65747"/>
                </a:cubicBezTo>
                <a:cubicBezTo>
                  <a:pt x="20515" y="64847"/>
                  <a:pt x="19781" y="64013"/>
                  <a:pt x="19014" y="63279"/>
                </a:cubicBezTo>
                <a:cubicBezTo>
                  <a:pt x="18233" y="62614"/>
                  <a:pt x="17327" y="62325"/>
                  <a:pt x="16339" y="62325"/>
                </a:cubicBezTo>
                <a:cubicBezTo>
                  <a:pt x="16187" y="62325"/>
                  <a:pt x="16034" y="62331"/>
                  <a:pt x="15878" y="62345"/>
                </a:cubicBezTo>
                <a:cubicBezTo>
                  <a:pt x="15578" y="62378"/>
                  <a:pt x="15311" y="62511"/>
                  <a:pt x="15078" y="62778"/>
                </a:cubicBezTo>
                <a:cubicBezTo>
                  <a:pt x="15278" y="62845"/>
                  <a:pt x="15445" y="62878"/>
                  <a:pt x="15678" y="62878"/>
                </a:cubicBezTo>
                <a:cubicBezTo>
                  <a:pt x="17680" y="63012"/>
                  <a:pt x="19214" y="63946"/>
                  <a:pt x="20115" y="65714"/>
                </a:cubicBezTo>
                <a:cubicBezTo>
                  <a:pt x="20815" y="67048"/>
                  <a:pt x="21382" y="68516"/>
                  <a:pt x="21749" y="69950"/>
                </a:cubicBezTo>
                <a:cubicBezTo>
                  <a:pt x="22216" y="71618"/>
                  <a:pt x="22450" y="73353"/>
                  <a:pt x="22783" y="75054"/>
                </a:cubicBezTo>
                <a:cubicBezTo>
                  <a:pt x="22583" y="74954"/>
                  <a:pt x="22416" y="74920"/>
                  <a:pt x="22116" y="74787"/>
                </a:cubicBezTo>
                <a:lnTo>
                  <a:pt x="22116" y="74787"/>
                </a:lnTo>
                <a:cubicBezTo>
                  <a:pt x="22216" y="75521"/>
                  <a:pt x="22283" y="76188"/>
                  <a:pt x="22383" y="77022"/>
                </a:cubicBezTo>
                <a:cubicBezTo>
                  <a:pt x="21716" y="76288"/>
                  <a:pt x="21549" y="75554"/>
                  <a:pt x="21416" y="74787"/>
                </a:cubicBezTo>
                <a:cubicBezTo>
                  <a:pt x="21215" y="73052"/>
                  <a:pt x="21049" y="71284"/>
                  <a:pt x="20815" y="69550"/>
                </a:cubicBezTo>
                <a:cubicBezTo>
                  <a:pt x="20648" y="68116"/>
                  <a:pt x="20215" y="66781"/>
                  <a:pt x="19314" y="65680"/>
                </a:cubicBezTo>
                <a:cubicBezTo>
                  <a:pt x="18409" y="64524"/>
                  <a:pt x="17125" y="63860"/>
                  <a:pt x="15848" y="63860"/>
                </a:cubicBezTo>
                <a:cubicBezTo>
                  <a:pt x="15431" y="63860"/>
                  <a:pt x="15014" y="63931"/>
                  <a:pt x="14611" y="64079"/>
                </a:cubicBezTo>
                <a:cubicBezTo>
                  <a:pt x="13910" y="64379"/>
                  <a:pt x="13276" y="64913"/>
                  <a:pt x="12643" y="65314"/>
                </a:cubicBezTo>
                <a:cubicBezTo>
                  <a:pt x="12409" y="63479"/>
                  <a:pt x="13777" y="61611"/>
                  <a:pt x="15712" y="61377"/>
                </a:cubicBezTo>
                <a:cubicBezTo>
                  <a:pt x="15956" y="61344"/>
                  <a:pt x="16208" y="61325"/>
                  <a:pt x="16461" y="61325"/>
                </a:cubicBezTo>
                <a:close/>
                <a:moveTo>
                  <a:pt x="27620" y="81425"/>
                </a:moveTo>
                <a:cubicBezTo>
                  <a:pt x="27753" y="83426"/>
                  <a:pt x="27887" y="85395"/>
                  <a:pt x="28054" y="87696"/>
                </a:cubicBezTo>
                <a:cubicBezTo>
                  <a:pt x="28354" y="87229"/>
                  <a:pt x="28587" y="87029"/>
                  <a:pt x="28788" y="86762"/>
                </a:cubicBezTo>
                <a:cubicBezTo>
                  <a:pt x="29121" y="86395"/>
                  <a:pt x="29421" y="85895"/>
                  <a:pt x="29788" y="85595"/>
                </a:cubicBezTo>
                <a:cubicBezTo>
                  <a:pt x="30075" y="85372"/>
                  <a:pt x="30375" y="85270"/>
                  <a:pt x="30655" y="85270"/>
                </a:cubicBezTo>
                <a:cubicBezTo>
                  <a:pt x="31253" y="85270"/>
                  <a:pt x="31755" y="85734"/>
                  <a:pt x="31823" y="86462"/>
                </a:cubicBezTo>
                <a:cubicBezTo>
                  <a:pt x="31923" y="87229"/>
                  <a:pt x="31656" y="87896"/>
                  <a:pt x="31256" y="88530"/>
                </a:cubicBezTo>
                <a:cubicBezTo>
                  <a:pt x="30822" y="89097"/>
                  <a:pt x="30389" y="89698"/>
                  <a:pt x="29922" y="90231"/>
                </a:cubicBezTo>
                <a:cubicBezTo>
                  <a:pt x="28854" y="91532"/>
                  <a:pt x="28120" y="92967"/>
                  <a:pt x="28020" y="94701"/>
                </a:cubicBezTo>
                <a:cubicBezTo>
                  <a:pt x="27787" y="97136"/>
                  <a:pt x="27353" y="99538"/>
                  <a:pt x="26252" y="101773"/>
                </a:cubicBezTo>
                <a:cubicBezTo>
                  <a:pt x="26188" y="101919"/>
                  <a:pt x="26021" y="101986"/>
                  <a:pt x="25851" y="101986"/>
                </a:cubicBezTo>
                <a:cubicBezTo>
                  <a:pt x="25671" y="101986"/>
                  <a:pt x="25487" y="101910"/>
                  <a:pt x="25418" y="101773"/>
                </a:cubicBezTo>
                <a:cubicBezTo>
                  <a:pt x="24351" y="99538"/>
                  <a:pt x="23884" y="97136"/>
                  <a:pt x="23684" y="94701"/>
                </a:cubicBezTo>
                <a:cubicBezTo>
                  <a:pt x="23517" y="92967"/>
                  <a:pt x="22850" y="91532"/>
                  <a:pt x="21749" y="90231"/>
                </a:cubicBezTo>
                <a:cubicBezTo>
                  <a:pt x="21282" y="89698"/>
                  <a:pt x="20849" y="89097"/>
                  <a:pt x="20415" y="88530"/>
                </a:cubicBezTo>
                <a:cubicBezTo>
                  <a:pt x="20015" y="87896"/>
                  <a:pt x="19748" y="87229"/>
                  <a:pt x="19848" y="86462"/>
                </a:cubicBezTo>
                <a:cubicBezTo>
                  <a:pt x="19916" y="85734"/>
                  <a:pt x="20434" y="85285"/>
                  <a:pt x="21032" y="85285"/>
                </a:cubicBezTo>
                <a:cubicBezTo>
                  <a:pt x="21311" y="85285"/>
                  <a:pt x="21607" y="85383"/>
                  <a:pt x="21883" y="85595"/>
                </a:cubicBezTo>
                <a:cubicBezTo>
                  <a:pt x="22250" y="85928"/>
                  <a:pt x="22550" y="86395"/>
                  <a:pt x="22883" y="86762"/>
                </a:cubicBezTo>
                <a:cubicBezTo>
                  <a:pt x="23083" y="87029"/>
                  <a:pt x="23284" y="87263"/>
                  <a:pt x="23717" y="87696"/>
                </a:cubicBezTo>
                <a:cubicBezTo>
                  <a:pt x="23851" y="85395"/>
                  <a:pt x="24017" y="83393"/>
                  <a:pt x="24118" y="81425"/>
                </a:cubicBezTo>
                <a:cubicBezTo>
                  <a:pt x="24418" y="81625"/>
                  <a:pt x="24618" y="81892"/>
                  <a:pt x="24618" y="82092"/>
                </a:cubicBezTo>
                <a:cubicBezTo>
                  <a:pt x="24585" y="84627"/>
                  <a:pt x="24518" y="87196"/>
                  <a:pt x="24418" y="89731"/>
                </a:cubicBezTo>
                <a:cubicBezTo>
                  <a:pt x="23417" y="88597"/>
                  <a:pt x="22616" y="87429"/>
                  <a:pt x="21382" y="86395"/>
                </a:cubicBezTo>
                <a:lnTo>
                  <a:pt x="21382" y="86395"/>
                </a:lnTo>
                <a:cubicBezTo>
                  <a:pt x="21616" y="87730"/>
                  <a:pt x="22216" y="88697"/>
                  <a:pt x="22850" y="89598"/>
                </a:cubicBezTo>
                <a:cubicBezTo>
                  <a:pt x="24084" y="91432"/>
                  <a:pt x="24551" y="93467"/>
                  <a:pt x="24418" y="95635"/>
                </a:cubicBezTo>
                <a:cubicBezTo>
                  <a:pt x="24351" y="97136"/>
                  <a:pt x="24718" y="98537"/>
                  <a:pt x="25352" y="99805"/>
                </a:cubicBezTo>
                <a:cubicBezTo>
                  <a:pt x="25418" y="99972"/>
                  <a:pt x="25519" y="100205"/>
                  <a:pt x="25619" y="100272"/>
                </a:cubicBezTo>
                <a:cubicBezTo>
                  <a:pt x="25719" y="100305"/>
                  <a:pt x="25785" y="100372"/>
                  <a:pt x="25885" y="100372"/>
                </a:cubicBezTo>
                <a:cubicBezTo>
                  <a:pt x="26019" y="100372"/>
                  <a:pt x="26086" y="100372"/>
                  <a:pt x="26119" y="100272"/>
                </a:cubicBezTo>
                <a:cubicBezTo>
                  <a:pt x="26252" y="100205"/>
                  <a:pt x="26352" y="99972"/>
                  <a:pt x="26419" y="99805"/>
                </a:cubicBezTo>
                <a:cubicBezTo>
                  <a:pt x="27053" y="98471"/>
                  <a:pt x="27420" y="97103"/>
                  <a:pt x="27320" y="95635"/>
                </a:cubicBezTo>
                <a:cubicBezTo>
                  <a:pt x="27220" y="93467"/>
                  <a:pt x="27653" y="91432"/>
                  <a:pt x="28921" y="89598"/>
                </a:cubicBezTo>
                <a:cubicBezTo>
                  <a:pt x="29555" y="88697"/>
                  <a:pt x="30122" y="87730"/>
                  <a:pt x="30389" y="86395"/>
                </a:cubicBezTo>
                <a:lnTo>
                  <a:pt x="30389" y="86395"/>
                </a:lnTo>
                <a:cubicBezTo>
                  <a:pt x="29121" y="87429"/>
                  <a:pt x="28354" y="88597"/>
                  <a:pt x="27353" y="89731"/>
                </a:cubicBezTo>
                <a:cubicBezTo>
                  <a:pt x="27253" y="87196"/>
                  <a:pt x="27186" y="84627"/>
                  <a:pt x="27120" y="82092"/>
                </a:cubicBezTo>
                <a:cubicBezTo>
                  <a:pt x="27120" y="81859"/>
                  <a:pt x="27353" y="81625"/>
                  <a:pt x="27620" y="81425"/>
                </a:cubicBezTo>
                <a:close/>
                <a:moveTo>
                  <a:pt x="25785" y="0"/>
                </a:moveTo>
                <a:cubicBezTo>
                  <a:pt x="25752" y="0"/>
                  <a:pt x="24918" y="1034"/>
                  <a:pt x="24618" y="1535"/>
                </a:cubicBezTo>
                <a:cubicBezTo>
                  <a:pt x="23917" y="2735"/>
                  <a:pt x="22883" y="3236"/>
                  <a:pt x="21549" y="3236"/>
                </a:cubicBezTo>
                <a:lnTo>
                  <a:pt x="20215" y="3236"/>
                </a:lnTo>
                <a:cubicBezTo>
                  <a:pt x="19047" y="3336"/>
                  <a:pt x="18380" y="3836"/>
                  <a:pt x="18047" y="5004"/>
                </a:cubicBezTo>
                <a:cubicBezTo>
                  <a:pt x="17613" y="6505"/>
                  <a:pt x="18047" y="7739"/>
                  <a:pt x="19081" y="8873"/>
                </a:cubicBezTo>
                <a:cubicBezTo>
                  <a:pt x="19347" y="9140"/>
                  <a:pt x="19581" y="9407"/>
                  <a:pt x="20015" y="9840"/>
                </a:cubicBezTo>
                <a:cubicBezTo>
                  <a:pt x="18447" y="9740"/>
                  <a:pt x="17279" y="9674"/>
                  <a:pt x="16179" y="8740"/>
                </a:cubicBezTo>
                <a:cubicBezTo>
                  <a:pt x="14935" y="7768"/>
                  <a:pt x="13515" y="7323"/>
                  <a:pt x="12125" y="7323"/>
                </a:cubicBezTo>
                <a:cubicBezTo>
                  <a:pt x="9075" y="7323"/>
                  <a:pt x="6167" y="9462"/>
                  <a:pt x="5571" y="12876"/>
                </a:cubicBezTo>
                <a:cubicBezTo>
                  <a:pt x="5538" y="13076"/>
                  <a:pt x="5504" y="13310"/>
                  <a:pt x="5504" y="13476"/>
                </a:cubicBezTo>
                <a:cubicBezTo>
                  <a:pt x="5504" y="14128"/>
                  <a:pt x="5865" y="14515"/>
                  <a:pt x="6423" y="14515"/>
                </a:cubicBezTo>
                <a:cubicBezTo>
                  <a:pt x="6522" y="14515"/>
                  <a:pt x="6628" y="14502"/>
                  <a:pt x="6738" y="14477"/>
                </a:cubicBezTo>
                <a:cubicBezTo>
                  <a:pt x="7072" y="14377"/>
                  <a:pt x="7406" y="14244"/>
                  <a:pt x="7773" y="14144"/>
                </a:cubicBezTo>
                <a:cubicBezTo>
                  <a:pt x="8187" y="13990"/>
                  <a:pt x="8576" y="13920"/>
                  <a:pt x="8933" y="13920"/>
                </a:cubicBezTo>
                <a:cubicBezTo>
                  <a:pt x="10441" y="13920"/>
                  <a:pt x="11370" y="15174"/>
                  <a:pt x="11208" y="16712"/>
                </a:cubicBezTo>
                <a:cubicBezTo>
                  <a:pt x="11075" y="16745"/>
                  <a:pt x="10908" y="16812"/>
                  <a:pt x="10741" y="16812"/>
                </a:cubicBezTo>
                <a:cubicBezTo>
                  <a:pt x="7406" y="16879"/>
                  <a:pt x="4770" y="18647"/>
                  <a:pt x="2402" y="20648"/>
                </a:cubicBezTo>
                <a:cubicBezTo>
                  <a:pt x="0" y="22683"/>
                  <a:pt x="234" y="25085"/>
                  <a:pt x="834" y="27720"/>
                </a:cubicBezTo>
                <a:cubicBezTo>
                  <a:pt x="928" y="28188"/>
                  <a:pt x="1189" y="28425"/>
                  <a:pt x="1495" y="28425"/>
                </a:cubicBezTo>
                <a:cubicBezTo>
                  <a:pt x="1735" y="28425"/>
                  <a:pt x="2001" y="28280"/>
                  <a:pt x="2235" y="27987"/>
                </a:cubicBezTo>
                <a:cubicBezTo>
                  <a:pt x="2569" y="27553"/>
                  <a:pt x="2836" y="27086"/>
                  <a:pt x="3069" y="26686"/>
                </a:cubicBezTo>
                <a:cubicBezTo>
                  <a:pt x="3703" y="25718"/>
                  <a:pt x="4504" y="24918"/>
                  <a:pt x="5671" y="24651"/>
                </a:cubicBezTo>
                <a:cubicBezTo>
                  <a:pt x="5903" y="24578"/>
                  <a:pt x="6131" y="24544"/>
                  <a:pt x="6350" y="24544"/>
                </a:cubicBezTo>
                <a:cubicBezTo>
                  <a:pt x="7237" y="24544"/>
                  <a:pt x="7992" y="25110"/>
                  <a:pt x="8340" y="26019"/>
                </a:cubicBezTo>
                <a:cubicBezTo>
                  <a:pt x="8740" y="27320"/>
                  <a:pt x="9174" y="28587"/>
                  <a:pt x="9607" y="29888"/>
                </a:cubicBezTo>
                <a:cubicBezTo>
                  <a:pt x="9741" y="30255"/>
                  <a:pt x="9874" y="30589"/>
                  <a:pt x="10007" y="30922"/>
                </a:cubicBezTo>
                <a:cubicBezTo>
                  <a:pt x="7406" y="32257"/>
                  <a:pt x="6505" y="34391"/>
                  <a:pt x="6672" y="37060"/>
                </a:cubicBezTo>
                <a:cubicBezTo>
                  <a:pt x="6839" y="39428"/>
                  <a:pt x="8006" y="41230"/>
                  <a:pt x="9941" y="42531"/>
                </a:cubicBezTo>
                <a:cubicBezTo>
                  <a:pt x="10437" y="42850"/>
                  <a:pt x="10875" y="43005"/>
                  <a:pt x="11255" y="43005"/>
                </a:cubicBezTo>
                <a:cubicBezTo>
                  <a:pt x="11949" y="43005"/>
                  <a:pt x="12453" y="42487"/>
                  <a:pt x="12776" y="41496"/>
                </a:cubicBezTo>
                <a:cubicBezTo>
                  <a:pt x="12943" y="40896"/>
                  <a:pt x="13110" y="40329"/>
                  <a:pt x="13343" y="39762"/>
                </a:cubicBezTo>
                <a:cubicBezTo>
                  <a:pt x="13710" y="38828"/>
                  <a:pt x="14377" y="38061"/>
                  <a:pt x="15345" y="37594"/>
                </a:cubicBezTo>
                <a:cubicBezTo>
                  <a:pt x="15835" y="37354"/>
                  <a:pt x="16332" y="37235"/>
                  <a:pt x="16809" y="37235"/>
                </a:cubicBezTo>
                <a:cubicBezTo>
                  <a:pt x="17792" y="37235"/>
                  <a:pt x="18686" y="37740"/>
                  <a:pt x="19247" y="38728"/>
                </a:cubicBezTo>
                <a:cubicBezTo>
                  <a:pt x="19915" y="39895"/>
                  <a:pt x="20582" y="41163"/>
                  <a:pt x="20949" y="42430"/>
                </a:cubicBezTo>
                <a:cubicBezTo>
                  <a:pt x="21549" y="44465"/>
                  <a:pt x="22016" y="46567"/>
                  <a:pt x="22216" y="48635"/>
                </a:cubicBezTo>
                <a:cubicBezTo>
                  <a:pt x="22583" y="52771"/>
                  <a:pt x="22783" y="56941"/>
                  <a:pt x="23017" y="61110"/>
                </a:cubicBezTo>
                <a:cubicBezTo>
                  <a:pt x="23050" y="62044"/>
                  <a:pt x="22850" y="62945"/>
                  <a:pt x="22750" y="64113"/>
                </a:cubicBezTo>
                <a:cubicBezTo>
                  <a:pt x="22350" y="63612"/>
                  <a:pt x="22116" y="63312"/>
                  <a:pt x="21916" y="63045"/>
                </a:cubicBezTo>
                <a:cubicBezTo>
                  <a:pt x="20782" y="61611"/>
                  <a:pt x="19381" y="60744"/>
                  <a:pt x="17613" y="60310"/>
                </a:cubicBezTo>
                <a:cubicBezTo>
                  <a:pt x="17228" y="60223"/>
                  <a:pt x="16844" y="60180"/>
                  <a:pt x="16469" y="60180"/>
                </a:cubicBezTo>
                <a:cubicBezTo>
                  <a:pt x="14402" y="60180"/>
                  <a:pt x="12563" y="61457"/>
                  <a:pt x="11942" y="63546"/>
                </a:cubicBezTo>
                <a:cubicBezTo>
                  <a:pt x="11675" y="64480"/>
                  <a:pt x="11609" y="65614"/>
                  <a:pt x="11709" y="66614"/>
                </a:cubicBezTo>
                <a:cubicBezTo>
                  <a:pt x="11842" y="67982"/>
                  <a:pt x="12576" y="69116"/>
                  <a:pt x="13844" y="69783"/>
                </a:cubicBezTo>
                <a:cubicBezTo>
                  <a:pt x="14317" y="70051"/>
                  <a:pt x="14790" y="70179"/>
                  <a:pt x="15233" y="70179"/>
                </a:cubicBezTo>
                <a:cubicBezTo>
                  <a:pt x="16226" y="70179"/>
                  <a:pt x="17067" y="69536"/>
                  <a:pt x="17413" y="68382"/>
                </a:cubicBezTo>
                <a:cubicBezTo>
                  <a:pt x="17546" y="67915"/>
                  <a:pt x="17580" y="67415"/>
                  <a:pt x="17580" y="66948"/>
                </a:cubicBezTo>
                <a:cubicBezTo>
                  <a:pt x="17580" y="66748"/>
                  <a:pt x="17413" y="66481"/>
                  <a:pt x="17246" y="66214"/>
                </a:cubicBezTo>
                <a:cubicBezTo>
                  <a:pt x="17012" y="66414"/>
                  <a:pt x="16846" y="66481"/>
                  <a:pt x="16679" y="66614"/>
                </a:cubicBezTo>
                <a:cubicBezTo>
                  <a:pt x="16493" y="66754"/>
                  <a:pt x="16324" y="66942"/>
                  <a:pt x="16125" y="66942"/>
                </a:cubicBezTo>
                <a:cubicBezTo>
                  <a:pt x="16038" y="66942"/>
                  <a:pt x="15946" y="66906"/>
                  <a:pt x="15845" y="66815"/>
                </a:cubicBezTo>
                <a:cubicBezTo>
                  <a:pt x="15511" y="66481"/>
                  <a:pt x="15545" y="66114"/>
                  <a:pt x="15778" y="65747"/>
                </a:cubicBezTo>
                <a:cubicBezTo>
                  <a:pt x="16033" y="65394"/>
                  <a:pt x="16393" y="65214"/>
                  <a:pt x="16774" y="65214"/>
                </a:cubicBezTo>
                <a:cubicBezTo>
                  <a:pt x="17041" y="65214"/>
                  <a:pt x="17319" y="65302"/>
                  <a:pt x="17580" y="65480"/>
                </a:cubicBezTo>
                <a:cubicBezTo>
                  <a:pt x="18747" y="66281"/>
                  <a:pt x="19347" y="67448"/>
                  <a:pt x="19614" y="68783"/>
                </a:cubicBezTo>
                <a:cubicBezTo>
                  <a:pt x="19848" y="69750"/>
                  <a:pt x="20015" y="70751"/>
                  <a:pt x="20081" y="71751"/>
                </a:cubicBezTo>
                <a:cubicBezTo>
                  <a:pt x="20281" y="74587"/>
                  <a:pt x="20715" y="77322"/>
                  <a:pt x="22750" y="79557"/>
                </a:cubicBezTo>
                <a:cubicBezTo>
                  <a:pt x="22850" y="79657"/>
                  <a:pt x="22917" y="79824"/>
                  <a:pt x="22950" y="79957"/>
                </a:cubicBezTo>
                <a:cubicBezTo>
                  <a:pt x="23184" y="81592"/>
                  <a:pt x="23083" y="83226"/>
                  <a:pt x="23083" y="84961"/>
                </a:cubicBezTo>
                <a:cubicBezTo>
                  <a:pt x="22783" y="84794"/>
                  <a:pt x="22616" y="84761"/>
                  <a:pt x="22516" y="84661"/>
                </a:cubicBezTo>
                <a:cubicBezTo>
                  <a:pt x="22022" y="84349"/>
                  <a:pt x="21527" y="84168"/>
                  <a:pt x="21027" y="84168"/>
                </a:cubicBezTo>
                <a:cubicBezTo>
                  <a:pt x="20616" y="84168"/>
                  <a:pt x="20202" y="84290"/>
                  <a:pt x="19781" y="84561"/>
                </a:cubicBezTo>
                <a:cubicBezTo>
                  <a:pt x="18847" y="85228"/>
                  <a:pt x="18514" y="86228"/>
                  <a:pt x="18780" y="87296"/>
                </a:cubicBezTo>
                <a:cubicBezTo>
                  <a:pt x="19047" y="88163"/>
                  <a:pt x="19514" y="88964"/>
                  <a:pt x="20015" y="89764"/>
                </a:cubicBezTo>
                <a:cubicBezTo>
                  <a:pt x="20415" y="90398"/>
                  <a:pt x="21015" y="90932"/>
                  <a:pt x="21516" y="91466"/>
                </a:cubicBezTo>
                <a:cubicBezTo>
                  <a:pt x="22350" y="92433"/>
                  <a:pt x="22783" y="93500"/>
                  <a:pt x="22750" y="94835"/>
                </a:cubicBezTo>
                <a:cubicBezTo>
                  <a:pt x="22717" y="96903"/>
                  <a:pt x="22950" y="98938"/>
                  <a:pt x="23884" y="100806"/>
                </a:cubicBezTo>
                <a:cubicBezTo>
                  <a:pt x="24251" y="101573"/>
                  <a:pt x="24585" y="102340"/>
                  <a:pt x="24918" y="103107"/>
                </a:cubicBezTo>
                <a:cubicBezTo>
                  <a:pt x="25018" y="103274"/>
                  <a:pt x="25418" y="104475"/>
                  <a:pt x="25852" y="104475"/>
                </a:cubicBezTo>
                <a:cubicBezTo>
                  <a:pt x="26252" y="104475"/>
                  <a:pt x="26686" y="103274"/>
                  <a:pt x="26753" y="103107"/>
                </a:cubicBezTo>
                <a:cubicBezTo>
                  <a:pt x="27086" y="102340"/>
                  <a:pt x="27420" y="101573"/>
                  <a:pt x="27787" y="100806"/>
                </a:cubicBezTo>
                <a:cubicBezTo>
                  <a:pt x="28687" y="98938"/>
                  <a:pt x="28954" y="96903"/>
                  <a:pt x="28921" y="94835"/>
                </a:cubicBezTo>
                <a:cubicBezTo>
                  <a:pt x="28888" y="93500"/>
                  <a:pt x="29355" y="92433"/>
                  <a:pt x="30189" y="91466"/>
                </a:cubicBezTo>
                <a:cubicBezTo>
                  <a:pt x="30689" y="90898"/>
                  <a:pt x="31256" y="90398"/>
                  <a:pt x="31690" y="89764"/>
                </a:cubicBezTo>
                <a:cubicBezTo>
                  <a:pt x="32190" y="88997"/>
                  <a:pt x="32624" y="88163"/>
                  <a:pt x="32890" y="87296"/>
                </a:cubicBezTo>
                <a:cubicBezTo>
                  <a:pt x="33191" y="86228"/>
                  <a:pt x="32824" y="85228"/>
                  <a:pt x="31890" y="84561"/>
                </a:cubicBezTo>
                <a:cubicBezTo>
                  <a:pt x="31497" y="84273"/>
                  <a:pt x="31083" y="84144"/>
                  <a:pt x="30667" y="84144"/>
                </a:cubicBezTo>
                <a:cubicBezTo>
                  <a:pt x="30166" y="84144"/>
                  <a:pt x="29662" y="84332"/>
                  <a:pt x="29188" y="84661"/>
                </a:cubicBezTo>
                <a:cubicBezTo>
                  <a:pt x="29054" y="84761"/>
                  <a:pt x="28921" y="84794"/>
                  <a:pt x="28587" y="84961"/>
                </a:cubicBezTo>
                <a:cubicBezTo>
                  <a:pt x="28587" y="83226"/>
                  <a:pt x="28454" y="81592"/>
                  <a:pt x="28721" y="79957"/>
                </a:cubicBezTo>
                <a:cubicBezTo>
                  <a:pt x="28721" y="79791"/>
                  <a:pt x="28788" y="79624"/>
                  <a:pt x="28921" y="79557"/>
                </a:cubicBezTo>
                <a:cubicBezTo>
                  <a:pt x="30956" y="77322"/>
                  <a:pt x="31389" y="74587"/>
                  <a:pt x="31590" y="71751"/>
                </a:cubicBezTo>
                <a:cubicBezTo>
                  <a:pt x="31690" y="70751"/>
                  <a:pt x="31790" y="69750"/>
                  <a:pt x="32057" y="68783"/>
                </a:cubicBezTo>
                <a:cubicBezTo>
                  <a:pt x="32357" y="67482"/>
                  <a:pt x="32924" y="66281"/>
                  <a:pt x="34091" y="65480"/>
                </a:cubicBezTo>
                <a:cubicBezTo>
                  <a:pt x="34355" y="65314"/>
                  <a:pt x="34636" y="65228"/>
                  <a:pt x="34906" y="65228"/>
                </a:cubicBezTo>
                <a:cubicBezTo>
                  <a:pt x="35284" y="65228"/>
                  <a:pt x="35639" y="65397"/>
                  <a:pt x="35893" y="65747"/>
                </a:cubicBezTo>
                <a:cubicBezTo>
                  <a:pt x="36126" y="66114"/>
                  <a:pt x="36226" y="66481"/>
                  <a:pt x="35859" y="66815"/>
                </a:cubicBezTo>
                <a:cubicBezTo>
                  <a:pt x="35748" y="66915"/>
                  <a:pt x="35644" y="66955"/>
                  <a:pt x="35547" y="66955"/>
                </a:cubicBezTo>
                <a:cubicBezTo>
                  <a:pt x="35351" y="66955"/>
                  <a:pt x="35181" y="66792"/>
                  <a:pt x="35025" y="66614"/>
                </a:cubicBezTo>
                <a:cubicBezTo>
                  <a:pt x="34892" y="66481"/>
                  <a:pt x="34725" y="66414"/>
                  <a:pt x="34425" y="66214"/>
                </a:cubicBezTo>
                <a:cubicBezTo>
                  <a:pt x="34291" y="66481"/>
                  <a:pt x="34091" y="66748"/>
                  <a:pt x="34091" y="66948"/>
                </a:cubicBezTo>
                <a:cubicBezTo>
                  <a:pt x="34091" y="67415"/>
                  <a:pt x="34125" y="67915"/>
                  <a:pt x="34258" y="68382"/>
                </a:cubicBezTo>
                <a:cubicBezTo>
                  <a:pt x="34602" y="69552"/>
                  <a:pt x="35435" y="70185"/>
                  <a:pt x="36431" y="70185"/>
                </a:cubicBezTo>
                <a:cubicBezTo>
                  <a:pt x="36884" y="70185"/>
                  <a:pt x="37371" y="70054"/>
                  <a:pt x="37861" y="69783"/>
                </a:cubicBezTo>
                <a:cubicBezTo>
                  <a:pt x="39095" y="69083"/>
                  <a:pt x="39795" y="67949"/>
                  <a:pt x="39962" y="66614"/>
                </a:cubicBezTo>
                <a:cubicBezTo>
                  <a:pt x="40062" y="65614"/>
                  <a:pt x="40029" y="64546"/>
                  <a:pt x="39729" y="63546"/>
                </a:cubicBezTo>
                <a:cubicBezTo>
                  <a:pt x="39136" y="61457"/>
                  <a:pt x="37278" y="60180"/>
                  <a:pt x="35204" y="60180"/>
                </a:cubicBezTo>
                <a:cubicBezTo>
                  <a:pt x="34827" y="60180"/>
                  <a:pt x="34443" y="60223"/>
                  <a:pt x="34058" y="60310"/>
                </a:cubicBezTo>
                <a:cubicBezTo>
                  <a:pt x="32290" y="60744"/>
                  <a:pt x="30889" y="61611"/>
                  <a:pt x="29755" y="63045"/>
                </a:cubicBezTo>
                <a:cubicBezTo>
                  <a:pt x="29555" y="63312"/>
                  <a:pt x="29355" y="63579"/>
                  <a:pt x="28921" y="64113"/>
                </a:cubicBezTo>
                <a:cubicBezTo>
                  <a:pt x="28788" y="62945"/>
                  <a:pt x="28621" y="62044"/>
                  <a:pt x="28687" y="61110"/>
                </a:cubicBezTo>
                <a:cubicBezTo>
                  <a:pt x="28888" y="56941"/>
                  <a:pt x="29088" y="52771"/>
                  <a:pt x="29455" y="48635"/>
                </a:cubicBezTo>
                <a:cubicBezTo>
                  <a:pt x="29688" y="46567"/>
                  <a:pt x="30122" y="44432"/>
                  <a:pt x="30722" y="42430"/>
                </a:cubicBezTo>
                <a:cubicBezTo>
                  <a:pt x="31089" y="41130"/>
                  <a:pt x="31756" y="39929"/>
                  <a:pt x="32423" y="38728"/>
                </a:cubicBezTo>
                <a:cubicBezTo>
                  <a:pt x="32985" y="37740"/>
                  <a:pt x="33894" y="37235"/>
                  <a:pt x="34887" y="37235"/>
                </a:cubicBezTo>
                <a:cubicBezTo>
                  <a:pt x="35368" y="37235"/>
                  <a:pt x="35869" y="37354"/>
                  <a:pt x="36360" y="37594"/>
                </a:cubicBezTo>
                <a:cubicBezTo>
                  <a:pt x="37260" y="38061"/>
                  <a:pt x="37927" y="38828"/>
                  <a:pt x="38361" y="39762"/>
                </a:cubicBezTo>
                <a:cubicBezTo>
                  <a:pt x="38561" y="40329"/>
                  <a:pt x="38728" y="40896"/>
                  <a:pt x="38895" y="41496"/>
                </a:cubicBezTo>
                <a:cubicBezTo>
                  <a:pt x="39218" y="42487"/>
                  <a:pt x="39736" y="43005"/>
                  <a:pt x="40430" y="43005"/>
                </a:cubicBezTo>
                <a:cubicBezTo>
                  <a:pt x="40812" y="43005"/>
                  <a:pt x="41246" y="42850"/>
                  <a:pt x="41730" y="42531"/>
                </a:cubicBezTo>
                <a:cubicBezTo>
                  <a:pt x="43698" y="41230"/>
                  <a:pt x="44899" y="39428"/>
                  <a:pt x="45032" y="37060"/>
                </a:cubicBezTo>
                <a:cubicBezTo>
                  <a:pt x="45199" y="34391"/>
                  <a:pt x="44265" y="32257"/>
                  <a:pt x="41697" y="30922"/>
                </a:cubicBezTo>
                <a:cubicBezTo>
                  <a:pt x="41797" y="30589"/>
                  <a:pt x="41930" y="30222"/>
                  <a:pt x="42064" y="29888"/>
                </a:cubicBezTo>
                <a:cubicBezTo>
                  <a:pt x="42464" y="28587"/>
                  <a:pt x="42898" y="27320"/>
                  <a:pt x="43365" y="26019"/>
                </a:cubicBezTo>
                <a:cubicBezTo>
                  <a:pt x="43659" y="25082"/>
                  <a:pt x="44405" y="24553"/>
                  <a:pt x="45325" y="24553"/>
                </a:cubicBezTo>
                <a:cubicBezTo>
                  <a:pt x="45552" y="24553"/>
                  <a:pt x="45789" y="24585"/>
                  <a:pt x="46033" y="24651"/>
                </a:cubicBezTo>
                <a:cubicBezTo>
                  <a:pt x="47134" y="24985"/>
                  <a:pt x="47935" y="25718"/>
                  <a:pt x="48602" y="26686"/>
                </a:cubicBezTo>
                <a:cubicBezTo>
                  <a:pt x="48902" y="27086"/>
                  <a:pt x="49135" y="27586"/>
                  <a:pt x="49436" y="27987"/>
                </a:cubicBezTo>
                <a:cubicBezTo>
                  <a:pt x="49670" y="28280"/>
                  <a:pt x="49943" y="28425"/>
                  <a:pt x="50186" y="28425"/>
                </a:cubicBezTo>
                <a:cubicBezTo>
                  <a:pt x="50498" y="28425"/>
                  <a:pt x="50762" y="28188"/>
                  <a:pt x="50837" y="27720"/>
                </a:cubicBezTo>
                <a:cubicBezTo>
                  <a:pt x="51404" y="25085"/>
                  <a:pt x="51604" y="22683"/>
                  <a:pt x="49202" y="20648"/>
                </a:cubicBezTo>
                <a:cubicBezTo>
                  <a:pt x="46800" y="18647"/>
                  <a:pt x="44199" y="16879"/>
                  <a:pt x="40863" y="16812"/>
                </a:cubicBezTo>
                <a:cubicBezTo>
                  <a:pt x="40696" y="16812"/>
                  <a:pt x="40563" y="16745"/>
                  <a:pt x="40396" y="16712"/>
                </a:cubicBezTo>
                <a:cubicBezTo>
                  <a:pt x="40261" y="15174"/>
                  <a:pt x="41195" y="13920"/>
                  <a:pt x="42669" y="13920"/>
                </a:cubicBezTo>
                <a:cubicBezTo>
                  <a:pt x="43018" y="13920"/>
                  <a:pt x="43396" y="13990"/>
                  <a:pt x="43798" y="14144"/>
                </a:cubicBezTo>
                <a:cubicBezTo>
                  <a:pt x="44132" y="14244"/>
                  <a:pt x="44465" y="14377"/>
                  <a:pt x="44866" y="14477"/>
                </a:cubicBezTo>
                <a:cubicBezTo>
                  <a:pt x="44977" y="14502"/>
                  <a:pt x="45082" y="14515"/>
                  <a:pt x="45181" y="14515"/>
                </a:cubicBezTo>
                <a:cubicBezTo>
                  <a:pt x="45739" y="14515"/>
                  <a:pt x="46100" y="14128"/>
                  <a:pt x="46100" y="13476"/>
                </a:cubicBezTo>
                <a:cubicBezTo>
                  <a:pt x="46100" y="13243"/>
                  <a:pt x="46067" y="13043"/>
                  <a:pt x="46033" y="12876"/>
                </a:cubicBezTo>
                <a:cubicBezTo>
                  <a:pt x="45416" y="9447"/>
                  <a:pt x="42527" y="7287"/>
                  <a:pt x="39493" y="7287"/>
                </a:cubicBezTo>
                <a:cubicBezTo>
                  <a:pt x="38099" y="7287"/>
                  <a:pt x="36675" y="7742"/>
                  <a:pt x="35426" y="8740"/>
                </a:cubicBezTo>
                <a:cubicBezTo>
                  <a:pt x="34291" y="9640"/>
                  <a:pt x="33124" y="9740"/>
                  <a:pt x="31590" y="9840"/>
                </a:cubicBezTo>
                <a:cubicBezTo>
                  <a:pt x="32023" y="9407"/>
                  <a:pt x="32257" y="9173"/>
                  <a:pt x="32524" y="8873"/>
                </a:cubicBezTo>
                <a:cubicBezTo>
                  <a:pt x="33524" y="7739"/>
                  <a:pt x="33958" y="6505"/>
                  <a:pt x="33558" y="5004"/>
                </a:cubicBezTo>
                <a:cubicBezTo>
                  <a:pt x="33224" y="3870"/>
                  <a:pt x="32590" y="3336"/>
                  <a:pt x="31389" y="3236"/>
                </a:cubicBezTo>
                <a:cubicBezTo>
                  <a:pt x="31234" y="3225"/>
                  <a:pt x="31085" y="3221"/>
                  <a:pt x="30940" y="3221"/>
                </a:cubicBezTo>
                <a:cubicBezTo>
                  <a:pt x="30648" y="3221"/>
                  <a:pt x="30366" y="3236"/>
                  <a:pt x="30055" y="3236"/>
                </a:cubicBezTo>
                <a:cubicBezTo>
                  <a:pt x="28721" y="3236"/>
                  <a:pt x="27620" y="2735"/>
                  <a:pt x="26953" y="1535"/>
                </a:cubicBezTo>
                <a:cubicBezTo>
                  <a:pt x="26686" y="1034"/>
                  <a:pt x="25852" y="0"/>
                  <a:pt x="25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023163" y="350663"/>
            <a:ext cx="815214" cy="1650444"/>
          </a:xfrm>
          <a:custGeom>
            <a:avLst/>
            <a:gdLst/>
            <a:ahLst/>
            <a:cxnLst/>
            <a:rect l="l" t="t" r="r" b="b"/>
            <a:pathLst>
              <a:path w="51604" h="104475" extrusionOk="0">
                <a:moveTo>
                  <a:pt x="25752" y="1201"/>
                </a:moveTo>
                <a:cubicBezTo>
                  <a:pt x="25785" y="1301"/>
                  <a:pt x="25785" y="1401"/>
                  <a:pt x="25819" y="1501"/>
                </a:cubicBezTo>
                <a:cubicBezTo>
                  <a:pt x="26586" y="3169"/>
                  <a:pt x="27820" y="4170"/>
                  <a:pt x="29722" y="4236"/>
                </a:cubicBezTo>
                <a:cubicBezTo>
                  <a:pt x="30255" y="4303"/>
                  <a:pt x="30822" y="4236"/>
                  <a:pt x="31389" y="4337"/>
                </a:cubicBezTo>
                <a:cubicBezTo>
                  <a:pt x="32123" y="4403"/>
                  <a:pt x="32423" y="4703"/>
                  <a:pt x="32490" y="5504"/>
                </a:cubicBezTo>
                <a:cubicBezTo>
                  <a:pt x="32657" y="6471"/>
                  <a:pt x="32423" y="7372"/>
                  <a:pt x="31656" y="8039"/>
                </a:cubicBezTo>
                <a:cubicBezTo>
                  <a:pt x="30822" y="8806"/>
                  <a:pt x="29888" y="9474"/>
                  <a:pt x="28888" y="10041"/>
                </a:cubicBezTo>
                <a:cubicBezTo>
                  <a:pt x="29421" y="8506"/>
                  <a:pt x="30589" y="7239"/>
                  <a:pt x="30422" y="5471"/>
                </a:cubicBezTo>
                <a:lnTo>
                  <a:pt x="30422" y="5471"/>
                </a:lnTo>
                <a:cubicBezTo>
                  <a:pt x="29655" y="6571"/>
                  <a:pt x="27987" y="8840"/>
                  <a:pt x="27954" y="8840"/>
                </a:cubicBezTo>
                <a:cubicBezTo>
                  <a:pt x="27954" y="8039"/>
                  <a:pt x="27987" y="7239"/>
                  <a:pt x="27987" y="6471"/>
                </a:cubicBezTo>
                <a:lnTo>
                  <a:pt x="27987" y="6471"/>
                </a:lnTo>
                <a:cubicBezTo>
                  <a:pt x="27920" y="6471"/>
                  <a:pt x="27153" y="8873"/>
                  <a:pt x="26886" y="10074"/>
                </a:cubicBezTo>
                <a:cubicBezTo>
                  <a:pt x="26586" y="8373"/>
                  <a:pt x="26486" y="6705"/>
                  <a:pt x="26052" y="5004"/>
                </a:cubicBezTo>
                <a:cubicBezTo>
                  <a:pt x="25986" y="4337"/>
                  <a:pt x="25819" y="2969"/>
                  <a:pt x="25719" y="2969"/>
                </a:cubicBezTo>
                <a:cubicBezTo>
                  <a:pt x="25619" y="2969"/>
                  <a:pt x="25418" y="4337"/>
                  <a:pt x="25385" y="5004"/>
                </a:cubicBezTo>
                <a:cubicBezTo>
                  <a:pt x="24918" y="6705"/>
                  <a:pt x="24818" y="8373"/>
                  <a:pt x="24551" y="10074"/>
                </a:cubicBezTo>
                <a:cubicBezTo>
                  <a:pt x="24251" y="8873"/>
                  <a:pt x="23484" y="6471"/>
                  <a:pt x="23417" y="6471"/>
                </a:cubicBezTo>
                <a:lnTo>
                  <a:pt x="23417" y="6471"/>
                </a:lnTo>
                <a:cubicBezTo>
                  <a:pt x="23417" y="7239"/>
                  <a:pt x="23450" y="8039"/>
                  <a:pt x="23450" y="8840"/>
                </a:cubicBezTo>
                <a:cubicBezTo>
                  <a:pt x="23384" y="8840"/>
                  <a:pt x="21749" y="6638"/>
                  <a:pt x="20982" y="5471"/>
                </a:cubicBezTo>
                <a:lnTo>
                  <a:pt x="20982" y="5471"/>
                </a:lnTo>
                <a:cubicBezTo>
                  <a:pt x="20815" y="7239"/>
                  <a:pt x="21983" y="8506"/>
                  <a:pt x="22550" y="10041"/>
                </a:cubicBezTo>
                <a:cubicBezTo>
                  <a:pt x="21616" y="9407"/>
                  <a:pt x="20715" y="8806"/>
                  <a:pt x="19848" y="8039"/>
                </a:cubicBezTo>
                <a:cubicBezTo>
                  <a:pt x="19081" y="7372"/>
                  <a:pt x="18880" y="6505"/>
                  <a:pt x="19014" y="5504"/>
                </a:cubicBezTo>
                <a:cubicBezTo>
                  <a:pt x="19114" y="4737"/>
                  <a:pt x="19381" y="4470"/>
                  <a:pt x="20115" y="4337"/>
                </a:cubicBezTo>
                <a:cubicBezTo>
                  <a:pt x="20682" y="4236"/>
                  <a:pt x="21249" y="4303"/>
                  <a:pt x="21783" y="4236"/>
                </a:cubicBezTo>
                <a:cubicBezTo>
                  <a:pt x="23651" y="4170"/>
                  <a:pt x="24918" y="3169"/>
                  <a:pt x="25685" y="1501"/>
                </a:cubicBezTo>
                <a:cubicBezTo>
                  <a:pt x="25719" y="1401"/>
                  <a:pt x="25752" y="1301"/>
                  <a:pt x="25752" y="1201"/>
                </a:cubicBezTo>
                <a:close/>
                <a:moveTo>
                  <a:pt x="18080" y="10641"/>
                </a:moveTo>
                <a:cubicBezTo>
                  <a:pt x="19448" y="10841"/>
                  <a:pt x="20682" y="10975"/>
                  <a:pt x="21883" y="11175"/>
                </a:cubicBezTo>
                <a:cubicBezTo>
                  <a:pt x="22616" y="11308"/>
                  <a:pt x="23217" y="11642"/>
                  <a:pt x="23450" y="12476"/>
                </a:cubicBezTo>
                <a:cubicBezTo>
                  <a:pt x="23217" y="12309"/>
                  <a:pt x="22950" y="12042"/>
                  <a:pt x="22683" y="11909"/>
                </a:cubicBezTo>
                <a:cubicBezTo>
                  <a:pt x="22283" y="11775"/>
                  <a:pt x="20949" y="11642"/>
                  <a:pt x="20582" y="11508"/>
                </a:cubicBezTo>
                <a:lnTo>
                  <a:pt x="20582" y="11508"/>
                </a:lnTo>
                <a:cubicBezTo>
                  <a:pt x="20582" y="11909"/>
                  <a:pt x="20615" y="12342"/>
                  <a:pt x="20615" y="12876"/>
                </a:cubicBezTo>
                <a:cubicBezTo>
                  <a:pt x="20181" y="12309"/>
                  <a:pt x="19848" y="11842"/>
                  <a:pt x="19281" y="11175"/>
                </a:cubicBezTo>
                <a:lnTo>
                  <a:pt x="19281" y="11175"/>
                </a:lnTo>
                <a:cubicBezTo>
                  <a:pt x="19214" y="12409"/>
                  <a:pt x="20048" y="13143"/>
                  <a:pt x="20248" y="14043"/>
                </a:cubicBezTo>
                <a:cubicBezTo>
                  <a:pt x="19581" y="13643"/>
                  <a:pt x="18680" y="12209"/>
                  <a:pt x="18080" y="10641"/>
                </a:cubicBezTo>
                <a:close/>
                <a:moveTo>
                  <a:pt x="33558" y="10674"/>
                </a:moveTo>
                <a:lnTo>
                  <a:pt x="33558" y="10674"/>
                </a:lnTo>
                <a:cubicBezTo>
                  <a:pt x="32924" y="12242"/>
                  <a:pt x="32057" y="13677"/>
                  <a:pt x="31389" y="14077"/>
                </a:cubicBezTo>
                <a:cubicBezTo>
                  <a:pt x="31623" y="13109"/>
                  <a:pt x="32423" y="12442"/>
                  <a:pt x="32357" y="11208"/>
                </a:cubicBezTo>
                <a:lnTo>
                  <a:pt x="32357" y="11208"/>
                </a:lnTo>
                <a:cubicBezTo>
                  <a:pt x="31790" y="11875"/>
                  <a:pt x="31456" y="12342"/>
                  <a:pt x="31022" y="12909"/>
                </a:cubicBezTo>
                <a:cubicBezTo>
                  <a:pt x="31056" y="12342"/>
                  <a:pt x="31056" y="11942"/>
                  <a:pt x="31056" y="11542"/>
                </a:cubicBezTo>
                <a:lnTo>
                  <a:pt x="31056" y="11542"/>
                </a:lnTo>
                <a:cubicBezTo>
                  <a:pt x="30722" y="11675"/>
                  <a:pt x="29355" y="11775"/>
                  <a:pt x="28954" y="11942"/>
                </a:cubicBezTo>
                <a:cubicBezTo>
                  <a:pt x="28687" y="12075"/>
                  <a:pt x="28421" y="12276"/>
                  <a:pt x="28187" y="12509"/>
                </a:cubicBezTo>
                <a:cubicBezTo>
                  <a:pt x="28421" y="11675"/>
                  <a:pt x="29054" y="11342"/>
                  <a:pt x="29755" y="11208"/>
                </a:cubicBezTo>
                <a:cubicBezTo>
                  <a:pt x="31022" y="10975"/>
                  <a:pt x="32223" y="10841"/>
                  <a:pt x="33558" y="10674"/>
                </a:cubicBezTo>
                <a:close/>
                <a:moveTo>
                  <a:pt x="11838" y="8505"/>
                </a:moveTo>
                <a:cubicBezTo>
                  <a:pt x="13782" y="8505"/>
                  <a:pt x="15404" y="9243"/>
                  <a:pt x="16579" y="10875"/>
                </a:cubicBezTo>
                <a:cubicBezTo>
                  <a:pt x="16946" y="11408"/>
                  <a:pt x="17279" y="12042"/>
                  <a:pt x="17646" y="12576"/>
                </a:cubicBezTo>
                <a:cubicBezTo>
                  <a:pt x="18213" y="13376"/>
                  <a:pt x="18614" y="14244"/>
                  <a:pt x="19281" y="14944"/>
                </a:cubicBezTo>
                <a:cubicBezTo>
                  <a:pt x="19915" y="15611"/>
                  <a:pt x="20148" y="16345"/>
                  <a:pt x="19981" y="17379"/>
                </a:cubicBezTo>
                <a:cubicBezTo>
                  <a:pt x="18887" y="15687"/>
                  <a:pt x="16505" y="12709"/>
                  <a:pt x="16413" y="12709"/>
                </a:cubicBezTo>
                <a:cubicBezTo>
                  <a:pt x="16413" y="12709"/>
                  <a:pt x="16412" y="12709"/>
                  <a:pt x="16412" y="12709"/>
                </a:cubicBezTo>
                <a:cubicBezTo>
                  <a:pt x="16746" y="13376"/>
                  <a:pt x="17213" y="14811"/>
                  <a:pt x="17179" y="14844"/>
                </a:cubicBezTo>
                <a:cubicBezTo>
                  <a:pt x="16879" y="14510"/>
                  <a:pt x="16579" y="14144"/>
                  <a:pt x="16279" y="13810"/>
                </a:cubicBezTo>
                <a:cubicBezTo>
                  <a:pt x="14944" y="12376"/>
                  <a:pt x="13443" y="11308"/>
                  <a:pt x="11542" y="10941"/>
                </a:cubicBezTo>
                <a:cubicBezTo>
                  <a:pt x="11375" y="10919"/>
                  <a:pt x="11208" y="10908"/>
                  <a:pt x="11040" y="10908"/>
                </a:cubicBezTo>
                <a:cubicBezTo>
                  <a:pt x="10704" y="10908"/>
                  <a:pt x="10363" y="10952"/>
                  <a:pt x="10007" y="11041"/>
                </a:cubicBezTo>
                <a:cubicBezTo>
                  <a:pt x="11909" y="11675"/>
                  <a:pt x="13743" y="12342"/>
                  <a:pt x="15178" y="13777"/>
                </a:cubicBezTo>
                <a:cubicBezTo>
                  <a:pt x="16579" y="15211"/>
                  <a:pt x="17680" y="16879"/>
                  <a:pt x="18413" y="18747"/>
                </a:cubicBezTo>
                <a:cubicBezTo>
                  <a:pt x="17012" y="17413"/>
                  <a:pt x="15712" y="15945"/>
                  <a:pt x="13844" y="15244"/>
                </a:cubicBezTo>
                <a:lnTo>
                  <a:pt x="13844" y="15244"/>
                </a:lnTo>
                <a:cubicBezTo>
                  <a:pt x="14778" y="16345"/>
                  <a:pt x="16579" y="18613"/>
                  <a:pt x="16545" y="18680"/>
                </a:cubicBezTo>
                <a:cubicBezTo>
                  <a:pt x="16345" y="18580"/>
                  <a:pt x="16179" y="18547"/>
                  <a:pt x="15945" y="18447"/>
                </a:cubicBezTo>
                <a:cubicBezTo>
                  <a:pt x="15044" y="18046"/>
                  <a:pt x="14177" y="17546"/>
                  <a:pt x="13243" y="17179"/>
                </a:cubicBezTo>
                <a:cubicBezTo>
                  <a:pt x="12776" y="16946"/>
                  <a:pt x="12509" y="16745"/>
                  <a:pt x="12509" y="16212"/>
                </a:cubicBezTo>
                <a:cubicBezTo>
                  <a:pt x="12509" y="15945"/>
                  <a:pt x="12409" y="15745"/>
                  <a:pt x="12376" y="15511"/>
                </a:cubicBezTo>
                <a:cubicBezTo>
                  <a:pt x="11939" y="13765"/>
                  <a:pt x="10700" y="12756"/>
                  <a:pt x="9059" y="12756"/>
                </a:cubicBezTo>
                <a:cubicBezTo>
                  <a:pt x="8693" y="12756"/>
                  <a:pt x="8307" y="12806"/>
                  <a:pt x="7906" y="12909"/>
                </a:cubicBezTo>
                <a:cubicBezTo>
                  <a:pt x="7539" y="13009"/>
                  <a:pt x="7172" y="13143"/>
                  <a:pt x="6738" y="13243"/>
                </a:cubicBezTo>
                <a:cubicBezTo>
                  <a:pt x="6772" y="10708"/>
                  <a:pt x="9073" y="8540"/>
                  <a:pt x="11709" y="8506"/>
                </a:cubicBezTo>
                <a:cubicBezTo>
                  <a:pt x="11752" y="8505"/>
                  <a:pt x="11795" y="8505"/>
                  <a:pt x="11838" y="8505"/>
                </a:cubicBezTo>
                <a:close/>
                <a:moveTo>
                  <a:pt x="39797" y="8538"/>
                </a:moveTo>
                <a:cubicBezTo>
                  <a:pt x="39841" y="8538"/>
                  <a:pt x="39885" y="8539"/>
                  <a:pt x="39929" y="8540"/>
                </a:cubicBezTo>
                <a:cubicBezTo>
                  <a:pt x="42597" y="8573"/>
                  <a:pt x="44866" y="10741"/>
                  <a:pt x="44899" y="13310"/>
                </a:cubicBezTo>
                <a:cubicBezTo>
                  <a:pt x="44499" y="13176"/>
                  <a:pt x="44132" y="13076"/>
                  <a:pt x="43732" y="12976"/>
                </a:cubicBezTo>
                <a:cubicBezTo>
                  <a:pt x="43304" y="12861"/>
                  <a:pt x="42896" y="12805"/>
                  <a:pt x="42512" y="12805"/>
                </a:cubicBezTo>
                <a:cubicBezTo>
                  <a:pt x="40890" y="12805"/>
                  <a:pt x="39700" y="13810"/>
                  <a:pt x="39295" y="15645"/>
                </a:cubicBezTo>
                <a:cubicBezTo>
                  <a:pt x="39262" y="15878"/>
                  <a:pt x="39162" y="16078"/>
                  <a:pt x="39162" y="16345"/>
                </a:cubicBezTo>
                <a:cubicBezTo>
                  <a:pt x="39162" y="16845"/>
                  <a:pt x="38895" y="17079"/>
                  <a:pt x="38428" y="17312"/>
                </a:cubicBezTo>
                <a:cubicBezTo>
                  <a:pt x="37494" y="17679"/>
                  <a:pt x="36626" y="18180"/>
                  <a:pt x="35726" y="18580"/>
                </a:cubicBezTo>
                <a:cubicBezTo>
                  <a:pt x="35559" y="18680"/>
                  <a:pt x="35326" y="18713"/>
                  <a:pt x="35125" y="18814"/>
                </a:cubicBezTo>
                <a:cubicBezTo>
                  <a:pt x="35092" y="18747"/>
                  <a:pt x="36893" y="16479"/>
                  <a:pt x="37827" y="15378"/>
                </a:cubicBezTo>
                <a:lnTo>
                  <a:pt x="37827" y="15378"/>
                </a:lnTo>
                <a:cubicBezTo>
                  <a:pt x="35926" y="16078"/>
                  <a:pt x="34658" y="17546"/>
                  <a:pt x="33257" y="18880"/>
                </a:cubicBezTo>
                <a:cubicBezTo>
                  <a:pt x="33991" y="17012"/>
                  <a:pt x="35092" y="15344"/>
                  <a:pt x="36493" y="13910"/>
                </a:cubicBezTo>
                <a:cubicBezTo>
                  <a:pt x="37927" y="12476"/>
                  <a:pt x="39762" y="11809"/>
                  <a:pt x="41663" y="11175"/>
                </a:cubicBezTo>
                <a:cubicBezTo>
                  <a:pt x="41308" y="11086"/>
                  <a:pt x="40967" y="11041"/>
                  <a:pt x="40631" y="11041"/>
                </a:cubicBezTo>
                <a:cubicBezTo>
                  <a:pt x="40463" y="11041"/>
                  <a:pt x="40296" y="11052"/>
                  <a:pt x="40129" y="11075"/>
                </a:cubicBezTo>
                <a:cubicBezTo>
                  <a:pt x="38161" y="11408"/>
                  <a:pt x="36660" y="12509"/>
                  <a:pt x="35392" y="13910"/>
                </a:cubicBezTo>
                <a:cubicBezTo>
                  <a:pt x="35059" y="14244"/>
                  <a:pt x="34792" y="14644"/>
                  <a:pt x="34492" y="14977"/>
                </a:cubicBezTo>
                <a:cubicBezTo>
                  <a:pt x="34425" y="14911"/>
                  <a:pt x="34925" y="13510"/>
                  <a:pt x="35259" y="12843"/>
                </a:cubicBezTo>
                <a:cubicBezTo>
                  <a:pt x="35258" y="12842"/>
                  <a:pt x="35258" y="12842"/>
                  <a:pt x="35257" y="12842"/>
                </a:cubicBezTo>
                <a:cubicBezTo>
                  <a:pt x="35133" y="12842"/>
                  <a:pt x="32784" y="15821"/>
                  <a:pt x="31656" y="17513"/>
                </a:cubicBezTo>
                <a:cubicBezTo>
                  <a:pt x="31489" y="16479"/>
                  <a:pt x="31756" y="15811"/>
                  <a:pt x="32390" y="15078"/>
                </a:cubicBezTo>
                <a:cubicBezTo>
                  <a:pt x="32991" y="14377"/>
                  <a:pt x="33458" y="13510"/>
                  <a:pt x="33991" y="12709"/>
                </a:cubicBezTo>
                <a:cubicBezTo>
                  <a:pt x="34358" y="12075"/>
                  <a:pt x="34692" y="11475"/>
                  <a:pt x="35059" y="10908"/>
                </a:cubicBezTo>
                <a:cubicBezTo>
                  <a:pt x="36201" y="9276"/>
                  <a:pt x="37822" y="8538"/>
                  <a:pt x="39797" y="8538"/>
                </a:cubicBezTo>
                <a:close/>
                <a:moveTo>
                  <a:pt x="29465" y="13322"/>
                </a:moveTo>
                <a:cubicBezTo>
                  <a:pt x="29841" y="13322"/>
                  <a:pt x="30103" y="13694"/>
                  <a:pt x="30222" y="14410"/>
                </a:cubicBezTo>
                <a:cubicBezTo>
                  <a:pt x="30422" y="15645"/>
                  <a:pt x="30455" y="16845"/>
                  <a:pt x="30122" y="18013"/>
                </a:cubicBezTo>
                <a:cubicBezTo>
                  <a:pt x="29455" y="20248"/>
                  <a:pt x="28754" y="22516"/>
                  <a:pt x="27887" y="24751"/>
                </a:cubicBezTo>
                <a:cubicBezTo>
                  <a:pt x="27954" y="24217"/>
                  <a:pt x="28054" y="23650"/>
                  <a:pt x="28120" y="23083"/>
                </a:cubicBezTo>
                <a:cubicBezTo>
                  <a:pt x="28354" y="21515"/>
                  <a:pt x="28587" y="19914"/>
                  <a:pt x="28754" y="18347"/>
                </a:cubicBezTo>
                <a:cubicBezTo>
                  <a:pt x="28754" y="17746"/>
                  <a:pt x="28621" y="17179"/>
                  <a:pt x="28587" y="16579"/>
                </a:cubicBezTo>
                <a:cubicBezTo>
                  <a:pt x="28521" y="16579"/>
                  <a:pt x="26920" y="23817"/>
                  <a:pt x="26886" y="23817"/>
                </a:cubicBezTo>
                <a:cubicBezTo>
                  <a:pt x="26753" y="22883"/>
                  <a:pt x="26119" y="19080"/>
                  <a:pt x="25785" y="19080"/>
                </a:cubicBezTo>
                <a:cubicBezTo>
                  <a:pt x="25452" y="19080"/>
                  <a:pt x="24885" y="22883"/>
                  <a:pt x="24718" y="23817"/>
                </a:cubicBezTo>
                <a:cubicBezTo>
                  <a:pt x="24685" y="23817"/>
                  <a:pt x="23083" y="16579"/>
                  <a:pt x="23017" y="16579"/>
                </a:cubicBezTo>
                <a:cubicBezTo>
                  <a:pt x="22950" y="17179"/>
                  <a:pt x="22850" y="17746"/>
                  <a:pt x="22917" y="18347"/>
                </a:cubicBezTo>
                <a:cubicBezTo>
                  <a:pt x="23083" y="19914"/>
                  <a:pt x="23350" y="21515"/>
                  <a:pt x="23550" y="23083"/>
                </a:cubicBezTo>
                <a:cubicBezTo>
                  <a:pt x="23617" y="23650"/>
                  <a:pt x="23717" y="24217"/>
                  <a:pt x="23784" y="24751"/>
                </a:cubicBezTo>
                <a:cubicBezTo>
                  <a:pt x="22917" y="22550"/>
                  <a:pt x="22216" y="20315"/>
                  <a:pt x="21549" y="18013"/>
                </a:cubicBezTo>
                <a:cubicBezTo>
                  <a:pt x="21215" y="16845"/>
                  <a:pt x="21249" y="15645"/>
                  <a:pt x="21449" y="14410"/>
                </a:cubicBezTo>
                <a:cubicBezTo>
                  <a:pt x="21588" y="13694"/>
                  <a:pt x="21846" y="13322"/>
                  <a:pt x="22215" y="13322"/>
                </a:cubicBezTo>
                <a:cubicBezTo>
                  <a:pt x="22465" y="13322"/>
                  <a:pt x="22767" y="13493"/>
                  <a:pt x="23117" y="13843"/>
                </a:cubicBezTo>
                <a:cubicBezTo>
                  <a:pt x="23784" y="14510"/>
                  <a:pt x="24251" y="15378"/>
                  <a:pt x="24751" y="16178"/>
                </a:cubicBezTo>
                <a:cubicBezTo>
                  <a:pt x="24951" y="16512"/>
                  <a:pt x="25118" y="16879"/>
                  <a:pt x="25385" y="17413"/>
                </a:cubicBezTo>
                <a:cubicBezTo>
                  <a:pt x="25552" y="16712"/>
                  <a:pt x="25719" y="15511"/>
                  <a:pt x="25852" y="14144"/>
                </a:cubicBezTo>
                <a:cubicBezTo>
                  <a:pt x="25952" y="15511"/>
                  <a:pt x="26119" y="16679"/>
                  <a:pt x="26286" y="17413"/>
                </a:cubicBezTo>
                <a:cubicBezTo>
                  <a:pt x="26553" y="16879"/>
                  <a:pt x="26719" y="16512"/>
                  <a:pt x="26920" y="16178"/>
                </a:cubicBezTo>
                <a:cubicBezTo>
                  <a:pt x="27420" y="15378"/>
                  <a:pt x="27887" y="14510"/>
                  <a:pt x="28554" y="13843"/>
                </a:cubicBezTo>
                <a:cubicBezTo>
                  <a:pt x="28904" y="13493"/>
                  <a:pt x="29211" y="13322"/>
                  <a:pt x="29465" y="13322"/>
                </a:cubicBezTo>
                <a:close/>
                <a:moveTo>
                  <a:pt x="5485" y="22593"/>
                </a:moveTo>
                <a:cubicBezTo>
                  <a:pt x="5866" y="22593"/>
                  <a:pt x="6258" y="22849"/>
                  <a:pt x="6939" y="23417"/>
                </a:cubicBezTo>
                <a:cubicBezTo>
                  <a:pt x="6886" y="23416"/>
                  <a:pt x="6833" y="23415"/>
                  <a:pt x="6781" y="23415"/>
                </a:cubicBezTo>
                <a:cubicBezTo>
                  <a:pt x="4153" y="23415"/>
                  <a:pt x="2880" y="25055"/>
                  <a:pt x="1735" y="26919"/>
                </a:cubicBezTo>
                <a:cubicBezTo>
                  <a:pt x="1101" y="25051"/>
                  <a:pt x="1601" y="23550"/>
                  <a:pt x="3002" y="23150"/>
                </a:cubicBezTo>
                <a:lnTo>
                  <a:pt x="3002" y="23150"/>
                </a:lnTo>
                <a:cubicBezTo>
                  <a:pt x="2702" y="23684"/>
                  <a:pt x="2502" y="24151"/>
                  <a:pt x="2235" y="24651"/>
                </a:cubicBezTo>
                <a:lnTo>
                  <a:pt x="2369" y="24751"/>
                </a:lnTo>
                <a:cubicBezTo>
                  <a:pt x="2569" y="24584"/>
                  <a:pt x="2736" y="24384"/>
                  <a:pt x="3002" y="24217"/>
                </a:cubicBezTo>
                <a:cubicBezTo>
                  <a:pt x="3503" y="23817"/>
                  <a:pt x="3936" y="23383"/>
                  <a:pt x="4504" y="23017"/>
                </a:cubicBezTo>
                <a:cubicBezTo>
                  <a:pt x="4908" y="22742"/>
                  <a:pt x="5193" y="22593"/>
                  <a:pt x="5485" y="22593"/>
                </a:cubicBezTo>
                <a:close/>
                <a:moveTo>
                  <a:pt x="46220" y="22568"/>
                </a:moveTo>
                <a:cubicBezTo>
                  <a:pt x="46518" y="22568"/>
                  <a:pt x="46813" y="22726"/>
                  <a:pt x="47234" y="23017"/>
                </a:cubicBezTo>
                <a:cubicBezTo>
                  <a:pt x="47768" y="23350"/>
                  <a:pt x="48235" y="23817"/>
                  <a:pt x="48735" y="24217"/>
                </a:cubicBezTo>
                <a:cubicBezTo>
                  <a:pt x="48935" y="24384"/>
                  <a:pt x="49135" y="24584"/>
                  <a:pt x="49369" y="24751"/>
                </a:cubicBezTo>
                <a:lnTo>
                  <a:pt x="49469" y="24651"/>
                </a:lnTo>
                <a:cubicBezTo>
                  <a:pt x="49235" y="24184"/>
                  <a:pt x="48969" y="23684"/>
                  <a:pt x="48735" y="23150"/>
                </a:cubicBezTo>
                <a:lnTo>
                  <a:pt x="48735" y="23150"/>
                </a:lnTo>
                <a:cubicBezTo>
                  <a:pt x="50069" y="23550"/>
                  <a:pt x="50570" y="25051"/>
                  <a:pt x="49936" y="26919"/>
                </a:cubicBezTo>
                <a:cubicBezTo>
                  <a:pt x="48791" y="25087"/>
                  <a:pt x="47517" y="23415"/>
                  <a:pt x="44918" y="23415"/>
                </a:cubicBezTo>
                <a:cubicBezTo>
                  <a:pt x="44868" y="23415"/>
                  <a:pt x="44817" y="23416"/>
                  <a:pt x="44766" y="23417"/>
                </a:cubicBezTo>
                <a:cubicBezTo>
                  <a:pt x="45443" y="22833"/>
                  <a:pt x="45834" y="22568"/>
                  <a:pt x="46220" y="22568"/>
                </a:cubicBezTo>
                <a:close/>
                <a:moveTo>
                  <a:pt x="10598" y="18007"/>
                </a:moveTo>
                <a:cubicBezTo>
                  <a:pt x="11846" y="18007"/>
                  <a:pt x="13085" y="18279"/>
                  <a:pt x="14210" y="18847"/>
                </a:cubicBezTo>
                <a:cubicBezTo>
                  <a:pt x="16412" y="19948"/>
                  <a:pt x="18213" y="21549"/>
                  <a:pt x="19247" y="23850"/>
                </a:cubicBezTo>
                <a:cubicBezTo>
                  <a:pt x="20448" y="26552"/>
                  <a:pt x="21983" y="29088"/>
                  <a:pt x="23617" y="31556"/>
                </a:cubicBezTo>
                <a:cubicBezTo>
                  <a:pt x="23717" y="31623"/>
                  <a:pt x="23717" y="31756"/>
                  <a:pt x="23884" y="32156"/>
                </a:cubicBezTo>
                <a:cubicBezTo>
                  <a:pt x="23484" y="31856"/>
                  <a:pt x="23284" y="31689"/>
                  <a:pt x="23117" y="31523"/>
                </a:cubicBezTo>
                <a:cubicBezTo>
                  <a:pt x="21749" y="30222"/>
                  <a:pt x="20615" y="28721"/>
                  <a:pt x="19648" y="27053"/>
                </a:cubicBezTo>
                <a:cubicBezTo>
                  <a:pt x="19047" y="25985"/>
                  <a:pt x="18313" y="24985"/>
                  <a:pt x="17613" y="23917"/>
                </a:cubicBezTo>
                <a:cubicBezTo>
                  <a:pt x="17379" y="23550"/>
                  <a:pt x="16946" y="23250"/>
                  <a:pt x="16545" y="22983"/>
                </a:cubicBezTo>
                <a:lnTo>
                  <a:pt x="16545" y="22983"/>
                </a:lnTo>
                <a:cubicBezTo>
                  <a:pt x="17046" y="24651"/>
                  <a:pt x="17913" y="26152"/>
                  <a:pt x="18780" y="27586"/>
                </a:cubicBezTo>
                <a:cubicBezTo>
                  <a:pt x="19648" y="29088"/>
                  <a:pt x="20715" y="30555"/>
                  <a:pt x="21716" y="32090"/>
                </a:cubicBezTo>
                <a:cubicBezTo>
                  <a:pt x="19915" y="31189"/>
                  <a:pt x="18280" y="30088"/>
                  <a:pt x="17279" y="28320"/>
                </a:cubicBezTo>
                <a:cubicBezTo>
                  <a:pt x="16712" y="27253"/>
                  <a:pt x="16212" y="26185"/>
                  <a:pt x="15611" y="25085"/>
                </a:cubicBezTo>
                <a:cubicBezTo>
                  <a:pt x="14911" y="23717"/>
                  <a:pt x="14044" y="22516"/>
                  <a:pt x="12743" y="21582"/>
                </a:cubicBezTo>
                <a:cubicBezTo>
                  <a:pt x="11648" y="20805"/>
                  <a:pt x="10504" y="20201"/>
                  <a:pt x="9138" y="20201"/>
                </a:cubicBezTo>
                <a:cubicBezTo>
                  <a:pt x="8922" y="20201"/>
                  <a:pt x="8701" y="20216"/>
                  <a:pt x="8473" y="20248"/>
                </a:cubicBezTo>
                <a:cubicBezTo>
                  <a:pt x="8740" y="20381"/>
                  <a:pt x="8973" y="20515"/>
                  <a:pt x="9240" y="20581"/>
                </a:cubicBezTo>
                <a:cubicBezTo>
                  <a:pt x="11775" y="21482"/>
                  <a:pt x="13643" y="23150"/>
                  <a:pt x="14844" y="25552"/>
                </a:cubicBezTo>
                <a:cubicBezTo>
                  <a:pt x="15211" y="26319"/>
                  <a:pt x="15578" y="27053"/>
                  <a:pt x="15912" y="27853"/>
                </a:cubicBezTo>
                <a:cubicBezTo>
                  <a:pt x="16746" y="29688"/>
                  <a:pt x="17946" y="31189"/>
                  <a:pt x="19681" y="32257"/>
                </a:cubicBezTo>
                <a:cubicBezTo>
                  <a:pt x="19948" y="32490"/>
                  <a:pt x="20248" y="32690"/>
                  <a:pt x="20448" y="32990"/>
                </a:cubicBezTo>
                <a:cubicBezTo>
                  <a:pt x="18113" y="32223"/>
                  <a:pt x="15912" y="31222"/>
                  <a:pt x="14577" y="28987"/>
                </a:cubicBezTo>
                <a:cubicBezTo>
                  <a:pt x="13877" y="27753"/>
                  <a:pt x="13210" y="26519"/>
                  <a:pt x="12443" y="25352"/>
                </a:cubicBezTo>
                <a:cubicBezTo>
                  <a:pt x="12087" y="24737"/>
                  <a:pt x="11011" y="23747"/>
                  <a:pt x="10884" y="23747"/>
                </a:cubicBezTo>
                <a:cubicBezTo>
                  <a:pt x="10880" y="23747"/>
                  <a:pt x="10877" y="23748"/>
                  <a:pt x="10875" y="23750"/>
                </a:cubicBezTo>
                <a:cubicBezTo>
                  <a:pt x="11775" y="25685"/>
                  <a:pt x="12709" y="27653"/>
                  <a:pt x="13710" y="29521"/>
                </a:cubicBezTo>
                <a:cubicBezTo>
                  <a:pt x="14444" y="30989"/>
                  <a:pt x="15678" y="32056"/>
                  <a:pt x="17079" y="32857"/>
                </a:cubicBezTo>
                <a:cubicBezTo>
                  <a:pt x="17413" y="33024"/>
                  <a:pt x="17746" y="33224"/>
                  <a:pt x="18280" y="33557"/>
                </a:cubicBezTo>
                <a:cubicBezTo>
                  <a:pt x="17646" y="33716"/>
                  <a:pt x="17056" y="33794"/>
                  <a:pt x="16497" y="33794"/>
                </a:cubicBezTo>
                <a:cubicBezTo>
                  <a:pt x="15292" y="33794"/>
                  <a:pt x="14235" y="33430"/>
                  <a:pt x="13210" y="32724"/>
                </a:cubicBezTo>
                <a:cubicBezTo>
                  <a:pt x="12009" y="31890"/>
                  <a:pt x="11208" y="30755"/>
                  <a:pt x="10708" y="29421"/>
                </a:cubicBezTo>
                <a:cubicBezTo>
                  <a:pt x="10274" y="28320"/>
                  <a:pt x="9941" y="27186"/>
                  <a:pt x="9574" y="26019"/>
                </a:cubicBezTo>
                <a:cubicBezTo>
                  <a:pt x="9340" y="25251"/>
                  <a:pt x="9073" y="24518"/>
                  <a:pt x="8707" y="23750"/>
                </a:cubicBezTo>
                <a:cubicBezTo>
                  <a:pt x="7892" y="22093"/>
                  <a:pt x="6647" y="21297"/>
                  <a:pt x="4971" y="21297"/>
                </a:cubicBezTo>
                <a:cubicBezTo>
                  <a:pt x="4724" y="21297"/>
                  <a:pt x="4469" y="21314"/>
                  <a:pt x="4203" y="21349"/>
                </a:cubicBezTo>
                <a:cubicBezTo>
                  <a:pt x="4037" y="21382"/>
                  <a:pt x="3836" y="21382"/>
                  <a:pt x="3570" y="21415"/>
                </a:cubicBezTo>
                <a:cubicBezTo>
                  <a:pt x="5290" y="19220"/>
                  <a:pt x="7963" y="18007"/>
                  <a:pt x="10598" y="18007"/>
                </a:cubicBezTo>
                <a:close/>
                <a:moveTo>
                  <a:pt x="41000" y="18025"/>
                </a:moveTo>
                <a:cubicBezTo>
                  <a:pt x="43624" y="18025"/>
                  <a:pt x="46281" y="19253"/>
                  <a:pt x="48001" y="21449"/>
                </a:cubicBezTo>
                <a:cubicBezTo>
                  <a:pt x="47768" y="21415"/>
                  <a:pt x="47601" y="21382"/>
                  <a:pt x="47401" y="21382"/>
                </a:cubicBezTo>
                <a:cubicBezTo>
                  <a:pt x="47155" y="21354"/>
                  <a:pt x="46918" y="21340"/>
                  <a:pt x="46689" y="21340"/>
                </a:cubicBezTo>
                <a:cubicBezTo>
                  <a:pt x="44998" y="21340"/>
                  <a:pt x="43783" y="22113"/>
                  <a:pt x="42931" y="23817"/>
                </a:cubicBezTo>
                <a:cubicBezTo>
                  <a:pt x="42597" y="24518"/>
                  <a:pt x="42364" y="25318"/>
                  <a:pt x="42064" y="26052"/>
                </a:cubicBezTo>
                <a:cubicBezTo>
                  <a:pt x="41630" y="27186"/>
                  <a:pt x="41296" y="28354"/>
                  <a:pt x="40896" y="29488"/>
                </a:cubicBezTo>
                <a:cubicBezTo>
                  <a:pt x="40396" y="30789"/>
                  <a:pt x="39562" y="31923"/>
                  <a:pt x="38394" y="32757"/>
                </a:cubicBezTo>
                <a:cubicBezTo>
                  <a:pt x="37381" y="33448"/>
                  <a:pt x="36288" y="33821"/>
                  <a:pt x="35050" y="33821"/>
                </a:cubicBezTo>
                <a:cubicBezTo>
                  <a:pt x="34495" y="33821"/>
                  <a:pt x="33910" y="33746"/>
                  <a:pt x="33291" y="33591"/>
                </a:cubicBezTo>
                <a:cubicBezTo>
                  <a:pt x="33858" y="33257"/>
                  <a:pt x="34191" y="33057"/>
                  <a:pt x="34492" y="32890"/>
                </a:cubicBezTo>
                <a:cubicBezTo>
                  <a:pt x="35959" y="32090"/>
                  <a:pt x="37127" y="31022"/>
                  <a:pt x="37894" y="29555"/>
                </a:cubicBezTo>
                <a:cubicBezTo>
                  <a:pt x="38895" y="27687"/>
                  <a:pt x="39762" y="25718"/>
                  <a:pt x="40729" y="23817"/>
                </a:cubicBezTo>
                <a:cubicBezTo>
                  <a:pt x="40726" y="23815"/>
                  <a:pt x="40722" y="23814"/>
                  <a:pt x="40717" y="23814"/>
                </a:cubicBezTo>
                <a:cubicBezTo>
                  <a:pt x="40562" y="23814"/>
                  <a:pt x="39548" y="24771"/>
                  <a:pt x="39128" y="25385"/>
                </a:cubicBezTo>
                <a:cubicBezTo>
                  <a:pt x="38394" y="26586"/>
                  <a:pt x="37727" y="27820"/>
                  <a:pt x="36993" y="29021"/>
                </a:cubicBezTo>
                <a:cubicBezTo>
                  <a:pt x="35692" y="31256"/>
                  <a:pt x="33458" y="32223"/>
                  <a:pt x="31123" y="33024"/>
                </a:cubicBezTo>
                <a:cubicBezTo>
                  <a:pt x="31389" y="32724"/>
                  <a:pt x="31623" y="32523"/>
                  <a:pt x="31923" y="32323"/>
                </a:cubicBezTo>
                <a:cubicBezTo>
                  <a:pt x="33624" y="31222"/>
                  <a:pt x="34825" y="29721"/>
                  <a:pt x="35659" y="27887"/>
                </a:cubicBezTo>
                <a:cubicBezTo>
                  <a:pt x="35993" y="27153"/>
                  <a:pt x="36393" y="26352"/>
                  <a:pt x="36760" y="25585"/>
                </a:cubicBezTo>
                <a:cubicBezTo>
                  <a:pt x="37927" y="23183"/>
                  <a:pt x="39795" y="21515"/>
                  <a:pt x="42331" y="20648"/>
                </a:cubicBezTo>
                <a:cubicBezTo>
                  <a:pt x="42597" y="20548"/>
                  <a:pt x="42831" y="20415"/>
                  <a:pt x="43098" y="20315"/>
                </a:cubicBezTo>
                <a:cubicBezTo>
                  <a:pt x="42853" y="20275"/>
                  <a:pt x="42615" y="20257"/>
                  <a:pt x="42384" y="20257"/>
                </a:cubicBezTo>
                <a:cubicBezTo>
                  <a:pt x="41039" y="20257"/>
                  <a:pt x="39909" y="20876"/>
                  <a:pt x="38828" y="21616"/>
                </a:cubicBezTo>
                <a:cubicBezTo>
                  <a:pt x="37594" y="22550"/>
                  <a:pt x="36660" y="23750"/>
                  <a:pt x="35959" y="25118"/>
                </a:cubicBezTo>
                <a:cubicBezTo>
                  <a:pt x="35426" y="26219"/>
                  <a:pt x="34892" y="27286"/>
                  <a:pt x="34291" y="28354"/>
                </a:cubicBezTo>
                <a:cubicBezTo>
                  <a:pt x="33291" y="30188"/>
                  <a:pt x="31656" y="31222"/>
                  <a:pt x="29888" y="32123"/>
                </a:cubicBezTo>
                <a:cubicBezTo>
                  <a:pt x="30889" y="30589"/>
                  <a:pt x="31923" y="29188"/>
                  <a:pt x="32790" y="27620"/>
                </a:cubicBezTo>
                <a:cubicBezTo>
                  <a:pt x="33658" y="26185"/>
                  <a:pt x="34558" y="24684"/>
                  <a:pt x="35059" y="23017"/>
                </a:cubicBezTo>
                <a:lnTo>
                  <a:pt x="35059" y="23017"/>
                </a:lnTo>
                <a:cubicBezTo>
                  <a:pt x="34625" y="23283"/>
                  <a:pt x="34225" y="23584"/>
                  <a:pt x="33958" y="23951"/>
                </a:cubicBezTo>
                <a:cubicBezTo>
                  <a:pt x="33257" y="24951"/>
                  <a:pt x="32557" y="26019"/>
                  <a:pt x="31923" y="27086"/>
                </a:cubicBezTo>
                <a:cubicBezTo>
                  <a:pt x="30989" y="28754"/>
                  <a:pt x="29888" y="30255"/>
                  <a:pt x="28454" y="31556"/>
                </a:cubicBezTo>
                <a:cubicBezTo>
                  <a:pt x="28287" y="31723"/>
                  <a:pt x="28087" y="31856"/>
                  <a:pt x="27720" y="32190"/>
                </a:cubicBezTo>
                <a:cubicBezTo>
                  <a:pt x="27887" y="31790"/>
                  <a:pt x="27887" y="31689"/>
                  <a:pt x="27954" y="31589"/>
                </a:cubicBezTo>
                <a:cubicBezTo>
                  <a:pt x="29588" y="29121"/>
                  <a:pt x="31123" y="26586"/>
                  <a:pt x="32323" y="23884"/>
                </a:cubicBezTo>
                <a:cubicBezTo>
                  <a:pt x="33324" y="21582"/>
                  <a:pt x="35159" y="20014"/>
                  <a:pt x="37394" y="18880"/>
                </a:cubicBezTo>
                <a:cubicBezTo>
                  <a:pt x="38520" y="18301"/>
                  <a:pt x="39756" y="18025"/>
                  <a:pt x="41000" y="18025"/>
                </a:cubicBezTo>
                <a:close/>
                <a:moveTo>
                  <a:pt x="41163" y="31756"/>
                </a:moveTo>
                <a:cubicBezTo>
                  <a:pt x="43031" y="32590"/>
                  <a:pt x="44199" y="34725"/>
                  <a:pt x="44032" y="36893"/>
                </a:cubicBezTo>
                <a:cubicBezTo>
                  <a:pt x="43798" y="39228"/>
                  <a:pt x="42230" y="41396"/>
                  <a:pt x="40229" y="41897"/>
                </a:cubicBezTo>
                <a:cubicBezTo>
                  <a:pt x="40096" y="41563"/>
                  <a:pt x="39929" y="41230"/>
                  <a:pt x="39795" y="40863"/>
                </a:cubicBezTo>
                <a:cubicBezTo>
                  <a:pt x="39595" y="40262"/>
                  <a:pt x="39428" y="39595"/>
                  <a:pt x="39162" y="39028"/>
                </a:cubicBezTo>
                <a:cubicBezTo>
                  <a:pt x="38345" y="37158"/>
                  <a:pt x="36738" y="36140"/>
                  <a:pt x="34865" y="36140"/>
                </a:cubicBezTo>
                <a:cubicBezTo>
                  <a:pt x="34367" y="36140"/>
                  <a:pt x="33850" y="36212"/>
                  <a:pt x="33324" y="36359"/>
                </a:cubicBezTo>
                <a:cubicBezTo>
                  <a:pt x="31990" y="36726"/>
                  <a:pt x="30989" y="37560"/>
                  <a:pt x="30088" y="38528"/>
                </a:cubicBezTo>
                <a:lnTo>
                  <a:pt x="29288" y="39328"/>
                </a:lnTo>
                <a:lnTo>
                  <a:pt x="29154" y="39228"/>
                </a:lnTo>
                <a:cubicBezTo>
                  <a:pt x="29421" y="38594"/>
                  <a:pt x="29755" y="37327"/>
                  <a:pt x="29655" y="37260"/>
                </a:cubicBezTo>
                <a:lnTo>
                  <a:pt x="29655" y="37260"/>
                </a:lnTo>
                <a:cubicBezTo>
                  <a:pt x="29255" y="37727"/>
                  <a:pt x="28788" y="38194"/>
                  <a:pt x="28387" y="38661"/>
                </a:cubicBezTo>
                <a:cubicBezTo>
                  <a:pt x="28587" y="37694"/>
                  <a:pt x="28821" y="36826"/>
                  <a:pt x="29888" y="36393"/>
                </a:cubicBezTo>
                <a:cubicBezTo>
                  <a:pt x="30389" y="36193"/>
                  <a:pt x="30889" y="35859"/>
                  <a:pt x="31289" y="35526"/>
                </a:cubicBezTo>
                <a:cubicBezTo>
                  <a:pt x="31848" y="35088"/>
                  <a:pt x="32442" y="34934"/>
                  <a:pt x="33072" y="34934"/>
                </a:cubicBezTo>
                <a:cubicBezTo>
                  <a:pt x="33306" y="34934"/>
                  <a:pt x="33546" y="34956"/>
                  <a:pt x="33791" y="34992"/>
                </a:cubicBezTo>
                <a:cubicBezTo>
                  <a:pt x="34249" y="35028"/>
                  <a:pt x="34706" y="35055"/>
                  <a:pt x="35164" y="35055"/>
                </a:cubicBezTo>
                <a:cubicBezTo>
                  <a:pt x="35540" y="35055"/>
                  <a:pt x="35916" y="35037"/>
                  <a:pt x="36293" y="34992"/>
                </a:cubicBezTo>
                <a:cubicBezTo>
                  <a:pt x="36544" y="34951"/>
                  <a:pt x="36783" y="34930"/>
                  <a:pt x="37012" y="34930"/>
                </a:cubicBezTo>
                <a:cubicBezTo>
                  <a:pt x="38274" y="34930"/>
                  <a:pt x="39197" y="35556"/>
                  <a:pt x="39762" y="36826"/>
                </a:cubicBezTo>
                <a:cubicBezTo>
                  <a:pt x="39929" y="37160"/>
                  <a:pt x="40062" y="37494"/>
                  <a:pt x="40229" y="37827"/>
                </a:cubicBezTo>
                <a:cubicBezTo>
                  <a:pt x="40563" y="36226"/>
                  <a:pt x="39962" y="35059"/>
                  <a:pt x="38628" y="34258"/>
                </a:cubicBezTo>
                <a:cubicBezTo>
                  <a:pt x="38818" y="33982"/>
                  <a:pt x="38999" y="33857"/>
                  <a:pt x="39190" y="33857"/>
                </a:cubicBezTo>
                <a:cubicBezTo>
                  <a:pt x="39367" y="33857"/>
                  <a:pt x="39553" y="33965"/>
                  <a:pt x="39762" y="34158"/>
                </a:cubicBezTo>
                <a:cubicBezTo>
                  <a:pt x="41130" y="35359"/>
                  <a:pt x="41730" y="36860"/>
                  <a:pt x="41397" y="38661"/>
                </a:cubicBezTo>
                <a:cubicBezTo>
                  <a:pt x="41296" y="39161"/>
                  <a:pt x="41230" y="39662"/>
                  <a:pt x="41096" y="40229"/>
                </a:cubicBezTo>
                <a:cubicBezTo>
                  <a:pt x="42998" y="38094"/>
                  <a:pt x="42597" y="35492"/>
                  <a:pt x="40062" y="33057"/>
                </a:cubicBezTo>
                <a:cubicBezTo>
                  <a:pt x="40429" y="32590"/>
                  <a:pt x="40796" y="32190"/>
                  <a:pt x="41163" y="31756"/>
                </a:cubicBezTo>
                <a:close/>
                <a:moveTo>
                  <a:pt x="10541" y="31790"/>
                </a:moveTo>
                <a:cubicBezTo>
                  <a:pt x="10908" y="32223"/>
                  <a:pt x="11275" y="32690"/>
                  <a:pt x="11675" y="33090"/>
                </a:cubicBezTo>
                <a:cubicBezTo>
                  <a:pt x="9107" y="35526"/>
                  <a:pt x="8707" y="38127"/>
                  <a:pt x="10608" y="40262"/>
                </a:cubicBezTo>
                <a:cubicBezTo>
                  <a:pt x="10508" y="39628"/>
                  <a:pt x="10408" y="39128"/>
                  <a:pt x="10341" y="38694"/>
                </a:cubicBezTo>
                <a:cubicBezTo>
                  <a:pt x="10041" y="36860"/>
                  <a:pt x="10575" y="35392"/>
                  <a:pt x="11942" y="34191"/>
                </a:cubicBezTo>
                <a:cubicBezTo>
                  <a:pt x="12151" y="33998"/>
                  <a:pt x="12337" y="33891"/>
                  <a:pt x="12515" y="33891"/>
                </a:cubicBezTo>
                <a:cubicBezTo>
                  <a:pt x="12705" y="33891"/>
                  <a:pt x="12886" y="34015"/>
                  <a:pt x="13076" y="34291"/>
                </a:cubicBezTo>
                <a:cubicBezTo>
                  <a:pt x="11742" y="35092"/>
                  <a:pt x="11175" y="36259"/>
                  <a:pt x="11509" y="37861"/>
                </a:cubicBezTo>
                <a:cubicBezTo>
                  <a:pt x="11675" y="37527"/>
                  <a:pt x="11775" y="37193"/>
                  <a:pt x="11942" y="36860"/>
                </a:cubicBezTo>
                <a:cubicBezTo>
                  <a:pt x="12507" y="35589"/>
                  <a:pt x="13430" y="34964"/>
                  <a:pt x="14692" y="34964"/>
                </a:cubicBezTo>
                <a:cubicBezTo>
                  <a:pt x="14921" y="34964"/>
                  <a:pt x="15161" y="34984"/>
                  <a:pt x="15411" y="35025"/>
                </a:cubicBezTo>
                <a:cubicBezTo>
                  <a:pt x="15788" y="35070"/>
                  <a:pt x="16164" y="35088"/>
                  <a:pt x="16541" y="35088"/>
                </a:cubicBezTo>
                <a:cubicBezTo>
                  <a:pt x="16998" y="35088"/>
                  <a:pt x="17456" y="35062"/>
                  <a:pt x="17913" y="35025"/>
                </a:cubicBezTo>
                <a:cubicBezTo>
                  <a:pt x="18120" y="35003"/>
                  <a:pt x="18322" y="34991"/>
                  <a:pt x="18519" y="34991"/>
                </a:cubicBezTo>
                <a:cubicBezTo>
                  <a:pt x="19211" y="34991"/>
                  <a:pt x="19844" y="35143"/>
                  <a:pt x="20415" y="35559"/>
                </a:cubicBezTo>
                <a:cubicBezTo>
                  <a:pt x="20882" y="35892"/>
                  <a:pt x="21349" y="36226"/>
                  <a:pt x="21849" y="36426"/>
                </a:cubicBezTo>
                <a:cubicBezTo>
                  <a:pt x="22883" y="36860"/>
                  <a:pt x="23083" y="37727"/>
                  <a:pt x="23350" y="38694"/>
                </a:cubicBezTo>
                <a:cubicBezTo>
                  <a:pt x="22917" y="38227"/>
                  <a:pt x="22450" y="37760"/>
                  <a:pt x="22049" y="37293"/>
                </a:cubicBezTo>
                <a:lnTo>
                  <a:pt x="22049" y="37293"/>
                </a:lnTo>
                <a:cubicBezTo>
                  <a:pt x="21949" y="37360"/>
                  <a:pt x="22283" y="38694"/>
                  <a:pt x="22550" y="39262"/>
                </a:cubicBezTo>
                <a:lnTo>
                  <a:pt x="22416" y="39362"/>
                </a:lnTo>
                <a:lnTo>
                  <a:pt x="21616" y="38561"/>
                </a:lnTo>
                <a:cubicBezTo>
                  <a:pt x="20682" y="37594"/>
                  <a:pt x="19681" y="36760"/>
                  <a:pt x="18347" y="36393"/>
                </a:cubicBezTo>
                <a:cubicBezTo>
                  <a:pt x="17828" y="36248"/>
                  <a:pt x="17318" y="36177"/>
                  <a:pt x="16826" y="36177"/>
                </a:cubicBezTo>
                <a:cubicBezTo>
                  <a:pt x="14945" y="36177"/>
                  <a:pt x="13329" y="37210"/>
                  <a:pt x="12509" y="39061"/>
                </a:cubicBezTo>
                <a:cubicBezTo>
                  <a:pt x="12242" y="39628"/>
                  <a:pt x="12076" y="40262"/>
                  <a:pt x="11875" y="40896"/>
                </a:cubicBezTo>
                <a:cubicBezTo>
                  <a:pt x="11742" y="41263"/>
                  <a:pt x="11575" y="41597"/>
                  <a:pt x="11442" y="41930"/>
                </a:cubicBezTo>
                <a:cubicBezTo>
                  <a:pt x="9407" y="41430"/>
                  <a:pt x="7873" y="39262"/>
                  <a:pt x="7672" y="36927"/>
                </a:cubicBezTo>
                <a:cubicBezTo>
                  <a:pt x="7439" y="34758"/>
                  <a:pt x="8673" y="32590"/>
                  <a:pt x="10541" y="31790"/>
                </a:cubicBezTo>
                <a:close/>
                <a:moveTo>
                  <a:pt x="30555" y="39662"/>
                </a:moveTo>
                <a:cubicBezTo>
                  <a:pt x="30589" y="39829"/>
                  <a:pt x="30622" y="39929"/>
                  <a:pt x="30589" y="40029"/>
                </a:cubicBezTo>
                <a:cubicBezTo>
                  <a:pt x="29288" y="42931"/>
                  <a:pt x="28888" y="46033"/>
                  <a:pt x="28554" y="49169"/>
                </a:cubicBezTo>
                <a:cubicBezTo>
                  <a:pt x="28054" y="54172"/>
                  <a:pt x="27954" y="59176"/>
                  <a:pt x="27954" y="64179"/>
                </a:cubicBezTo>
                <a:cubicBezTo>
                  <a:pt x="27954" y="65680"/>
                  <a:pt x="28020" y="67215"/>
                  <a:pt x="27387" y="68683"/>
                </a:cubicBezTo>
                <a:cubicBezTo>
                  <a:pt x="27286" y="68849"/>
                  <a:pt x="27220" y="69016"/>
                  <a:pt x="26920" y="69183"/>
                </a:cubicBezTo>
                <a:cubicBezTo>
                  <a:pt x="26953" y="67715"/>
                  <a:pt x="26953" y="66281"/>
                  <a:pt x="26986" y="64847"/>
                </a:cubicBezTo>
                <a:cubicBezTo>
                  <a:pt x="27053" y="63279"/>
                  <a:pt x="27053" y="61778"/>
                  <a:pt x="27120" y="60243"/>
                </a:cubicBezTo>
                <a:cubicBezTo>
                  <a:pt x="27186" y="58742"/>
                  <a:pt x="27220" y="57274"/>
                  <a:pt x="27286" y="55773"/>
                </a:cubicBezTo>
                <a:cubicBezTo>
                  <a:pt x="27387" y="54272"/>
                  <a:pt x="27553" y="52738"/>
                  <a:pt x="27687" y="51237"/>
                </a:cubicBezTo>
                <a:cubicBezTo>
                  <a:pt x="27787" y="49769"/>
                  <a:pt x="27920" y="48335"/>
                  <a:pt x="28054" y="46834"/>
                </a:cubicBezTo>
                <a:cubicBezTo>
                  <a:pt x="27954" y="46834"/>
                  <a:pt x="27286" y="48602"/>
                  <a:pt x="27186" y="49536"/>
                </a:cubicBezTo>
                <a:cubicBezTo>
                  <a:pt x="26920" y="51570"/>
                  <a:pt x="26719" y="53572"/>
                  <a:pt x="26519" y="55607"/>
                </a:cubicBezTo>
                <a:cubicBezTo>
                  <a:pt x="26286" y="57608"/>
                  <a:pt x="26052" y="59609"/>
                  <a:pt x="25852" y="61678"/>
                </a:cubicBezTo>
                <a:cubicBezTo>
                  <a:pt x="25619" y="59676"/>
                  <a:pt x="25385" y="57675"/>
                  <a:pt x="25185" y="55607"/>
                </a:cubicBezTo>
                <a:cubicBezTo>
                  <a:pt x="24951" y="53572"/>
                  <a:pt x="24751" y="51537"/>
                  <a:pt x="24518" y="49536"/>
                </a:cubicBezTo>
                <a:cubicBezTo>
                  <a:pt x="24384" y="48602"/>
                  <a:pt x="23717" y="46834"/>
                  <a:pt x="23617" y="46834"/>
                </a:cubicBezTo>
                <a:cubicBezTo>
                  <a:pt x="23751" y="48268"/>
                  <a:pt x="23884" y="49736"/>
                  <a:pt x="24017" y="51237"/>
                </a:cubicBezTo>
                <a:cubicBezTo>
                  <a:pt x="24118" y="52738"/>
                  <a:pt x="24251" y="54272"/>
                  <a:pt x="24384" y="55773"/>
                </a:cubicBezTo>
                <a:cubicBezTo>
                  <a:pt x="24451" y="57274"/>
                  <a:pt x="24518" y="58742"/>
                  <a:pt x="24551" y="60243"/>
                </a:cubicBezTo>
                <a:cubicBezTo>
                  <a:pt x="24585" y="61778"/>
                  <a:pt x="24618" y="63279"/>
                  <a:pt x="24685" y="64847"/>
                </a:cubicBezTo>
                <a:cubicBezTo>
                  <a:pt x="24718" y="66248"/>
                  <a:pt x="24718" y="67715"/>
                  <a:pt x="24751" y="69183"/>
                </a:cubicBezTo>
                <a:cubicBezTo>
                  <a:pt x="24451" y="69016"/>
                  <a:pt x="24384" y="68849"/>
                  <a:pt x="24284" y="68683"/>
                </a:cubicBezTo>
                <a:cubicBezTo>
                  <a:pt x="23717" y="67215"/>
                  <a:pt x="23717" y="65714"/>
                  <a:pt x="23717" y="64179"/>
                </a:cubicBezTo>
                <a:cubicBezTo>
                  <a:pt x="23751" y="59176"/>
                  <a:pt x="23617" y="54172"/>
                  <a:pt x="23117" y="49169"/>
                </a:cubicBezTo>
                <a:cubicBezTo>
                  <a:pt x="22850" y="46033"/>
                  <a:pt x="22383" y="42931"/>
                  <a:pt x="21082" y="40029"/>
                </a:cubicBezTo>
                <a:cubicBezTo>
                  <a:pt x="21049" y="39929"/>
                  <a:pt x="21082" y="39829"/>
                  <a:pt x="21115" y="39662"/>
                </a:cubicBezTo>
                <a:cubicBezTo>
                  <a:pt x="23612" y="42059"/>
                  <a:pt x="25776" y="50003"/>
                  <a:pt x="25852" y="50003"/>
                </a:cubicBezTo>
                <a:cubicBezTo>
                  <a:pt x="25852" y="50003"/>
                  <a:pt x="25852" y="50003"/>
                  <a:pt x="25852" y="50003"/>
                </a:cubicBezTo>
                <a:cubicBezTo>
                  <a:pt x="25885" y="50003"/>
                  <a:pt x="28054" y="42030"/>
                  <a:pt x="30555" y="39662"/>
                </a:cubicBezTo>
                <a:close/>
                <a:moveTo>
                  <a:pt x="15178" y="64913"/>
                </a:moveTo>
                <a:lnTo>
                  <a:pt x="15178" y="64913"/>
                </a:lnTo>
                <a:cubicBezTo>
                  <a:pt x="14318" y="66602"/>
                  <a:pt x="14815" y="67810"/>
                  <a:pt x="16329" y="67810"/>
                </a:cubicBezTo>
                <a:cubicBezTo>
                  <a:pt x="16460" y="67810"/>
                  <a:pt x="16599" y="67801"/>
                  <a:pt x="16746" y="67782"/>
                </a:cubicBezTo>
                <a:lnTo>
                  <a:pt x="16746" y="67782"/>
                </a:lnTo>
                <a:cubicBezTo>
                  <a:pt x="16545" y="68783"/>
                  <a:pt x="16078" y="69250"/>
                  <a:pt x="15245" y="69283"/>
                </a:cubicBezTo>
                <a:cubicBezTo>
                  <a:pt x="15217" y="69285"/>
                  <a:pt x="15189" y="69286"/>
                  <a:pt x="15161" y="69286"/>
                </a:cubicBezTo>
                <a:cubicBezTo>
                  <a:pt x="14168" y="69286"/>
                  <a:pt x="12841" y="68155"/>
                  <a:pt x="12776" y="67182"/>
                </a:cubicBezTo>
                <a:cubicBezTo>
                  <a:pt x="12776" y="66915"/>
                  <a:pt x="12910" y="66614"/>
                  <a:pt x="13043" y="66381"/>
                </a:cubicBezTo>
                <a:cubicBezTo>
                  <a:pt x="13410" y="65714"/>
                  <a:pt x="14077" y="65247"/>
                  <a:pt x="15178" y="64913"/>
                </a:cubicBezTo>
                <a:close/>
                <a:moveTo>
                  <a:pt x="36526" y="64947"/>
                </a:moveTo>
                <a:lnTo>
                  <a:pt x="36526" y="64947"/>
                </a:lnTo>
                <a:cubicBezTo>
                  <a:pt x="37594" y="65280"/>
                  <a:pt x="38261" y="65747"/>
                  <a:pt x="38628" y="66414"/>
                </a:cubicBezTo>
                <a:cubicBezTo>
                  <a:pt x="38761" y="66681"/>
                  <a:pt x="38895" y="66948"/>
                  <a:pt x="38895" y="67215"/>
                </a:cubicBezTo>
                <a:cubicBezTo>
                  <a:pt x="38797" y="68156"/>
                  <a:pt x="37470" y="69286"/>
                  <a:pt x="36507" y="69286"/>
                </a:cubicBezTo>
                <a:cubicBezTo>
                  <a:pt x="36480" y="69286"/>
                  <a:pt x="36453" y="69285"/>
                  <a:pt x="36426" y="69283"/>
                </a:cubicBezTo>
                <a:cubicBezTo>
                  <a:pt x="35592" y="69250"/>
                  <a:pt x="35125" y="68783"/>
                  <a:pt x="34925" y="67782"/>
                </a:cubicBezTo>
                <a:lnTo>
                  <a:pt x="34925" y="67782"/>
                </a:lnTo>
                <a:cubicBezTo>
                  <a:pt x="35069" y="67800"/>
                  <a:pt x="35205" y="67809"/>
                  <a:pt x="35335" y="67809"/>
                </a:cubicBezTo>
                <a:cubicBezTo>
                  <a:pt x="36859" y="67809"/>
                  <a:pt x="37387" y="66576"/>
                  <a:pt x="36526" y="64947"/>
                </a:cubicBezTo>
                <a:close/>
                <a:moveTo>
                  <a:pt x="35202" y="61292"/>
                </a:moveTo>
                <a:cubicBezTo>
                  <a:pt x="35459" y="61292"/>
                  <a:pt x="35715" y="61311"/>
                  <a:pt x="35959" y="61344"/>
                </a:cubicBezTo>
                <a:cubicBezTo>
                  <a:pt x="37894" y="61544"/>
                  <a:pt x="39262" y="63412"/>
                  <a:pt x="39028" y="65280"/>
                </a:cubicBezTo>
                <a:cubicBezTo>
                  <a:pt x="38394" y="64880"/>
                  <a:pt x="37761" y="64313"/>
                  <a:pt x="37060" y="64046"/>
                </a:cubicBezTo>
                <a:cubicBezTo>
                  <a:pt x="36651" y="63887"/>
                  <a:pt x="36228" y="63812"/>
                  <a:pt x="35805" y="63812"/>
                </a:cubicBezTo>
                <a:cubicBezTo>
                  <a:pt x="34533" y="63812"/>
                  <a:pt x="33257" y="64488"/>
                  <a:pt x="32357" y="65614"/>
                </a:cubicBezTo>
                <a:cubicBezTo>
                  <a:pt x="31423" y="66748"/>
                  <a:pt x="31022" y="68082"/>
                  <a:pt x="30822" y="69517"/>
                </a:cubicBezTo>
                <a:cubicBezTo>
                  <a:pt x="30622" y="71251"/>
                  <a:pt x="30455" y="73019"/>
                  <a:pt x="30255" y="74754"/>
                </a:cubicBezTo>
                <a:cubicBezTo>
                  <a:pt x="30189" y="75521"/>
                  <a:pt x="29988" y="76255"/>
                  <a:pt x="29288" y="76955"/>
                </a:cubicBezTo>
                <a:cubicBezTo>
                  <a:pt x="29388" y="76121"/>
                  <a:pt x="29455" y="75454"/>
                  <a:pt x="29555" y="74754"/>
                </a:cubicBezTo>
                <a:lnTo>
                  <a:pt x="29555" y="74754"/>
                </a:lnTo>
                <a:cubicBezTo>
                  <a:pt x="29255" y="74887"/>
                  <a:pt x="29088" y="74920"/>
                  <a:pt x="28888" y="75020"/>
                </a:cubicBezTo>
                <a:cubicBezTo>
                  <a:pt x="29221" y="73253"/>
                  <a:pt x="29455" y="71551"/>
                  <a:pt x="29922" y="69917"/>
                </a:cubicBezTo>
                <a:cubicBezTo>
                  <a:pt x="30322" y="68449"/>
                  <a:pt x="30889" y="67015"/>
                  <a:pt x="31556" y="65680"/>
                </a:cubicBezTo>
                <a:cubicBezTo>
                  <a:pt x="32457" y="63912"/>
                  <a:pt x="33958" y="62945"/>
                  <a:pt x="35993" y="62845"/>
                </a:cubicBezTo>
                <a:cubicBezTo>
                  <a:pt x="36226" y="62845"/>
                  <a:pt x="36393" y="62778"/>
                  <a:pt x="36593" y="62745"/>
                </a:cubicBezTo>
                <a:cubicBezTo>
                  <a:pt x="36326" y="62445"/>
                  <a:pt x="36059" y="62345"/>
                  <a:pt x="35793" y="62278"/>
                </a:cubicBezTo>
                <a:cubicBezTo>
                  <a:pt x="35638" y="62265"/>
                  <a:pt x="35484" y="62258"/>
                  <a:pt x="35331" y="62258"/>
                </a:cubicBezTo>
                <a:cubicBezTo>
                  <a:pt x="34330" y="62258"/>
                  <a:pt x="33381" y="62551"/>
                  <a:pt x="32657" y="63245"/>
                </a:cubicBezTo>
                <a:cubicBezTo>
                  <a:pt x="31890" y="63946"/>
                  <a:pt x="31156" y="64780"/>
                  <a:pt x="30589" y="65714"/>
                </a:cubicBezTo>
                <a:cubicBezTo>
                  <a:pt x="29621" y="67215"/>
                  <a:pt x="29154" y="68916"/>
                  <a:pt x="28754" y="70617"/>
                </a:cubicBezTo>
                <a:cubicBezTo>
                  <a:pt x="28454" y="72018"/>
                  <a:pt x="28154" y="73386"/>
                  <a:pt x="27820" y="74720"/>
                </a:cubicBezTo>
                <a:cubicBezTo>
                  <a:pt x="27653" y="75387"/>
                  <a:pt x="27387" y="76021"/>
                  <a:pt x="27153" y="76688"/>
                </a:cubicBezTo>
                <a:cubicBezTo>
                  <a:pt x="27086" y="76688"/>
                  <a:pt x="26986" y="76622"/>
                  <a:pt x="26886" y="76622"/>
                </a:cubicBezTo>
                <a:cubicBezTo>
                  <a:pt x="26886" y="75854"/>
                  <a:pt x="26753" y="75020"/>
                  <a:pt x="26953" y="74287"/>
                </a:cubicBezTo>
                <a:cubicBezTo>
                  <a:pt x="27753" y="71385"/>
                  <a:pt x="28687" y="68516"/>
                  <a:pt x="29588" y="65580"/>
                </a:cubicBezTo>
                <a:cubicBezTo>
                  <a:pt x="30255" y="63479"/>
                  <a:pt x="31756" y="62245"/>
                  <a:pt x="33724" y="61544"/>
                </a:cubicBezTo>
                <a:cubicBezTo>
                  <a:pt x="34169" y="61366"/>
                  <a:pt x="34688" y="61292"/>
                  <a:pt x="35202" y="61292"/>
                </a:cubicBezTo>
                <a:close/>
                <a:moveTo>
                  <a:pt x="16461" y="61325"/>
                </a:moveTo>
                <a:cubicBezTo>
                  <a:pt x="16968" y="61325"/>
                  <a:pt x="17479" y="61400"/>
                  <a:pt x="17946" y="61577"/>
                </a:cubicBezTo>
                <a:cubicBezTo>
                  <a:pt x="19915" y="62278"/>
                  <a:pt x="21416" y="63546"/>
                  <a:pt x="22083" y="65614"/>
                </a:cubicBezTo>
                <a:cubicBezTo>
                  <a:pt x="23017" y="68549"/>
                  <a:pt x="23917" y="71418"/>
                  <a:pt x="24751" y="74320"/>
                </a:cubicBezTo>
                <a:cubicBezTo>
                  <a:pt x="24951" y="75087"/>
                  <a:pt x="24851" y="75921"/>
                  <a:pt x="24851" y="76655"/>
                </a:cubicBezTo>
                <a:cubicBezTo>
                  <a:pt x="24751" y="76655"/>
                  <a:pt x="24685" y="76722"/>
                  <a:pt x="24551" y="76722"/>
                </a:cubicBezTo>
                <a:cubicBezTo>
                  <a:pt x="24284" y="76055"/>
                  <a:pt x="24017" y="75421"/>
                  <a:pt x="23884" y="74754"/>
                </a:cubicBezTo>
                <a:cubicBezTo>
                  <a:pt x="23517" y="73386"/>
                  <a:pt x="23250" y="72018"/>
                  <a:pt x="22917" y="70684"/>
                </a:cubicBezTo>
                <a:cubicBezTo>
                  <a:pt x="22550" y="68949"/>
                  <a:pt x="22049" y="67215"/>
                  <a:pt x="21082" y="65747"/>
                </a:cubicBezTo>
                <a:cubicBezTo>
                  <a:pt x="20515" y="64847"/>
                  <a:pt x="19781" y="64013"/>
                  <a:pt x="19014" y="63279"/>
                </a:cubicBezTo>
                <a:cubicBezTo>
                  <a:pt x="18233" y="62614"/>
                  <a:pt x="17327" y="62325"/>
                  <a:pt x="16339" y="62325"/>
                </a:cubicBezTo>
                <a:cubicBezTo>
                  <a:pt x="16187" y="62325"/>
                  <a:pt x="16034" y="62331"/>
                  <a:pt x="15878" y="62345"/>
                </a:cubicBezTo>
                <a:cubicBezTo>
                  <a:pt x="15578" y="62378"/>
                  <a:pt x="15311" y="62511"/>
                  <a:pt x="15078" y="62778"/>
                </a:cubicBezTo>
                <a:cubicBezTo>
                  <a:pt x="15278" y="62845"/>
                  <a:pt x="15445" y="62878"/>
                  <a:pt x="15678" y="62878"/>
                </a:cubicBezTo>
                <a:cubicBezTo>
                  <a:pt x="17680" y="63012"/>
                  <a:pt x="19214" y="63946"/>
                  <a:pt x="20115" y="65714"/>
                </a:cubicBezTo>
                <a:cubicBezTo>
                  <a:pt x="20815" y="67048"/>
                  <a:pt x="21382" y="68516"/>
                  <a:pt x="21749" y="69950"/>
                </a:cubicBezTo>
                <a:cubicBezTo>
                  <a:pt x="22216" y="71618"/>
                  <a:pt x="22450" y="73353"/>
                  <a:pt x="22783" y="75054"/>
                </a:cubicBezTo>
                <a:cubicBezTo>
                  <a:pt x="22583" y="74954"/>
                  <a:pt x="22416" y="74920"/>
                  <a:pt x="22116" y="74787"/>
                </a:cubicBezTo>
                <a:lnTo>
                  <a:pt x="22116" y="74787"/>
                </a:lnTo>
                <a:cubicBezTo>
                  <a:pt x="22216" y="75521"/>
                  <a:pt x="22283" y="76188"/>
                  <a:pt x="22383" y="77022"/>
                </a:cubicBezTo>
                <a:cubicBezTo>
                  <a:pt x="21716" y="76288"/>
                  <a:pt x="21549" y="75554"/>
                  <a:pt x="21416" y="74787"/>
                </a:cubicBezTo>
                <a:cubicBezTo>
                  <a:pt x="21215" y="73052"/>
                  <a:pt x="21049" y="71284"/>
                  <a:pt x="20815" y="69550"/>
                </a:cubicBezTo>
                <a:cubicBezTo>
                  <a:pt x="20648" y="68116"/>
                  <a:pt x="20215" y="66781"/>
                  <a:pt x="19314" y="65680"/>
                </a:cubicBezTo>
                <a:cubicBezTo>
                  <a:pt x="18409" y="64524"/>
                  <a:pt x="17125" y="63860"/>
                  <a:pt x="15848" y="63860"/>
                </a:cubicBezTo>
                <a:cubicBezTo>
                  <a:pt x="15431" y="63860"/>
                  <a:pt x="15014" y="63931"/>
                  <a:pt x="14611" y="64079"/>
                </a:cubicBezTo>
                <a:cubicBezTo>
                  <a:pt x="13910" y="64379"/>
                  <a:pt x="13276" y="64913"/>
                  <a:pt x="12643" y="65314"/>
                </a:cubicBezTo>
                <a:cubicBezTo>
                  <a:pt x="12409" y="63479"/>
                  <a:pt x="13777" y="61611"/>
                  <a:pt x="15712" y="61377"/>
                </a:cubicBezTo>
                <a:cubicBezTo>
                  <a:pt x="15956" y="61344"/>
                  <a:pt x="16208" y="61325"/>
                  <a:pt x="16461" y="61325"/>
                </a:cubicBezTo>
                <a:close/>
                <a:moveTo>
                  <a:pt x="27620" y="81425"/>
                </a:moveTo>
                <a:cubicBezTo>
                  <a:pt x="27753" y="83426"/>
                  <a:pt x="27887" y="85395"/>
                  <a:pt x="28054" y="87696"/>
                </a:cubicBezTo>
                <a:cubicBezTo>
                  <a:pt x="28354" y="87229"/>
                  <a:pt x="28587" y="87029"/>
                  <a:pt x="28788" y="86762"/>
                </a:cubicBezTo>
                <a:cubicBezTo>
                  <a:pt x="29121" y="86395"/>
                  <a:pt x="29421" y="85895"/>
                  <a:pt x="29788" y="85595"/>
                </a:cubicBezTo>
                <a:cubicBezTo>
                  <a:pt x="30075" y="85372"/>
                  <a:pt x="30375" y="85270"/>
                  <a:pt x="30655" y="85270"/>
                </a:cubicBezTo>
                <a:cubicBezTo>
                  <a:pt x="31253" y="85270"/>
                  <a:pt x="31755" y="85734"/>
                  <a:pt x="31823" y="86462"/>
                </a:cubicBezTo>
                <a:cubicBezTo>
                  <a:pt x="31923" y="87229"/>
                  <a:pt x="31656" y="87896"/>
                  <a:pt x="31256" y="88530"/>
                </a:cubicBezTo>
                <a:cubicBezTo>
                  <a:pt x="30822" y="89097"/>
                  <a:pt x="30389" y="89698"/>
                  <a:pt x="29922" y="90231"/>
                </a:cubicBezTo>
                <a:cubicBezTo>
                  <a:pt x="28854" y="91532"/>
                  <a:pt x="28120" y="92967"/>
                  <a:pt x="28020" y="94701"/>
                </a:cubicBezTo>
                <a:cubicBezTo>
                  <a:pt x="27787" y="97136"/>
                  <a:pt x="27353" y="99538"/>
                  <a:pt x="26252" y="101773"/>
                </a:cubicBezTo>
                <a:cubicBezTo>
                  <a:pt x="26188" y="101919"/>
                  <a:pt x="26021" y="101986"/>
                  <a:pt x="25851" y="101986"/>
                </a:cubicBezTo>
                <a:cubicBezTo>
                  <a:pt x="25671" y="101986"/>
                  <a:pt x="25487" y="101910"/>
                  <a:pt x="25418" y="101773"/>
                </a:cubicBezTo>
                <a:cubicBezTo>
                  <a:pt x="24351" y="99538"/>
                  <a:pt x="23884" y="97136"/>
                  <a:pt x="23684" y="94701"/>
                </a:cubicBezTo>
                <a:cubicBezTo>
                  <a:pt x="23517" y="92967"/>
                  <a:pt x="22850" y="91532"/>
                  <a:pt x="21749" y="90231"/>
                </a:cubicBezTo>
                <a:cubicBezTo>
                  <a:pt x="21282" y="89698"/>
                  <a:pt x="20849" y="89097"/>
                  <a:pt x="20415" y="88530"/>
                </a:cubicBezTo>
                <a:cubicBezTo>
                  <a:pt x="20015" y="87896"/>
                  <a:pt x="19748" y="87229"/>
                  <a:pt x="19848" y="86462"/>
                </a:cubicBezTo>
                <a:cubicBezTo>
                  <a:pt x="19916" y="85734"/>
                  <a:pt x="20434" y="85285"/>
                  <a:pt x="21032" y="85285"/>
                </a:cubicBezTo>
                <a:cubicBezTo>
                  <a:pt x="21311" y="85285"/>
                  <a:pt x="21607" y="85383"/>
                  <a:pt x="21883" y="85595"/>
                </a:cubicBezTo>
                <a:cubicBezTo>
                  <a:pt x="22250" y="85928"/>
                  <a:pt x="22550" y="86395"/>
                  <a:pt x="22883" y="86762"/>
                </a:cubicBezTo>
                <a:cubicBezTo>
                  <a:pt x="23083" y="87029"/>
                  <a:pt x="23284" y="87263"/>
                  <a:pt x="23717" y="87696"/>
                </a:cubicBezTo>
                <a:cubicBezTo>
                  <a:pt x="23851" y="85395"/>
                  <a:pt x="24017" y="83393"/>
                  <a:pt x="24118" y="81425"/>
                </a:cubicBezTo>
                <a:cubicBezTo>
                  <a:pt x="24418" y="81625"/>
                  <a:pt x="24618" y="81892"/>
                  <a:pt x="24618" y="82092"/>
                </a:cubicBezTo>
                <a:cubicBezTo>
                  <a:pt x="24585" y="84627"/>
                  <a:pt x="24518" y="87196"/>
                  <a:pt x="24418" y="89731"/>
                </a:cubicBezTo>
                <a:cubicBezTo>
                  <a:pt x="23417" y="88597"/>
                  <a:pt x="22616" y="87429"/>
                  <a:pt x="21382" y="86395"/>
                </a:cubicBezTo>
                <a:lnTo>
                  <a:pt x="21382" y="86395"/>
                </a:lnTo>
                <a:cubicBezTo>
                  <a:pt x="21616" y="87730"/>
                  <a:pt x="22216" y="88697"/>
                  <a:pt x="22850" y="89598"/>
                </a:cubicBezTo>
                <a:cubicBezTo>
                  <a:pt x="24084" y="91432"/>
                  <a:pt x="24551" y="93467"/>
                  <a:pt x="24418" y="95635"/>
                </a:cubicBezTo>
                <a:cubicBezTo>
                  <a:pt x="24351" y="97136"/>
                  <a:pt x="24718" y="98537"/>
                  <a:pt x="25352" y="99805"/>
                </a:cubicBezTo>
                <a:cubicBezTo>
                  <a:pt x="25418" y="99972"/>
                  <a:pt x="25519" y="100205"/>
                  <a:pt x="25619" y="100272"/>
                </a:cubicBezTo>
                <a:cubicBezTo>
                  <a:pt x="25719" y="100305"/>
                  <a:pt x="25785" y="100372"/>
                  <a:pt x="25885" y="100372"/>
                </a:cubicBezTo>
                <a:cubicBezTo>
                  <a:pt x="26019" y="100372"/>
                  <a:pt x="26086" y="100372"/>
                  <a:pt x="26119" y="100272"/>
                </a:cubicBezTo>
                <a:cubicBezTo>
                  <a:pt x="26252" y="100205"/>
                  <a:pt x="26352" y="99972"/>
                  <a:pt x="26419" y="99805"/>
                </a:cubicBezTo>
                <a:cubicBezTo>
                  <a:pt x="27053" y="98471"/>
                  <a:pt x="27420" y="97103"/>
                  <a:pt x="27320" y="95635"/>
                </a:cubicBezTo>
                <a:cubicBezTo>
                  <a:pt x="27220" y="93467"/>
                  <a:pt x="27653" y="91432"/>
                  <a:pt x="28921" y="89598"/>
                </a:cubicBezTo>
                <a:cubicBezTo>
                  <a:pt x="29555" y="88697"/>
                  <a:pt x="30122" y="87730"/>
                  <a:pt x="30389" y="86395"/>
                </a:cubicBezTo>
                <a:lnTo>
                  <a:pt x="30389" y="86395"/>
                </a:lnTo>
                <a:cubicBezTo>
                  <a:pt x="29121" y="87429"/>
                  <a:pt x="28354" y="88597"/>
                  <a:pt x="27353" y="89731"/>
                </a:cubicBezTo>
                <a:cubicBezTo>
                  <a:pt x="27253" y="87196"/>
                  <a:pt x="27186" y="84627"/>
                  <a:pt x="27120" y="82092"/>
                </a:cubicBezTo>
                <a:cubicBezTo>
                  <a:pt x="27120" y="81859"/>
                  <a:pt x="27353" y="81625"/>
                  <a:pt x="27620" y="81425"/>
                </a:cubicBezTo>
                <a:close/>
                <a:moveTo>
                  <a:pt x="25785" y="0"/>
                </a:moveTo>
                <a:cubicBezTo>
                  <a:pt x="25752" y="0"/>
                  <a:pt x="24918" y="1034"/>
                  <a:pt x="24618" y="1535"/>
                </a:cubicBezTo>
                <a:cubicBezTo>
                  <a:pt x="23917" y="2735"/>
                  <a:pt x="22883" y="3236"/>
                  <a:pt x="21549" y="3236"/>
                </a:cubicBezTo>
                <a:lnTo>
                  <a:pt x="20215" y="3236"/>
                </a:lnTo>
                <a:cubicBezTo>
                  <a:pt x="19047" y="3336"/>
                  <a:pt x="18380" y="3836"/>
                  <a:pt x="18047" y="5004"/>
                </a:cubicBezTo>
                <a:cubicBezTo>
                  <a:pt x="17613" y="6505"/>
                  <a:pt x="18047" y="7739"/>
                  <a:pt x="19081" y="8873"/>
                </a:cubicBezTo>
                <a:cubicBezTo>
                  <a:pt x="19347" y="9140"/>
                  <a:pt x="19581" y="9407"/>
                  <a:pt x="20015" y="9840"/>
                </a:cubicBezTo>
                <a:cubicBezTo>
                  <a:pt x="18447" y="9740"/>
                  <a:pt x="17279" y="9674"/>
                  <a:pt x="16179" y="8740"/>
                </a:cubicBezTo>
                <a:cubicBezTo>
                  <a:pt x="14935" y="7768"/>
                  <a:pt x="13515" y="7323"/>
                  <a:pt x="12125" y="7323"/>
                </a:cubicBezTo>
                <a:cubicBezTo>
                  <a:pt x="9075" y="7323"/>
                  <a:pt x="6167" y="9462"/>
                  <a:pt x="5571" y="12876"/>
                </a:cubicBezTo>
                <a:cubicBezTo>
                  <a:pt x="5538" y="13076"/>
                  <a:pt x="5504" y="13310"/>
                  <a:pt x="5504" y="13476"/>
                </a:cubicBezTo>
                <a:cubicBezTo>
                  <a:pt x="5504" y="14128"/>
                  <a:pt x="5865" y="14515"/>
                  <a:pt x="6423" y="14515"/>
                </a:cubicBezTo>
                <a:cubicBezTo>
                  <a:pt x="6522" y="14515"/>
                  <a:pt x="6628" y="14502"/>
                  <a:pt x="6738" y="14477"/>
                </a:cubicBezTo>
                <a:cubicBezTo>
                  <a:pt x="7072" y="14377"/>
                  <a:pt x="7406" y="14244"/>
                  <a:pt x="7773" y="14144"/>
                </a:cubicBezTo>
                <a:cubicBezTo>
                  <a:pt x="8187" y="13990"/>
                  <a:pt x="8576" y="13920"/>
                  <a:pt x="8933" y="13920"/>
                </a:cubicBezTo>
                <a:cubicBezTo>
                  <a:pt x="10441" y="13920"/>
                  <a:pt x="11370" y="15174"/>
                  <a:pt x="11208" y="16712"/>
                </a:cubicBezTo>
                <a:cubicBezTo>
                  <a:pt x="11075" y="16745"/>
                  <a:pt x="10908" y="16812"/>
                  <a:pt x="10741" y="16812"/>
                </a:cubicBezTo>
                <a:cubicBezTo>
                  <a:pt x="7406" y="16879"/>
                  <a:pt x="4770" y="18647"/>
                  <a:pt x="2402" y="20648"/>
                </a:cubicBezTo>
                <a:cubicBezTo>
                  <a:pt x="0" y="22683"/>
                  <a:pt x="234" y="25085"/>
                  <a:pt x="834" y="27720"/>
                </a:cubicBezTo>
                <a:cubicBezTo>
                  <a:pt x="928" y="28188"/>
                  <a:pt x="1189" y="28425"/>
                  <a:pt x="1495" y="28425"/>
                </a:cubicBezTo>
                <a:cubicBezTo>
                  <a:pt x="1735" y="28425"/>
                  <a:pt x="2001" y="28280"/>
                  <a:pt x="2235" y="27987"/>
                </a:cubicBezTo>
                <a:cubicBezTo>
                  <a:pt x="2569" y="27553"/>
                  <a:pt x="2836" y="27086"/>
                  <a:pt x="3069" y="26686"/>
                </a:cubicBezTo>
                <a:cubicBezTo>
                  <a:pt x="3703" y="25718"/>
                  <a:pt x="4504" y="24918"/>
                  <a:pt x="5671" y="24651"/>
                </a:cubicBezTo>
                <a:cubicBezTo>
                  <a:pt x="5903" y="24578"/>
                  <a:pt x="6131" y="24544"/>
                  <a:pt x="6350" y="24544"/>
                </a:cubicBezTo>
                <a:cubicBezTo>
                  <a:pt x="7237" y="24544"/>
                  <a:pt x="7992" y="25110"/>
                  <a:pt x="8340" y="26019"/>
                </a:cubicBezTo>
                <a:cubicBezTo>
                  <a:pt x="8740" y="27320"/>
                  <a:pt x="9174" y="28587"/>
                  <a:pt x="9607" y="29888"/>
                </a:cubicBezTo>
                <a:cubicBezTo>
                  <a:pt x="9741" y="30255"/>
                  <a:pt x="9874" y="30589"/>
                  <a:pt x="10007" y="30922"/>
                </a:cubicBezTo>
                <a:cubicBezTo>
                  <a:pt x="7406" y="32257"/>
                  <a:pt x="6505" y="34391"/>
                  <a:pt x="6672" y="37060"/>
                </a:cubicBezTo>
                <a:cubicBezTo>
                  <a:pt x="6839" y="39428"/>
                  <a:pt x="8006" y="41230"/>
                  <a:pt x="9941" y="42531"/>
                </a:cubicBezTo>
                <a:cubicBezTo>
                  <a:pt x="10437" y="42850"/>
                  <a:pt x="10875" y="43005"/>
                  <a:pt x="11255" y="43005"/>
                </a:cubicBezTo>
                <a:cubicBezTo>
                  <a:pt x="11949" y="43005"/>
                  <a:pt x="12453" y="42487"/>
                  <a:pt x="12776" y="41496"/>
                </a:cubicBezTo>
                <a:cubicBezTo>
                  <a:pt x="12943" y="40896"/>
                  <a:pt x="13110" y="40329"/>
                  <a:pt x="13343" y="39762"/>
                </a:cubicBezTo>
                <a:cubicBezTo>
                  <a:pt x="13710" y="38828"/>
                  <a:pt x="14377" y="38061"/>
                  <a:pt x="15345" y="37594"/>
                </a:cubicBezTo>
                <a:cubicBezTo>
                  <a:pt x="15835" y="37354"/>
                  <a:pt x="16332" y="37235"/>
                  <a:pt x="16809" y="37235"/>
                </a:cubicBezTo>
                <a:cubicBezTo>
                  <a:pt x="17792" y="37235"/>
                  <a:pt x="18686" y="37740"/>
                  <a:pt x="19247" y="38728"/>
                </a:cubicBezTo>
                <a:cubicBezTo>
                  <a:pt x="19915" y="39895"/>
                  <a:pt x="20582" y="41163"/>
                  <a:pt x="20949" y="42430"/>
                </a:cubicBezTo>
                <a:cubicBezTo>
                  <a:pt x="21549" y="44465"/>
                  <a:pt x="22016" y="46567"/>
                  <a:pt x="22216" y="48635"/>
                </a:cubicBezTo>
                <a:cubicBezTo>
                  <a:pt x="22583" y="52771"/>
                  <a:pt x="22783" y="56941"/>
                  <a:pt x="23017" y="61110"/>
                </a:cubicBezTo>
                <a:cubicBezTo>
                  <a:pt x="23050" y="62044"/>
                  <a:pt x="22850" y="62945"/>
                  <a:pt x="22750" y="64113"/>
                </a:cubicBezTo>
                <a:cubicBezTo>
                  <a:pt x="22350" y="63612"/>
                  <a:pt x="22116" y="63312"/>
                  <a:pt x="21916" y="63045"/>
                </a:cubicBezTo>
                <a:cubicBezTo>
                  <a:pt x="20782" y="61611"/>
                  <a:pt x="19381" y="60744"/>
                  <a:pt x="17613" y="60310"/>
                </a:cubicBezTo>
                <a:cubicBezTo>
                  <a:pt x="17228" y="60223"/>
                  <a:pt x="16844" y="60180"/>
                  <a:pt x="16469" y="60180"/>
                </a:cubicBezTo>
                <a:cubicBezTo>
                  <a:pt x="14402" y="60180"/>
                  <a:pt x="12563" y="61457"/>
                  <a:pt x="11942" y="63546"/>
                </a:cubicBezTo>
                <a:cubicBezTo>
                  <a:pt x="11675" y="64480"/>
                  <a:pt x="11609" y="65614"/>
                  <a:pt x="11709" y="66614"/>
                </a:cubicBezTo>
                <a:cubicBezTo>
                  <a:pt x="11842" y="67982"/>
                  <a:pt x="12576" y="69116"/>
                  <a:pt x="13844" y="69783"/>
                </a:cubicBezTo>
                <a:cubicBezTo>
                  <a:pt x="14317" y="70051"/>
                  <a:pt x="14790" y="70179"/>
                  <a:pt x="15233" y="70179"/>
                </a:cubicBezTo>
                <a:cubicBezTo>
                  <a:pt x="16226" y="70179"/>
                  <a:pt x="17067" y="69536"/>
                  <a:pt x="17413" y="68382"/>
                </a:cubicBezTo>
                <a:cubicBezTo>
                  <a:pt x="17546" y="67915"/>
                  <a:pt x="17580" y="67415"/>
                  <a:pt x="17580" y="66948"/>
                </a:cubicBezTo>
                <a:cubicBezTo>
                  <a:pt x="17580" y="66748"/>
                  <a:pt x="17413" y="66481"/>
                  <a:pt x="17246" y="66214"/>
                </a:cubicBezTo>
                <a:cubicBezTo>
                  <a:pt x="17012" y="66414"/>
                  <a:pt x="16846" y="66481"/>
                  <a:pt x="16679" y="66614"/>
                </a:cubicBezTo>
                <a:cubicBezTo>
                  <a:pt x="16493" y="66754"/>
                  <a:pt x="16324" y="66942"/>
                  <a:pt x="16125" y="66942"/>
                </a:cubicBezTo>
                <a:cubicBezTo>
                  <a:pt x="16038" y="66942"/>
                  <a:pt x="15946" y="66906"/>
                  <a:pt x="15845" y="66815"/>
                </a:cubicBezTo>
                <a:cubicBezTo>
                  <a:pt x="15511" y="66481"/>
                  <a:pt x="15545" y="66114"/>
                  <a:pt x="15778" y="65747"/>
                </a:cubicBezTo>
                <a:cubicBezTo>
                  <a:pt x="16033" y="65394"/>
                  <a:pt x="16393" y="65214"/>
                  <a:pt x="16774" y="65214"/>
                </a:cubicBezTo>
                <a:cubicBezTo>
                  <a:pt x="17041" y="65214"/>
                  <a:pt x="17319" y="65302"/>
                  <a:pt x="17580" y="65480"/>
                </a:cubicBezTo>
                <a:cubicBezTo>
                  <a:pt x="18747" y="66281"/>
                  <a:pt x="19347" y="67448"/>
                  <a:pt x="19614" y="68783"/>
                </a:cubicBezTo>
                <a:cubicBezTo>
                  <a:pt x="19848" y="69750"/>
                  <a:pt x="20015" y="70751"/>
                  <a:pt x="20081" y="71751"/>
                </a:cubicBezTo>
                <a:cubicBezTo>
                  <a:pt x="20281" y="74587"/>
                  <a:pt x="20715" y="77322"/>
                  <a:pt x="22750" y="79557"/>
                </a:cubicBezTo>
                <a:cubicBezTo>
                  <a:pt x="22850" y="79657"/>
                  <a:pt x="22917" y="79824"/>
                  <a:pt x="22950" y="79957"/>
                </a:cubicBezTo>
                <a:cubicBezTo>
                  <a:pt x="23184" y="81592"/>
                  <a:pt x="23083" y="83226"/>
                  <a:pt x="23083" y="84961"/>
                </a:cubicBezTo>
                <a:cubicBezTo>
                  <a:pt x="22783" y="84794"/>
                  <a:pt x="22616" y="84761"/>
                  <a:pt x="22516" y="84661"/>
                </a:cubicBezTo>
                <a:cubicBezTo>
                  <a:pt x="22022" y="84349"/>
                  <a:pt x="21527" y="84168"/>
                  <a:pt x="21027" y="84168"/>
                </a:cubicBezTo>
                <a:cubicBezTo>
                  <a:pt x="20616" y="84168"/>
                  <a:pt x="20202" y="84290"/>
                  <a:pt x="19781" y="84561"/>
                </a:cubicBezTo>
                <a:cubicBezTo>
                  <a:pt x="18847" y="85228"/>
                  <a:pt x="18514" y="86228"/>
                  <a:pt x="18780" y="87296"/>
                </a:cubicBezTo>
                <a:cubicBezTo>
                  <a:pt x="19047" y="88163"/>
                  <a:pt x="19514" y="88964"/>
                  <a:pt x="20015" y="89764"/>
                </a:cubicBezTo>
                <a:cubicBezTo>
                  <a:pt x="20415" y="90398"/>
                  <a:pt x="21015" y="90932"/>
                  <a:pt x="21516" y="91466"/>
                </a:cubicBezTo>
                <a:cubicBezTo>
                  <a:pt x="22350" y="92433"/>
                  <a:pt x="22783" y="93500"/>
                  <a:pt x="22750" y="94835"/>
                </a:cubicBezTo>
                <a:cubicBezTo>
                  <a:pt x="22717" y="96903"/>
                  <a:pt x="22950" y="98938"/>
                  <a:pt x="23884" y="100806"/>
                </a:cubicBezTo>
                <a:cubicBezTo>
                  <a:pt x="24251" y="101573"/>
                  <a:pt x="24585" y="102340"/>
                  <a:pt x="24918" y="103107"/>
                </a:cubicBezTo>
                <a:cubicBezTo>
                  <a:pt x="25018" y="103274"/>
                  <a:pt x="25418" y="104475"/>
                  <a:pt x="25852" y="104475"/>
                </a:cubicBezTo>
                <a:cubicBezTo>
                  <a:pt x="26252" y="104475"/>
                  <a:pt x="26686" y="103274"/>
                  <a:pt x="26753" y="103107"/>
                </a:cubicBezTo>
                <a:cubicBezTo>
                  <a:pt x="27086" y="102340"/>
                  <a:pt x="27420" y="101573"/>
                  <a:pt x="27787" y="100806"/>
                </a:cubicBezTo>
                <a:cubicBezTo>
                  <a:pt x="28687" y="98938"/>
                  <a:pt x="28954" y="96903"/>
                  <a:pt x="28921" y="94835"/>
                </a:cubicBezTo>
                <a:cubicBezTo>
                  <a:pt x="28888" y="93500"/>
                  <a:pt x="29355" y="92433"/>
                  <a:pt x="30189" y="91466"/>
                </a:cubicBezTo>
                <a:cubicBezTo>
                  <a:pt x="30689" y="90898"/>
                  <a:pt x="31256" y="90398"/>
                  <a:pt x="31690" y="89764"/>
                </a:cubicBezTo>
                <a:cubicBezTo>
                  <a:pt x="32190" y="88997"/>
                  <a:pt x="32624" y="88163"/>
                  <a:pt x="32890" y="87296"/>
                </a:cubicBezTo>
                <a:cubicBezTo>
                  <a:pt x="33191" y="86228"/>
                  <a:pt x="32824" y="85228"/>
                  <a:pt x="31890" y="84561"/>
                </a:cubicBezTo>
                <a:cubicBezTo>
                  <a:pt x="31497" y="84273"/>
                  <a:pt x="31083" y="84144"/>
                  <a:pt x="30667" y="84144"/>
                </a:cubicBezTo>
                <a:cubicBezTo>
                  <a:pt x="30166" y="84144"/>
                  <a:pt x="29662" y="84332"/>
                  <a:pt x="29188" y="84661"/>
                </a:cubicBezTo>
                <a:cubicBezTo>
                  <a:pt x="29054" y="84761"/>
                  <a:pt x="28921" y="84794"/>
                  <a:pt x="28587" y="84961"/>
                </a:cubicBezTo>
                <a:cubicBezTo>
                  <a:pt x="28587" y="83226"/>
                  <a:pt x="28454" y="81592"/>
                  <a:pt x="28721" y="79957"/>
                </a:cubicBezTo>
                <a:cubicBezTo>
                  <a:pt x="28721" y="79791"/>
                  <a:pt x="28788" y="79624"/>
                  <a:pt x="28921" y="79557"/>
                </a:cubicBezTo>
                <a:cubicBezTo>
                  <a:pt x="30956" y="77322"/>
                  <a:pt x="31389" y="74587"/>
                  <a:pt x="31590" y="71751"/>
                </a:cubicBezTo>
                <a:cubicBezTo>
                  <a:pt x="31690" y="70751"/>
                  <a:pt x="31790" y="69750"/>
                  <a:pt x="32057" y="68783"/>
                </a:cubicBezTo>
                <a:cubicBezTo>
                  <a:pt x="32357" y="67482"/>
                  <a:pt x="32924" y="66281"/>
                  <a:pt x="34091" y="65480"/>
                </a:cubicBezTo>
                <a:cubicBezTo>
                  <a:pt x="34355" y="65314"/>
                  <a:pt x="34636" y="65228"/>
                  <a:pt x="34906" y="65228"/>
                </a:cubicBezTo>
                <a:cubicBezTo>
                  <a:pt x="35284" y="65228"/>
                  <a:pt x="35639" y="65397"/>
                  <a:pt x="35893" y="65747"/>
                </a:cubicBezTo>
                <a:cubicBezTo>
                  <a:pt x="36126" y="66114"/>
                  <a:pt x="36226" y="66481"/>
                  <a:pt x="35859" y="66815"/>
                </a:cubicBezTo>
                <a:cubicBezTo>
                  <a:pt x="35748" y="66915"/>
                  <a:pt x="35644" y="66955"/>
                  <a:pt x="35547" y="66955"/>
                </a:cubicBezTo>
                <a:cubicBezTo>
                  <a:pt x="35351" y="66955"/>
                  <a:pt x="35181" y="66792"/>
                  <a:pt x="35025" y="66614"/>
                </a:cubicBezTo>
                <a:cubicBezTo>
                  <a:pt x="34892" y="66481"/>
                  <a:pt x="34725" y="66414"/>
                  <a:pt x="34425" y="66214"/>
                </a:cubicBezTo>
                <a:cubicBezTo>
                  <a:pt x="34291" y="66481"/>
                  <a:pt x="34091" y="66748"/>
                  <a:pt x="34091" y="66948"/>
                </a:cubicBezTo>
                <a:cubicBezTo>
                  <a:pt x="34091" y="67415"/>
                  <a:pt x="34125" y="67915"/>
                  <a:pt x="34258" y="68382"/>
                </a:cubicBezTo>
                <a:cubicBezTo>
                  <a:pt x="34602" y="69552"/>
                  <a:pt x="35435" y="70185"/>
                  <a:pt x="36431" y="70185"/>
                </a:cubicBezTo>
                <a:cubicBezTo>
                  <a:pt x="36884" y="70185"/>
                  <a:pt x="37371" y="70054"/>
                  <a:pt x="37861" y="69783"/>
                </a:cubicBezTo>
                <a:cubicBezTo>
                  <a:pt x="39095" y="69083"/>
                  <a:pt x="39795" y="67949"/>
                  <a:pt x="39962" y="66614"/>
                </a:cubicBezTo>
                <a:cubicBezTo>
                  <a:pt x="40062" y="65614"/>
                  <a:pt x="40029" y="64546"/>
                  <a:pt x="39729" y="63546"/>
                </a:cubicBezTo>
                <a:cubicBezTo>
                  <a:pt x="39136" y="61457"/>
                  <a:pt x="37278" y="60180"/>
                  <a:pt x="35204" y="60180"/>
                </a:cubicBezTo>
                <a:cubicBezTo>
                  <a:pt x="34827" y="60180"/>
                  <a:pt x="34443" y="60223"/>
                  <a:pt x="34058" y="60310"/>
                </a:cubicBezTo>
                <a:cubicBezTo>
                  <a:pt x="32290" y="60744"/>
                  <a:pt x="30889" y="61611"/>
                  <a:pt x="29755" y="63045"/>
                </a:cubicBezTo>
                <a:cubicBezTo>
                  <a:pt x="29555" y="63312"/>
                  <a:pt x="29355" y="63579"/>
                  <a:pt x="28921" y="64113"/>
                </a:cubicBezTo>
                <a:cubicBezTo>
                  <a:pt x="28788" y="62945"/>
                  <a:pt x="28621" y="62044"/>
                  <a:pt x="28687" y="61110"/>
                </a:cubicBezTo>
                <a:cubicBezTo>
                  <a:pt x="28888" y="56941"/>
                  <a:pt x="29088" y="52771"/>
                  <a:pt x="29455" y="48635"/>
                </a:cubicBezTo>
                <a:cubicBezTo>
                  <a:pt x="29688" y="46567"/>
                  <a:pt x="30122" y="44432"/>
                  <a:pt x="30722" y="42430"/>
                </a:cubicBezTo>
                <a:cubicBezTo>
                  <a:pt x="31089" y="41130"/>
                  <a:pt x="31756" y="39929"/>
                  <a:pt x="32423" y="38728"/>
                </a:cubicBezTo>
                <a:cubicBezTo>
                  <a:pt x="32985" y="37740"/>
                  <a:pt x="33894" y="37235"/>
                  <a:pt x="34887" y="37235"/>
                </a:cubicBezTo>
                <a:cubicBezTo>
                  <a:pt x="35368" y="37235"/>
                  <a:pt x="35869" y="37354"/>
                  <a:pt x="36360" y="37594"/>
                </a:cubicBezTo>
                <a:cubicBezTo>
                  <a:pt x="37260" y="38061"/>
                  <a:pt x="37927" y="38828"/>
                  <a:pt x="38361" y="39762"/>
                </a:cubicBezTo>
                <a:cubicBezTo>
                  <a:pt x="38561" y="40329"/>
                  <a:pt x="38728" y="40896"/>
                  <a:pt x="38895" y="41496"/>
                </a:cubicBezTo>
                <a:cubicBezTo>
                  <a:pt x="39218" y="42487"/>
                  <a:pt x="39736" y="43005"/>
                  <a:pt x="40430" y="43005"/>
                </a:cubicBezTo>
                <a:cubicBezTo>
                  <a:pt x="40812" y="43005"/>
                  <a:pt x="41246" y="42850"/>
                  <a:pt x="41730" y="42531"/>
                </a:cubicBezTo>
                <a:cubicBezTo>
                  <a:pt x="43698" y="41230"/>
                  <a:pt x="44899" y="39428"/>
                  <a:pt x="45032" y="37060"/>
                </a:cubicBezTo>
                <a:cubicBezTo>
                  <a:pt x="45199" y="34391"/>
                  <a:pt x="44265" y="32257"/>
                  <a:pt x="41697" y="30922"/>
                </a:cubicBezTo>
                <a:cubicBezTo>
                  <a:pt x="41797" y="30589"/>
                  <a:pt x="41930" y="30222"/>
                  <a:pt x="42064" y="29888"/>
                </a:cubicBezTo>
                <a:cubicBezTo>
                  <a:pt x="42464" y="28587"/>
                  <a:pt x="42898" y="27320"/>
                  <a:pt x="43365" y="26019"/>
                </a:cubicBezTo>
                <a:cubicBezTo>
                  <a:pt x="43659" y="25082"/>
                  <a:pt x="44405" y="24553"/>
                  <a:pt x="45325" y="24553"/>
                </a:cubicBezTo>
                <a:cubicBezTo>
                  <a:pt x="45552" y="24553"/>
                  <a:pt x="45789" y="24585"/>
                  <a:pt x="46033" y="24651"/>
                </a:cubicBezTo>
                <a:cubicBezTo>
                  <a:pt x="47134" y="24985"/>
                  <a:pt x="47935" y="25718"/>
                  <a:pt x="48602" y="26686"/>
                </a:cubicBezTo>
                <a:cubicBezTo>
                  <a:pt x="48902" y="27086"/>
                  <a:pt x="49135" y="27586"/>
                  <a:pt x="49436" y="27987"/>
                </a:cubicBezTo>
                <a:cubicBezTo>
                  <a:pt x="49670" y="28280"/>
                  <a:pt x="49943" y="28425"/>
                  <a:pt x="50186" y="28425"/>
                </a:cubicBezTo>
                <a:cubicBezTo>
                  <a:pt x="50498" y="28425"/>
                  <a:pt x="50762" y="28188"/>
                  <a:pt x="50837" y="27720"/>
                </a:cubicBezTo>
                <a:cubicBezTo>
                  <a:pt x="51404" y="25085"/>
                  <a:pt x="51604" y="22683"/>
                  <a:pt x="49202" y="20648"/>
                </a:cubicBezTo>
                <a:cubicBezTo>
                  <a:pt x="46800" y="18647"/>
                  <a:pt x="44199" y="16879"/>
                  <a:pt x="40863" y="16812"/>
                </a:cubicBezTo>
                <a:cubicBezTo>
                  <a:pt x="40696" y="16812"/>
                  <a:pt x="40563" y="16745"/>
                  <a:pt x="40396" y="16712"/>
                </a:cubicBezTo>
                <a:cubicBezTo>
                  <a:pt x="40261" y="15174"/>
                  <a:pt x="41195" y="13920"/>
                  <a:pt x="42669" y="13920"/>
                </a:cubicBezTo>
                <a:cubicBezTo>
                  <a:pt x="43018" y="13920"/>
                  <a:pt x="43396" y="13990"/>
                  <a:pt x="43798" y="14144"/>
                </a:cubicBezTo>
                <a:cubicBezTo>
                  <a:pt x="44132" y="14244"/>
                  <a:pt x="44465" y="14377"/>
                  <a:pt x="44866" y="14477"/>
                </a:cubicBezTo>
                <a:cubicBezTo>
                  <a:pt x="44977" y="14502"/>
                  <a:pt x="45082" y="14515"/>
                  <a:pt x="45181" y="14515"/>
                </a:cubicBezTo>
                <a:cubicBezTo>
                  <a:pt x="45739" y="14515"/>
                  <a:pt x="46100" y="14128"/>
                  <a:pt x="46100" y="13476"/>
                </a:cubicBezTo>
                <a:cubicBezTo>
                  <a:pt x="46100" y="13243"/>
                  <a:pt x="46067" y="13043"/>
                  <a:pt x="46033" y="12876"/>
                </a:cubicBezTo>
                <a:cubicBezTo>
                  <a:pt x="45416" y="9447"/>
                  <a:pt x="42527" y="7287"/>
                  <a:pt x="39493" y="7287"/>
                </a:cubicBezTo>
                <a:cubicBezTo>
                  <a:pt x="38099" y="7287"/>
                  <a:pt x="36675" y="7742"/>
                  <a:pt x="35426" y="8740"/>
                </a:cubicBezTo>
                <a:cubicBezTo>
                  <a:pt x="34291" y="9640"/>
                  <a:pt x="33124" y="9740"/>
                  <a:pt x="31590" y="9840"/>
                </a:cubicBezTo>
                <a:cubicBezTo>
                  <a:pt x="32023" y="9407"/>
                  <a:pt x="32257" y="9173"/>
                  <a:pt x="32524" y="8873"/>
                </a:cubicBezTo>
                <a:cubicBezTo>
                  <a:pt x="33524" y="7739"/>
                  <a:pt x="33958" y="6505"/>
                  <a:pt x="33558" y="5004"/>
                </a:cubicBezTo>
                <a:cubicBezTo>
                  <a:pt x="33224" y="3870"/>
                  <a:pt x="32590" y="3336"/>
                  <a:pt x="31389" y="3236"/>
                </a:cubicBezTo>
                <a:cubicBezTo>
                  <a:pt x="31234" y="3225"/>
                  <a:pt x="31085" y="3221"/>
                  <a:pt x="30940" y="3221"/>
                </a:cubicBezTo>
                <a:cubicBezTo>
                  <a:pt x="30648" y="3221"/>
                  <a:pt x="30366" y="3236"/>
                  <a:pt x="30055" y="3236"/>
                </a:cubicBezTo>
                <a:cubicBezTo>
                  <a:pt x="28721" y="3236"/>
                  <a:pt x="27620" y="2735"/>
                  <a:pt x="26953" y="1535"/>
                </a:cubicBezTo>
                <a:cubicBezTo>
                  <a:pt x="26686" y="1034"/>
                  <a:pt x="25852" y="0"/>
                  <a:pt x="25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mt="47000"/>
          </a:blip>
          <a:stretch>
            <a:fillRect/>
          </a:stretch>
        </p:blipFill>
        <p:spPr>
          <a:xfrm>
            <a:off x="0" y="0"/>
            <a:ext cx="9144000" cy="5143500"/>
          </a:xfrm>
          <a:prstGeom prst="rect">
            <a:avLst/>
          </a:prstGeom>
          <a:noFill/>
          <a:ln>
            <a:noFill/>
          </a:ln>
        </p:spPr>
      </p:pic>
      <p:sp>
        <p:nvSpPr>
          <p:cNvPr id="31" name="Google Shape;31;p4"/>
          <p:cNvSpPr txBox="1">
            <a:spLocks noGrp="1"/>
          </p:cNvSpPr>
          <p:nvPr>
            <p:ph type="title"/>
          </p:nvPr>
        </p:nvSpPr>
        <p:spPr>
          <a:xfrm>
            <a:off x="710475" y="445025"/>
            <a:ext cx="7722900" cy="5727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a:lvl1pPr>
            <a:lvl2pPr lvl="1">
              <a:spcBef>
                <a:spcPts val="0"/>
              </a:spcBef>
              <a:spcAft>
                <a:spcPts val="0"/>
              </a:spcAft>
              <a:buSzPts val="3800"/>
              <a:buNone/>
              <a:defRPr/>
            </a:lvl2pPr>
            <a:lvl3pPr lvl="2">
              <a:spcBef>
                <a:spcPts val="0"/>
              </a:spcBef>
              <a:spcAft>
                <a:spcPts val="0"/>
              </a:spcAft>
              <a:buSzPts val="3800"/>
              <a:buNone/>
              <a:defRPr/>
            </a:lvl3pPr>
            <a:lvl4pPr lvl="3">
              <a:spcBef>
                <a:spcPts val="0"/>
              </a:spcBef>
              <a:spcAft>
                <a:spcPts val="0"/>
              </a:spcAft>
              <a:buSzPts val="3800"/>
              <a:buNone/>
              <a:defRPr/>
            </a:lvl4pPr>
            <a:lvl5pPr lvl="4">
              <a:spcBef>
                <a:spcPts val="0"/>
              </a:spcBef>
              <a:spcAft>
                <a:spcPts val="0"/>
              </a:spcAft>
              <a:buSzPts val="3800"/>
              <a:buNone/>
              <a:defRPr/>
            </a:lvl5pPr>
            <a:lvl6pPr lvl="5">
              <a:spcBef>
                <a:spcPts val="0"/>
              </a:spcBef>
              <a:spcAft>
                <a:spcPts val="0"/>
              </a:spcAft>
              <a:buSzPts val="3800"/>
              <a:buNone/>
              <a:defRPr/>
            </a:lvl6pPr>
            <a:lvl7pPr lvl="6">
              <a:spcBef>
                <a:spcPts val="0"/>
              </a:spcBef>
              <a:spcAft>
                <a:spcPts val="0"/>
              </a:spcAft>
              <a:buSzPts val="3800"/>
              <a:buNone/>
              <a:defRPr/>
            </a:lvl7pPr>
            <a:lvl8pPr lvl="7">
              <a:spcBef>
                <a:spcPts val="0"/>
              </a:spcBef>
              <a:spcAft>
                <a:spcPts val="0"/>
              </a:spcAft>
              <a:buSzPts val="3800"/>
              <a:buNone/>
              <a:defRPr/>
            </a:lvl8pPr>
            <a:lvl9pPr lvl="8">
              <a:spcBef>
                <a:spcPts val="0"/>
              </a:spcBef>
              <a:spcAft>
                <a:spcPts val="0"/>
              </a:spcAft>
              <a:buSzPts val="3800"/>
              <a:buNone/>
              <a:defRPr/>
            </a:lvl9pPr>
          </a:lstStyle>
          <a:p>
            <a:endParaRPr/>
          </a:p>
        </p:txBody>
      </p:sp>
      <p:sp>
        <p:nvSpPr>
          <p:cNvPr id="32" name="Google Shape;32;p4"/>
          <p:cNvSpPr txBox="1">
            <a:spLocks noGrp="1"/>
          </p:cNvSpPr>
          <p:nvPr>
            <p:ph type="subTitle" idx="1"/>
          </p:nvPr>
        </p:nvSpPr>
        <p:spPr>
          <a:xfrm>
            <a:off x="710475" y="1200450"/>
            <a:ext cx="7722900" cy="28209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5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6"/>
          <p:cNvPicPr preferRelativeResize="0"/>
          <p:nvPr/>
        </p:nvPicPr>
        <p:blipFill>
          <a:blip r:embed="rId2">
            <a:alphaModFix amt="47000"/>
          </a:blip>
          <a:stretch>
            <a:fillRect/>
          </a:stretch>
        </p:blipFill>
        <p:spPr>
          <a:xfrm rot="10800000">
            <a:off x="0" y="0"/>
            <a:ext cx="9144000" cy="5143500"/>
          </a:xfrm>
          <a:prstGeom prst="rect">
            <a:avLst/>
          </a:prstGeom>
          <a:noFill/>
          <a:ln>
            <a:noFill/>
          </a:ln>
        </p:spPr>
      </p:pic>
      <p:sp>
        <p:nvSpPr>
          <p:cNvPr id="42" name="Google Shape;42;p6"/>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lvl1pPr lvl="0" algn="ctr">
              <a:spcBef>
                <a:spcPts val="0"/>
              </a:spcBef>
              <a:spcAft>
                <a:spcPts val="0"/>
              </a:spcAft>
              <a:buSzPts val="3800"/>
              <a:buNone/>
              <a:defRPr sz="3800"/>
            </a:lvl1pPr>
            <a:lvl2pPr lvl="1">
              <a:spcBef>
                <a:spcPts val="0"/>
              </a:spcBef>
              <a:spcAft>
                <a:spcPts val="0"/>
              </a:spcAft>
              <a:buSzPts val="3800"/>
              <a:buNone/>
              <a:defRPr/>
            </a:lvl2pPr>
            <a:lvl3pPr lvl="2">
              <a:spcBef>
                <a:spcPts val="0"/>
              </a:spcBef>
              <a:spcAft>
                <a:spcPts val="0"/>
              </a:spcAft>
              <a:buSzPts val="3800"/>
              <a:buNone/>
              <a:defRPr/>
            </a:lvl3pPr>
            <a:lvl4pPr lvl="3">
              <a:spcBef>
                <a:spcPts val="0"/>
              </a:spcBef>
              <a:spcAft>
                <a:spcPts val="0"/>
              </a:spcAft>
              <a:buSzPts val="3800"/>
              <a:buNone/>
              <a:defRPr/>
            </a:lvl4pPr>
            <a:lvl5pPr lvl="4">
              <a:spcBef>
                <a:spcPts val="0"/>
              </a:spcBef>
              <a:spcAft>
                <a:spcPts val="0"/>
              </a:spcAft>
              <a:buSzPts val="3800"/>
              <a:buNone/>
              <a:defRPr/>
            </a:lvl5pPr>
            <a:lvl6pPr lvl="5">
              <a:spcBef>
                <a:spcPts val="0"/>
              </a:spcBef>
              <a:spcAft>
                <a:spcPts val="0"/>
              </a:spcAft>
              <a:buSzPts val="3800"/>
              <a:buNone/>
              <a:defRPr/>
            </a:lvl6pPr>
            <a:lvl7pPr lvl="6">
              <a:spcBef>
                <a:spcPts val="0"/>
              </a:spcBef>
              <a:spcAft>
                <a:spcPts val="0"/>
              </a:spcAft>
              <a:buSzPts val="3800"/>
              <a:buNone/>
              <a:defRPr/>
            </a:lvl7pPr>
            <a:lvl8pPr lvl="7">
              <a:spcBef>
                <a:spcPts val="0"/>
              </a:spcBef>
              <a:spcAft>
                <a:spcPts val="0"/>
              </a:spcAft>
              <a:buSzPts val="3800"/>
              <a:buNone/>
              <a:defRPr/>
            </a:lvl8pPr>
            <a:lvl9pPr lvl="8">
              <a:spcBef>
                <a:spcPts val="0"/>
              </a:spcBef>
              <a:spcAft>
                <a:spcPts val="0"/>
              </a:spcAft>
              <a:buSzPts val="3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47000"/>
          </a:blip>
          <a:stretch>
            <a:fillRect/>
          </a:stretch>
        </p:blipFill>
        <p:spPr>
          <a:xfrm>
            <a:off x="0" y="0"/>
            <a:ext cx="9144000" cy="5143500"/>
          </a:xfrm>
          <a:prstGeom prst="rect">
            <a:avLst/>
          </a:prstGeom>
          <a:noFill/>
          <a:ln>
            <a:noFill/>
          </a:ln>
        </p:spPr>
      </p:pic>
      <p:sp>
        <p:nvSpPr>
          <p:cNvPr id="45" name="Google Shape;4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grpSp>
        <p:nvGrpSpPr>
          <p:cNvPr id="47" name="Google Shape;47;p7"/>
          <p:cNvGrpSpPr/>
          <p:nvPr/>
        </p:nvGrpSpPr>
        <p:grpSpPr>
          <a:xfrm rot="10800000" flipH="1">
            <a:off x="424277" y="372022"/>
            <a:ext cx="1001562" cy="978835"/>
            <a:chOff x="1601875" y="3436850"/>
            <a:chExt cx="1534725" cy="1499900"/>
          </a:xfrm>
        </p:grpSpPr>
        <p:sp>
          <p:nvSpPr>
            <p:cNvPr id="48" name="Google Shape;48;p7"/>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7"/>
          <p:cNvGrpSpPr/>
          <p:nvPr/>
        </p:nvGrpSpPr>
        <p:grpSpPr>
          <a:xfrm rot="10800000">
            <a:off x="7718152" y="372022"/>
            <a:ext cx="1001562" cy="978835"/>
            <a:chOff x="1601875" y="3436850"/>
            <a:chExt cx="1534725" cy="1499900"/>
          </a:xfrm>
        </p:grpSpPr>
        <p:sp>
          <p:nvSpPr>
            <p:cNvPr id="56" name="Google Shape;56;p7"/>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pic>
        <p:nvPicPr>
          <p:cNvPr id="64" name="Google Shape;64;p8"/>
          <p:cNvPicPr preferRelativeResize="0"/>
          <p:nvPr/>
        </p:nvPicPr>
        <p:blipFill>
          <a:blip r:embed="rId2">
            <a:alphaModFix amt="47000"/>
          </a:blip>
          <a:stretch>
            <a:fillRect/>
          </a:stretch>
        </p:blipFill>
        <p:spPr>
          <a:xfrm flipH="1">
            <a:off x="0" y="0"/>
            <a:ext cx="9144000" cy="5143500"/>
          </a:xfrm>
          <a:prstGeom prst="rect">
            <a:avLst/>
          </a:prstGeom>
          <a:noFill/>
          <a:ln>
            <a:noFill/>
          </a:ln>
        </p:spPr>
      </p:pic>
      <p:sp>
        <p:nvSpPr>
          <p:cNvPr id="65" name="Google Shape;6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Google Shape;66;p8"/>
          <p:cNvSpPr/>
          <p:nvPr/>
        </p:nvSpPr>
        <p:spPr>
          <a:xfrm flipH="1">
            <a:off x="417188" y="399913"/>
            <a:ext cx="911500" cy="819700"/>
          </a:xfrm>
          <a:custGeom>
            <a:avLst/>
            <a:gdLst/>
            <a:ahLst/>
            <a:cxnLst/>
            <a:rect l="l" t="t" r="r" b="b"/>
            <a:pathLst>
              <a:path w="36460" h="32788" extrusionOk="0">
                <a:moveTo>
                  <a:pt x="14361" y="14097"/>
                </a:moveTo>
                <a:cubicBezTo>
                  <a:pt x="14355" y="14103"/>
                  <a:pt x="14349" y="14110"/>
                  <a:pt x="14344" y="14117"/>
                </a:cubicBezTo>
                <a:cubicBezTo>
                  <a:pt x="14348" y="14112"/>
                  <a:pt x="14354" y="14105"/>
                  <a:pt x="14361" y="14097"/>
                </a:cubicBezTo>
                <a:close/>
                <a:moveTo>
                  <a:pt x="26838" y="1939"/>
                </a:moveTo>
                <a:cubicBezTo>
                  <a:pt x="28347" y="1939"/>
                  <a:pt x="29812" y="2500"/>
                  <a:pt x="31189" y="3609"/>
                </a:cubicBezTo>
                <a:cubicBezTo>
                  <a:pt x="31323" y="3709"/>
                  <a:pt x="32123" y="4276"/>
                  <a:pt x="32624" y="4943"/>
                </a:cubicBezTo>
                <a:cubicBezTo>
                  <a:pt x="32157" y="3776"/>
                  <a:pt x="30756" y="2575"/>
                  <a:pt x="29855" y="2041"/>
                </a:cubicBezTo>
                <a:lnTo>
                  <a:pt x="29855" y="2041"/>
                </a:lnTo>
                <a:cubicBezTo>
                  <a:pt x="31289" y="2442"/>
                  <a:pt x="32590" y="3609"/>
                  <a:pt x="33357" y="4777"/>
                </a:cubicBezTo>
                <a:cubicBezTo>
                  <a:pt x="34758" y="6811"/>
                  <a:pt x="34258" y="9647"/>
                  <a:pt x="32357" y="11115"/>
                </a:cubicBezTo>
                <a:cubicBezTo>
                  <a:pt x="31585" y="11693"/>
                  <a:pt x="30723" y="12067"/>
                  <a:pt x="29751" y="12067"/>
                </a:cubicBezTo>
                <a:cubicBezTo>
                  <a:pt x="29546" y="12067"/>
                  <a:pt x="29336" y="12050"/>
                  <a:pt x="29121" y="12015"/>
                </a:cubicBezTo>
                <a:lnTo>
                  <a:pt x="29121" y="12015"/>
                </a:lnTo>
                <a:cubicBezTo>
                  <a:pt x="29458" y="12398"/>
                  <a:pt x="29841" y="12507"/>
                  <a:pt x="30239" y="12507"/>
                </a:cubicBezTo>
                <a:cubicBezTo>
                  <a:pt x="30431" y="12507"/>
                  <a:pt x="30627" y="12481"/>
                  <a:pt x="30822" y="12449"/>
                </a:cubicBezTo>
                <a:cubicBezTo>
                  <a:pt x="32457" y="12182"/>
                  <a:pt x="33491" y="11181"/>
                  <a:pt x="34158" y="9680"/>
                </a:cubicBezTo>
                <a:cubicBezTo>
                  <a:pt x="34291" y="9380"/>
                  <a:pt x="34391" y="9080"/>
                  <a:pt x="34658" y="8579"/>
                </a:cubicBezTo>
                <a:lnTo>
                  <a:pt x="34658" y="8579"/>
                </a:lnTo>
                <a:cubicBezTo>
                  <a:pt x="34792" y="11190"/>
                  <a:pt x="32733" y="13056"/>
                  <a:pt x="30438" y="13056"/>
                </a:cubicBezTo>
                <a:cubicBezTo>
                  <a:pt x="29859" y="13056"/>
                  <a:pt x="29265" y="12938"/>
                  <a:pt x="28687" y="12682"/>
                </a:cubicBezTo>
                <a:cubicBezTo>
                  <a:pt x="28387" y="12549"/>
                  <a:pt x="28054" y="12282"/>
                  <a:pt x="27853" y="12049"/>
                </a:cubicBezTo>
                <a:cubicBezTo>
                  <a:pt x="27386" y="11515"/>
                  <a:pt x="27320" y="10781"/>
                  <a:pt x="27553" y="10181"/>
                </a:cubicBezTo>
                <a:cubicBezTo>
                  <a:pt x="27769" y="9669"/>
                  <a:pt x="28179" y="9483"/>
                  <a:pt x="28663" y="9483"/>
                </a:cubicBezTo>
                <a:cubicBezTo>
                  <a:pt x="28779" y="9483"/>
                  <a:pt x="28899" y="9494"/>
                  <a:pt x="29021" y="9513"/>
                </a:cubicBezTo>
                <a:cubicBezTo>
                  <a:pt x="29154" y="9513"/>
                  <a:pt x="29288" y="9547"/>
                  <a:pt x="29488" y="9547"/>
                </a:cubicBezTo>
                <a:cubicBezTo>
                  <a:pt x="29388" y="9347"/>
                  <a:pt x="29388" y="9213"/>
                  <a:pt x="29321" y="9113"/>
                </a:cubicBezTo>
                <a:cubicBezTo>
                  <a:pt x="28961" y="8792"/>
                  <a:pt x="28557" y="8639"/>
                  <a:pt x="28168" y="8639"/>
                </a:cubicBezTo>
                <a:cubicBezTo>
                  <a:pt x="27545" y="8639"/>
                  <a:pt x="26960" y="9029"/>
                  <a:pt x="26653" y="9747"/>
                </a:cubicBezTo>
                <a:cubicBezTo>
                  <a:pt x="26019" y="11181"/>
                  <a:pt x="26786" y="12916"/>
                  <a:pt x="28320" y="13550"/>
                </a:cubicBezTo>
                <a:cubicBezTo>
                  <a:pt x="28904" y="13800"/>
                  <a:pt x="29496" y="13925"/>
                  <a:pt x="30084" y="13925"/>
                </a:cubicBezTo>
                <a:cubicBezTo>
                  <a:pt x="30672" y="13925"/>
                  <a:pt x="31256" y="13800"/>
                  <a:pt x="31823" y="13550"/>
                </a:cubicBezTo>
                <a:cubicBezTo>
                  <a:pt x="32657" y="13183"/>
                  <a:pt x="33391" y="12549"/>
                  <a:pt x="34458" y="11915"/>
                </a:cubicBezTo>
                <a:lnTo>
                  <a:pt x="34458" y="11915"/>
                </a:lnTo>
                <a:cubicBezTo>
                  <a:pt x="33858" y="13416"/>
                  <a:pt x="32890" y="14283"/>
                  <a:pt x="31690" y="14851"/>
                </a:cubicBezTo>
                <a:cubicBezTo>
                  <a:pt x="31166" y="15089"/>
                  <a:pt x="30600" y="15202"/>
                  <a:pt x="30032" y="15202"/>
                </a:cubicBezTo>
                <a:cubicBezTo>
                  <a:pt x="28533" y="15202"/>
                  <a:pt x="27017" y="14422"/>
                  <a:pt x="26219" y="13116"/>
                </a:cubicBezTo>
                <a:cubicBezTo>
                  <a:pt x="25185" y="11515"/>
                  <a:pt x="25619" y="9180"/>
                  <a:pt x="27186" y="7779"/>
                </a:cubicBezTo>
                <a:cubicBezTo>
                  <a:pt x="27770" y="7271"/>
                  <a:pt x="28412" y="6995"/>
                  <a:pt x="29141" y="6995"/>
                </a:cubicBezTo>
                <a:cubicBezTo>
                  <a:pt x="29370" y="6995"/>
                  <a:pt x="29608" y="7023"/>
                  <a:pt x="29855" y="7078"/>
                </a:cubicBezTo>
                <a:cubicBezTo>
                  <a:pt x="30155" y="7178"/>
                  <a:pt x="30455" y="7178"/>
                  <a:pt x="30789" y="7212"/>
                </a:cubicBezTo>
                <a:cubicBezTo>
                  <a:pt x="30121" y="6647"/>
                  <a:pt x="29471" y="6398"/>
                  <a:pt x="28825" y="6398"/>
                </a:cubicBezTo>
                <a:cubicBezTo>
                  <a:pt x="28212" y="6398"/>
                  <a:pt x="27603" y="6622"/>
                  <a:pt x="26986" y="7012"/>
                </a:cubicBezTo>
                <a:cubicBezTo>
                  <a:pt x="26653" y="7212"/>
                  <a:pt x="25985" y="7779"/>
                  <a:pt x="25652" y="8279"/>
                </a:cubicBezTo>
                <a:cubicBezTo>
                  <a:pt x="25685" y="7779"/>
                  <a:pt x="26086" y="7112"/>
                  <a:pt x="26186" y="6945"/>
                </a:cubicBezTo>
                <a:cubicBezTo>
                  <a:pt x="26930" y="6107"/>
                  <a:pt x="27819" y="5500"/>
                  <a:pt x="29014" y="5500"/>
                </a:cubicBezTo>
                <a:cubicBezTo>
                  <a:pt x="29104" y="5500"/>
                  <a:pt x="29195" y="5504"/>
                  <a:pt x="29288" y="5511"/>
                </a:cubicBezTo>
                <a:cubicBezTo>
                  <a:pt x="30489" y="5544"/>
                  <a:pt x="31489" y="6011"/>
                  <a:pt x="31990" y="7412"/>
                </a:cubicBezTo>
                <a:cubicBezTo>
                  <a:pt x="32290" y="6578"/>
                  <a:pt x="32123" y="6011"/>
                  <a:pt x="31790" y="5410"/>
                </a:cubicBezTo>
                <a:cubicBezTo>
                  <a:pt x="30834" y="3850"/>
                  <a:pt x="29453" y="3171"/>
                  <a:pt x="27762" y="3171"/>
                </a:cubicBezTo>
                <a:cubicBezTo>
                  <a:pt x="27682" y="3171"/>
                  <a:pt x="27601" y="3173"/>
                  <a:pt x="27520" y="3176"/>
                </a:cubicBezTo>
                <a:cubicBezTo>
                  <a:pt x="25785" y="3209"/>
                  <a:pt x="24251" y="3909"/>
                  <a:pt x="22917" y="5044"/>
                </a:cubicBezTo>
                <a:cubicBezTo>
                  <a:pt x="21682" y="6044"/>
                  <a:pt x="20848" y="7245"/>
                  <a:pt x="20148" y="8613"/>
                </a:cubicBezTo>
                <a:cubicBezTo>
                  <a:pt x="19848" y="9247"/>
                  <a:pt x="19481" y="9780"/>
                  <a:pt x="18580" y="10014"/>
                </a:cubicBezTo>
                <a:cubicBezTo>
                  <a:pt x="18680" y="9647"/>
                  <a:pt x="18747" y="9447"/>
                  <a:pt x="18814" y="9247"/>
                </a:cubicBezTo>
                <a:cubicBezTo>
                  <a:pt x="19414" y="8346"/>
                  <a:pt x="19948" y="7412"/>
                  <a:pt x="20548" y="6545"/>
                </a:cubicBezTo>
                <a:cubicBezTo>
                  <a:pt x="21849" y="4743"/>
                  <a:pt x="23550" y="3576"/>
                  <a:pt x="25752" y="3075"/>
                </a:cubicBezTo>
                <a:cubicBezTo>
                  <a:pt x="26286" y="2942"/>
                  <a:pt x="27420" y="2608"/>
                  <a:pt x="28187" y="2542"/>
                </a:cubicBezTo>
                <a:cubicBezTo>
                  <a:pt x="28087" y="2508"/>
                  <a:pt x="27778" y="2492"/>
                  <a:pt x="27474" y="2492"/>
                </a:cubicBezTo>
                <a:cubicBezTo>
                  <a:pt x="27170" y="2492"/>
                  <a:pt x="26869" y="2508"/>
                  <a:pt x="26786" y="2542"/>
                </a:cubicBezTo>
                <a:cubicBezTo>
                  <a:pt x="24351" y="2709"/>
                  <a:pt x="22316" y="3743"/>
                  <a:pt x="20782" y="5577"/>
                </a:cubicBezTo>
                <a:cubicBezTo>
                  <a:pt x="19681" y="6811"/>
                  <a:pt x="18714" y="8212"/>
                  <a:pt x="18213" y="9814"/>
                </a:cubicBezTo>
                <a:cubicBezTo>
                  <a:pt x="18121" y="10184"/>
                  <a:pt x="17999" y="10555"/>
                  <a:pt x="17373" y="10555"/>
                </a:cubicBezTo>
                <a:cubicBezTo>
                  <a:pt x="17323" y="10555"/>
                  <a:pt x="17269" y="10552"/>
                  <a:pt x="17213" y="10547"/>
                </a:cubicBezTo>
                <a:cubicBezTo>
                  <a:pt x="18046" y="9080"/>
                  <a:pt x="18847" y="7645"/>
                  <a:pt x="19681" y="6278"/>
                </a:cubicBezTo>
                <a:cubicBezTo>
                  <a:pt x="20615" y="4777"/>
                  <a:pt x="21849" y="3709"/>
                  <a:pt x="23417" y="2875"/>
                </a:cubicBezTo>
                <a:cubicBezTo>
                  <a:pt x="24570" y="2249"/>
                  <a:pt x="25716" y="1939"/>
                  <a:pt x="26838" y="1939"/>
                </a:cubicBezTo>
                <a:close/>
                <a:moveTo>
                  <a:pt x="16846" y="13683"/>
                </a:moveTo>
                <a:lnTo>
                  <a:pt x="16846" y="13683"/>
                </a:lnTo>
                <a:cubicBezTo>
                  <a:pt x="16512" y="14384"/>
                  <a:pt x="15845" y="15751"/>
                  <a:pt x="15511" y="16518"/>
                </a:cubicBezTo>
                <a:cubicBezTo>
                  <a:pt x="15411" y="16719"/>
                  <a:pt x="15278" y="16952"/>
                  <a:pt x="15144" y="17219"/>
                </a:cubicBezTo>
                <a:cubicBezTo>
                  <a:pt x="15078" y="17419"/>
                  <a:pt x="14511" y="18353"/>
                  <a:pt x="14444" y="18553"/>
                </a:cubicBezTo>
                <a:cubicBezTo>
                  <a:pt x="14511" y="18353"/>
                  <a:pt x="15078" y="16418"/>
                  <a:pt x="15144" y="16185"/>
                </a:cubicBezTo>
                <a:cubicBezTo>
                  <a:pt x="15411" y="15384"/>
                  <a:pt x="16145" y="14183"/>
                  <a:pt x="16846" y="13683"/>
                </a:cubicBezTo>
                <a:close/>
                <a:moveTo>
                  <a:pt x="26432" y="1040"/>
                </a:moveTo>
                <a:cubicBezTo>
                  <a:pt x="27398" y="1040"/>
                  <a:pt x="28329" y="1254"/>
                  <a:pt x="29088" y="1775"/>
                </a:cubicBezTo>
                <a:cubicBezTo>
                  <a:pt x="28454" y="1608"/>
                  <a:pt x="27887" y="1508"/>
                  <a:pt x="27286" y="1508"/>
                </a:cubicBezTo>
                <a:cubicBezTo>
                  <a:pt x="23183" y="1508"/>
                  <a:pt x="20215" y="3843"/>
                  <a:pt x="18280" y="7412"/>
                </a:cubicBezTo>
                <a:cubicBezTo>
                  <a:pt x="17846" y="8179"/>
                  <a:pt x="17446" y="8913"/>
                  <a:pt x="17112" y="9714"/>
                </a:cubicBezTo>
                <a:cubicBezTo>
                  <a:pt x="16612" y="10748"/>
                  <a:pt x="16112" y="11548"/>
                  <a:pt x="15345" y="12549"/>
                </a:cubicBezTo>
                <a:cubicBezTo>
                  <a:pt x="15027" y="12931"/>
                  <a:pt x="14496" y="13918"/>
                  <a:pt x="14361" y="14097"/>
                </a:cubicBezTo>
                <a:lnTo>
                  <a:pt x="14361" y="14097"/>
                </a:lnTo>
                <a:cubicBezTo>
                  <a:pt x="15060" y="13269"/>
                  <a:pt x="16049" y="12413"/>
                  <a:pt x="16545" y="12082"/>
                </a:cubicBezTo>
                <a:lnTo>
                  <a:pt x="16545" y="12082"/>
                </a:lnTo>
                <a:cubicBezTo>
                  <a:pt x="15812" y="13216"/>
                  <a:pt x="14878" y="14217"/>
                  <a:pt x="14244" y="15284"/>
                </a:cubicBezTo>
                <a:cubicBezTo>
                  <a:pt x="12743" y="17753"/>
                  <a:pt x="10775" y="19721"/>
                  <a:pt x="8340" y="21255"/>
                </a:cubicBezTo>
                <a:cubicBezTo>
                  <a:pt x="7272" y="21956"/>
                  <a:pt x="6138" y="22356"/>
                  <a:pt x="4904" y="22456"/>
                </a:cubicBezTo>
                <a:cubicBezTo>
                  <a:pt x="4764" y="22473"/>
                  <a:pt x="4623" y="22482"/>
                  <a:pt x="4484" y="22482"/>
                </a:cubicBezTo>
                <a:cubicBezTo>
                  <a:pt x="3792" y="22482"/>
                  <a:pt x="3113" y="22255"/>
                  <a:pt x="2502" y="21589"/>
                </a:cubicBezTo>
                <a:cubicBezTo>
                  <a:pt x="2902" y="21455"/>
                  <a:pt x="3136" y="21389"/>
                  <a:pt x="3436" y="21322"/>
                </a:cubicBezTo>
                <a:cubicBezTo>
                  <a:pt x="8273" y="20455"/>
                  <a:pt x="11742" y="17786"/>
                  <a:pt x="13944" y="13450"/>
                </a:cubicBezTo>
                <a:cubicBezTo>
                  <a:pt x="14444" y="12516"/>
                  <a:pt x="14911" y="11515"/>
                  <a:pt x="15411" y="10547"/>
                </a:cubicBezTo>
                <a:cubicBezTo>
                  <a:pt x="16946" y="7579"/>
                  <a:pt x="18914" y="4943"/>
                  <a:pt x="21416" y="2775"/>
                </a:cubicBezTo>
                <a:cubicBezTo>
                  <a:pt x="22540" y="1850"/>
                  <a:pt x="24552" y="1040"/>
                  <a:pt x="26432" y="1040"/>
                </a:cubicBezTo>
                <a:close/>
                <a:moveTo>
                  <a:pt x="13643" y="17586"/>
                </a:moveTo>
                <a:lnTo>
                  <a:pt x="13643" y="17586"/>
                </a:lnTo>
                <a:cubicBezTo>
                  <a:pt x="12109" y="19687"/>
                  <a:pt x="10274" y="21622"/>
                  <a:pt x="8807" y="22456"/>
                </a:cubicBezTo>
                <a:cubicBezTo>
                  <a:pt x="8846" y="22463"/>
                  <a:pt x="8887" y="22466"/>
                  <a:pt x="8928" y="22466"/>
                </a:cubicBezTo>
                <a:cubicBezTo>
                  <a:pt x="9272" y="22466"/>
                  <a:pt x="9676" y="22238"/>
                  <a:pt x="9974" y="22089"/>
                </a:cubicBezTo>
                <a:cubicBezTo>
                  <a:pt x="10308" y="21956"/>
                  <a:pt x="10908" y="21455"/>
                  <a:pt x="11308" y="21355"/>
                </a:cubicBezTo>
                <a:lnTo>
                  <a:pt x="11308" y="21355"/>
                </a:lnTo>
                <a:cubicBezTo>
                  <a:pt x="11108" y="21922"/>
                  <a:pt x="10508" y="22423"/>
                  <a:pt x="9607" y="23123"/>
                </a:cubicBezTo>
                <a:cubicBezTo>
                  <a:pt x="9616" y="23142"/>
                  <a:pt x="9641" y="23150"/>
                  <a:pt x="9678" y="23150"/>
                </a:cubicBezTo>
                <a:cubicBezTo>
                  <a:pt x="9773" y="23150"/>
                  <a:pt x="9948" y="23095"/>
                  <a:pt x="10141" y="23023"/>
                </a:cubicBezTo>
                <a:cubicBezTo>
                  <a:pt x="10641" y="22723"/>
                  <a:pt x="11142" y="22423"/>
                  <a:pt x="11775" y="22089"/>
                </a:cubicBezTo>
                <a:lnTo>
                  <a:pt x="11775" y="22089"/>
                </a:lnTo>
                <a:cubicBezTo>
                  <a:pt x="11242" y="23590"/>
                  <a:pt x="10441" y="24558"/>
                  <a:pt x="8940" y="24558"/>
                </a:cubicBezTo>
                <a:cubicBezTo>
                  <a:pt x="8906" y="24558"/>
                  <a:pt x="8872" y="24559"/>
                  <a:pt x="8838" y="24559"/>
                </a:cubicBezTo>
                <a:cubicBezTo>
                  <a:pt x="7722" y="24559"/>
                  <a:pt x="6887" y="24023"/>
                  <a:pt x="6271" y="22890"/>
                </a:cubicBezTo>
                <a:cubicBezTo>
                  <a:pt x="9240" y="21755"/>
                  <a:pt x="11342" y="19554"/>
                  <a:pt x="13643" y="17586"/>
                </a:cubicBezTo>
                <a:close/>
                <a:moveTo>
                  <a:pt x="21516" y="12115"/>
                </a:moveTo>
                <a:cubicBezTo>
                  <a:pt x="21516" y="12215"/>
                  <a:pt x="22116" y="16385"/>
                  <a:pt x="22216" y="18120"/>
                </a:cubicBezTo>
                <a:cubicBezTo>
                  <a:pt x="22283" y="18687"/>
                  <a:pt x="22183" y="19220"/>
                  <a:pt x="22116" y="19754"/>
                </a:cubicBezTo>
                <a:cubicBezTo>
                  <a:pt x="22016" y="20388"/>
                  <a:pt x="21782" y="20955"/>
                  <a:pt x="21149" y="21255"/>
                </a:cubicBezTo>
                <a:cubicBezTo>
                  <a:pt x="20548" y="21555"/>
                  <a:pt x="20448" y="22089"/>
                  <a:pt x="20315" y="22656"/>
                </a:cubicBezTo>
                <a:cubicBezTo>
                  <a:pt x="20148" y="23557"/>
                  <a:pt x="19848" y="24391"/>
                  <a:pt x="19614" y="25225"/>
                </a:cubicBezTo>
                <a:cubicBezTo>
                  <a:pt x="19514" y="25391"/>
                  <a:pt x="19281" y="25525"/>
                  <a:pt x="19014" y="25792"/>
                </a:cubicBezTo>
                <a:cubicBezTo>
                  <a:pt x="18847" y="22856"/>
                  <a:pt x="18513" y="20054"/>
                  <a:pt x="18847" y="17286"/>
                </a:cubicBezTo>
                <a:cubicBezTo>
                  <a:pt x="19014" y="15785"/>
                  <a:pt x="19414" y="14350"/>
                  <a:pt x="19681" y="12849"/>
                </a:cubicBezTo>
                <a:cubicBezTo>
                  <a:pt x="19711" y="12728"/>
                  <a:pt x="19851" y="12197"/>
                  <a:pt x="19877" y="12197"/>
                </a:cubicBezTo>
                <a:cubicBezTo>
                  <a:pt x="19880" y="12197"/>
                  <a:pt x="19881" y="12203"/>
                  <a:pt x="19881" y="12215"/>
                </a:cubicBezTo>
                <a:cubicBezTo>
                  <a:pt x="19848" y="12549"/>
                  <a:pt x="19781" y="13550"/>
                  <a:pt x="19714" y="13917"/>
                </a:cubicBezTo>
                <a:cubicBezTo>
                  <a:pt x="19381" y="16218"/>
                  <a:pt x="19614" y="18787"/>
                  <a:pt x="20015" y="21122"/>
                </a:cubicBezTo>
                <a:cubicBezTo>
                  <a:pt x="20115" y="20688"/>
                  <a:pt x="20148" y="19887"/>
                  <a:pt x="20148" y="19420"/>
                </a:cubicBezTo>
                <a:cubicBezTo>
                  <a:pt x="20181" y="18086"/>
                  <a:pt x="20381" y="14584"/>
                  <a:pt x="20515" y="14183"/>
                </a:cubicBezTo>
                <a:cubicBezTo>
                  <a:pt x="20640" y="15338"/>
                  <a:pt x="21056" y="18127"/>
                  <a:pt x="21137" y="18127"/>
                </a:cubicBezTo>
                <a:cubicBezTo>
                  <a:pt x="21143" y="18127"/>
                  <a:pt x="21147" y="18114"/>
                  <a:pt x="21149" y="18086"/>
                </a:cubicBezTo>
                <a:cubicBezTo>
                  <a:pt x="21282" y="16752"/>
                  <a:pt x="21449" y="12182"/>
                  <a:pt x="21516" y="12115"/>
                </a:cubicBezTo>
                <a:close/>
                <a:moveTo>
                  <a:pt x="17874" y="17100"/>
                </a:moveTo>
                <a:cubicBezTo>
                  <a:pt x="17877" y="17100"/>
                  <a:pt x="17879" y="17106"/>
                  <a:pt x="17880" y="17119"/>
                </a:cubicBezTo>
                <a:cubicBezTo>
                  <a:pt x="17946" y="19587"/>
                  <a:pt x="18046" y="22656"/>
                  <a:pt x="18046" y="25125"/>
                </a:cubicBezTo>
                <a:cubicBezTo>
                  <a:pt x="18046" y="25892"/>
                  <a:pt x="18046" y="26626"/>
                  <a:pt x="17980" y="27326"/>
                </a:cubicBezTo>
                <a:cubicBezTo>
                  <a:pt x="17698" y="29858"/>
                  <a:pt x="15966" y="31409"/>
                  <a:pt x="13775" y="31409"/>
                </a:cubicBezTo>
                <a:cubicBezTo>
                  <a:pt x="13108" y="31409"/>
                  <a:pt x="12399" y="31266"/>
                  <a:pt x="11675" y="30962"/>
                </a:cubicBezTo>
                <a:cubicBezTo>
                  <a:pt x="11154" y="30737"/>
                  <a:pt x="10847" y="30607"/>
                  <a:pt x="10599" y="30607"/>
                </a:cubicBezTo>
                <a:cubicBezTo>
                  <a:pt x="10258" y="30607"/>
                  <a:pt x="10028" y="30851"/>
                  <a:pt x="9507" y="31429"/>
                </a:cubicBezTo>
                <a:cubicBezTo>
                  <a:pt x="9091" y="31918"/>
                  <a:pt x="8603" y="32157"/>
                  <a:pt x="8057" y="32157"/>
                </a:cubicBezTo>
                <a:cubicBezTo>
                  <a:pt x="7858" y="32157"/>
                  <a:pt x="7652" y="32125"/>
                  <a:pt x="7439" y="32063"/>
                </a:cubicBezTo>
                <a:cubicBezTo>
                  <a:pt x="6905" y="31896"/>
                  <a:pt x="6338" y="31629"/>
                  <a:pt x="5838" y="31296"/>
                </a:cubicBezTo>
                <a:cubicBezTo>
                  <a:pt x="5389" y="30947"/>
                  <a:pt x="4922" y="30766"/>
                  <a:pt x="4423" y="30766"/>
                </a:cubicBezTo>
                <a:cubicBezTo>
                  <a:pt x="4253" y="30766"/>
                  <a:pt x="4080" y="30786"/>
                  <a:pt x="3903" y="30829"/>
                </a:cubicBezTo>
                <a:cubicBezTo>
                  <a:pt x="3665" y="30868"/>
                  <a:pt x="3416" y="30898"/>
                  <a:pt x="3151" y="30898"/>
                </a:cubicBezTo>
                <a:cubicBezTo>
                  <a:pt x="2747" y="30898"/>
                  <a:pt x="2305" y="30830"/>
                  <a:pt x="1802" y="30629"/>
                </a:cubicBezTo>
                <a:cubicBezTo>
                  <a:pt x="2168" y="30462"/>
                  <a:pt x="2402" y="30395"/>
                  <a:pt x="2569" y="30295"/>
                </a:cubicBezTo>
                <a:cubicBezTo>
                  <a:pt x="3603" y="29928"/>
                  <a:pt x="4670" y="29628"/>
                  <a:pt x="5704" y="29194"/>
                </a:cubicBezTo>
                <a:cubicBezTo>
                  <a:pt x="9040" y="27626"/>
                  <a:pt x="11675" y="25358"/>
                  <a:pt x="13110" y="21889"/>
                </a:cubicBezTo>
                <a:cubicBezTo>
                  <a:pt x="13210" y="21555"/>
                  <a:pt x="13443" y="21255"/>
                  <a:pt x="13543" y="20955"/>
                </a:cubicBezTo>
                <a:lnTo>
                  <a:pt x="13944" y="20088"/>
                </a:lnTo>
                <a:lnTo>
                  <a:pt x="13944" y="20088"/>
                </a:lnTo>
                <a:cubicBezTo>
                  <a:pt x="13843" y="20388"/>
                  <a:pt x="13777" y="20721"/>
                  <a:pt x="13677" y="20988"/>
                </a:cubicBezTo>
                <a:cubicBezTo>
                  <a:pt x="13110" y="22523"/>
                  <a:pt x="12609" y="24091"/>
                  <a:pt x="11875" y="25558"/>
                </a:cubicBezTo>
                <a:cubicBezTo>
                  <a:pt x="10941" y="27560"/>
                  <a:pt x="9207" y="28894"/>
                  <a:pt x="7339" y="29995"/>
                </a:cubicBezTo>
                <a:cubicBezTo>
                  <a:pt x="7422" y="30028"/>
                  <a:pt x="7489" y="30045"/>
                  <a:pt x="7547" y="30045"/>
                </a:cubicBezTo>
                <a:cubicBezTo>
                  <a:pt x="7606" y="30045"/>
                  <a:pt x="7656" y="30028"/>
                  <a:pt x="7706" y="29995"/>
                </a:cubicBezTo>
                <a:cubicBezTo>
                  <a:pt x="10041" y="28927"/>
                  <a:pt x="11709" y="27159"/>
                  <a:pt x="12776" y="24791"/>
                </a:cubicBezTo>
                <a:cubicBezTo>
                  <a:pt x="13643" y="22756"/>
                  <a:pt x="14444" y="20655"/>
                  <a:pt x="15278" y="18620"/>
                </a:cubicBezTo>
                <a:cubicBezTo>
                  <a:pt x="15445" y="18220"/>
                  <a:pt x="15645" y="17819"/>
                  <a:pt x="15812" y="17419"/>
                </a:cubicBezTo>
                <a:lnTo>
                  <a:pt x="15812" y="17419"/>
                </a:lnTo>
                <a:cubicBezTo>
                  <a:pt x="15511" y="21589"/>
                  <a:pt x="14711" y="25592"/>
                  <a:pt x="12309" y="28994"/>
                </a:cubicBezTo>
                <a:cubicBezTo>
                  <a:pt x="12643" y="28761"/>
                  <a:pt x="12809" y="28594"/>
                  <a:pt x="13010" y="28327"/>
                </a:cubicBezTo>
                <a:cubicBezTo>
                  <a:pt x="14944" y="25658"/>
                  <a:pt x="16012" y="22089"/>
                  <a:pt x="16479" y="18887"/>
                </a:cubicBezTo>
                <a:lnTo>
                  <a:pt x="16479" y="18887"/>
                </a:lnTo>
                <a:cubicBezTo>
                  <a:pt x="16712" y="20088"/>
                  <a:pt x="16212" y="25725"/>
                  <a:pt x="14811" y="28394"/>
                </a:cubicBezTo>
                <a:cubicBezTo>
                  <a:pt x="14677" y="28627"/>
                  <a:pt x="14611" y="28794"/>
                  <a:pt x="14277" y="29261"/>
                </a:cubicBezTo>
                <a:cubicBezTo>
                  <a:pt x="15511" y="28127"/>
                  <a:pt x="16445" y="26259"/>
                  <a:pt x="16679" y="24691"/>
                </a:cubicBezTo>
                <a:cubicBezTo>
                  <a:pt x="17130" y="22016"/>
                  <a:pt x="17799" y="17100"/>
                  <a:pt x="17874" y="17100"/>
                </a:cubicBezTo>
                <a:close/>
                <a:moveTo>
                  <a:pt x="26127" y="0"/>
                </a:moveTo>
                <a:cubicBezTo>
                  <a:pt x="25165" y="0"/>
                  <a:pt x="24213" y="152"/>
                  <a:pt x="23317" y="474"/>
                </a:cubicBezTo>
                <a:cubicBezTo>
                  <a:pt x="21716" y="1074"/>
                  <a:pt x="20448" y="2108"/>
                  <a:pt x="19281" y="3309"/>
                </a:cubicBezTo>
                <a:cubicBezTo>
                  <a:pt x="17213" y="5410"/>
                  <a:pt x="15645" y="7879"/>
                  <a:pt x="14444" y="10547"/>
                </a:cubicBezTo>
                <a:cubicBezTo>
                  <a:pt x="13977" y="11582"/>
                  <a:pt x="13510" y="12616"/>
                  <a:pt x="12976" y="13583"/>
                </a:cubicBezTo>
                <a:cubicBezTo>
                  <a:pt x="10908" y="17452"/>
                  <a:pt x="7639" y="19821"/>
                  <a:pt x="3336" y="20721"/>
                </a:cubicBezTo>
                <a:cubicBezTo>
                  <a:pt x="2969" y="20788"/>
                  <a:pt x="2602" y="20855"/>
                  <a:pt x="2235" y="20955"/>
                </a:cubicBezTo>
                <a:cubicBezTo>
                  <a:pt x="1735" y="21122"/>
                  <a:pt x="1601" y="21522"/>
                  <a:pt x="1968" y="21889"/>
                </a:cubicBezTo>
                <a:cubicBezTo>
                  <a:pt x="2335" y="22289"/>
                  <a:pt x="2836" y="22656"/>
                  <a:pt x="3403" y="22923"/>
                </a:cubicBezTo>
                <a:cubicBezTo>
                  <a:pt x="3836" y="23123"/>
                  <a:pt x="4403" y="23123"/>
                  <a:pt x="4837" y="23290"/>
                </a:cubicBezTo>
                <a:cubicBezTo>
                  <a:pt x="5171" y="23390"/>
                  <a:pt x="5571" y="23523"/>
                  <a:pt x="5771" y="23757"/>
                </a:cubicBezTo>
                <a:cubicBezTo>
                  <a:pt x="6672" y="24891"/>
                  <a:pt x="7839" y="25391"/>
                  <a:pt x="9507" y="25425"/>
                </a:cubicBezTo>
                <a:cubicBezTo>
                  <a:pt x="6939" y="28360"/>
                  <a:pt x="3803" y="29695"/>
                  <a:pt x="0" y="30295"/>
                </a:cubicBezTo>
                <a:cubicBezTo>
                  <a:pt x="467" y="30729"/>
                  <a:pt x="667" y="30929"/>
                  <a:pt x="901" y="31062"/>
                </a:cubicBezTo>
                <a:cubicBezTo>
                  <a:pt x="1592" y="31446"/>
                  <a:pt x="2343" y="31654"/>
                  <a:pt x="3122" y="31654"/>
                </a:cubicBezTo>
                <a:cubicBezTo>
                  <a:pt x="3358" y="31654"/>
                  <a:pt x="3596" y="31635"/>
                  <a:pt x="3836" y="31596"/>
                </a:cubicBezTo>
                <a:cubicBezTo>
                  <a:pt x="3958" y="31583"/>
                  <a:pt x="4075" y="31576"/>
                  <a:pt x="4189" y="31576"/>
                </a:cubicBezTo>
                <a:cubicBezTo>
                  <a:pt x="4664" y="31576"/>
                  <a:pt x="5073" y="31693"/>
                  <a:pt x="5504" y="31963"/>
                </a:cubicBezTo>
                <a:cubicBezTo>
                  <a:pt x="6205" y="32401"/>
                  <a:pt x="6932" y="32788"/>
                  <a:pt x="7706" y="32788"/>
                </a:cubicBezTo>
                <a:cubicBezTo>
                  <a:pt x="7816" y="32788"/>
                  <a:pt x="7927" y="32780"/>
                  <a:pt x="8039" y="32763"/>
                </a:cubicBezTo>
                <a:cubicBezTo>
                  <a:pt x="8706" y="32697"/>
                  <a:pt x="9440" y="32430"/>
                  <a:pt x="9941" y="31996"/>
                </a:cubicBezTo>
                <a:cubicBezTo>
                  <a:pt x="10285" y="31733"/>
                  <a:pt x="10581" y="31605"/>
                  <a:pt x="10909" y="31605"/>
                </a:cubicBezTo>
                <a:cubicBezTo>
                  <a:pt x="11121" y="31605"/>
                  <a:pt x="11347" y="31658"/>
                  <a:pt x="11609" y="31763"/>
                </a:cubicBezTo>
                <a:cubicBezTo>
                  <a:pt x="12360" y="32046"/>
                  <a:pt x="13092" y="32183"/>
                  <a:pt x="13788" y="32183"/>
                </a:cubicBezTo>
                <a:cubicBezTo>
                  <a:pt x="15470" y="32183"/>
                  <a:pt x="16942" y="31381"/>
                  <a:pt x="17980" y="29895"/>
                </a:cubicBezTo>
                <a:cubicBezTo>
                  <a:pt x="18513" y="29094"/>
                  <a:pt x="18847" y="28260"/>
                  <a:pt x="18947" y="27259"/>
                </a:cubicBezTo>
                <a:cubicBezTo>
                  <a:pt x="18980" y="26926"/>
                  <a:pt x="19081" y="26492"/>
                  <a:pt x="19281" y="26325"/>
                </a:cubicBezTo>
                <a:cubicBezTo>
                  <a:pt x="20348" y="25492"/>
                  <a:pt x="20748" y="24391"/>
                  <a:pt x="20915" y="23090"/>
                </a:cubicBezTo>
                <a:cubicBezTo>
                  <a:pt x="20982" y="22389"/>
                  <a:pt x="21149" y="21822"/>
                  <a:pt x="21782" y="21422"/>
                </a:cubicBezTo>
                <a:cubicBezTo>
                  <a:pt x="22416" y="21055"/>
                  <a:pt x="22650" y="20288"/>
                  <a:pt x="22683" y="19587"/>
                </a:cubicBezTo>
                <a:cubicBezTo>
                  <a:pt x="22750" y="18320"/>
                  <a:pt x="22750" y="17085"/>
                  <a:pt x="22683" y="15818"/>
                </a:cubicBezTo>
                <a:cubicBezTo>
                  <a:pt x="22616" y="14484"/>
                  <a:pt x="22416" y="13149"/>
                  <a:pt x="22350" y="11815"/>
                </a:cubicBezTo>
                <a:cubicBezTo>
                  <a:pt x="22316" y="9914"/>
                  <a:pt x="22683" y="8112"/>
                  <a:pt x="24017" y="6745"/>
                </a:cubicBezTo>
                <a:cubicBezTo>
                  <a:pt x="24618" y="6111"/>
                  <a:pt x="25485" y="5644"/>
                  <a:pt x="25985" y="5477"/>
                </a:cubicBezTo>
                <a:lnTo>
                  <a:pt x="25985" y="5477"/>
                </a:lnTo>
                <a:cubicBezTo>
                  <a:pt x="25318" y="5978"/>
                  <a:pt x="24851" y="6645"/>
                  <a:pt x="24751" y="6878"/>
                </a:cubicBezTo>
                <a:cubicBezTo>
                  <a:pt x="23450" y="9080"/>
                  <a:pt x="23817" y="13917"/>
                  <a:pt x="28087" y="15484"/>
                </a:cubicBezTo>
                <a:cubicBezTo>
                  <a:pt x="28784" y="15754"/>
                  <a:pt x="29489" y="15886"/>
                  <a:pt x="30179" y="15886"/>
                </a:cubicBezTo>
                <a:cubicBezTo>
                  <a:pt x="31964" y="15886"/>
                  <a:pt x="33646" y="15000"/>
                  <a:pt x="34825" y="13316"/>
                </a:cubicBezTo>
                <a:cubicBezTo>
                  <a:pt x="36460" y="10948"/>
                  <a:pt x="36360" y="8379"/>
                  <a:pt x="35225" y="5777"/>
                </a:cubicBezTo>
                <a:cubicBezTo>
                  <a:pt x="33741" y="2278"/>
                  <a:pt x="29854" y="0"/>
                  <a:pt x="26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7815313" y="401038"/>
            <a:ext cx="911500" cy="819700"/>
          </a:xfrm>
          <a:custGeom>
            <a:avLst/>
            <a:gdLst/>
            <a:ahLst/>
            <a:cxnLst/>
            <a:rect l="l" t="t" r="r" b="b"/>
            <a:pathLst>
              <a:path w="36460" h="32788" extrusionOk="0">
                <a:moveTo>
                  <a:pt x="14361" y="14097"/>
                </a:moveTo>
                <a:cubicBezTo>
                  <a:pt x="14355" y="14103"/>
                  <a:pt x="14349" y="14110"/>
                  <a:pt x="14344" y="14117"/>
                </a:cubicBezTo>
                <a:cubicBezTo>
                  <a:pt x="14348" y="14112"/>
                  <a:pt x="14354" y="14105"/>
                  <a:pt x="14361" y="14097"/>
                </a:cubicBezTo>
                <a:close/>
                <a:moveTo>
                  <a:pt x="26838" y="1939"/>
                </a:moveTo>
                <a:cubicBezTo>
                  <a:pt x="28347" y="1939"/>
                  <a:pt x="29812" y="2500"/>
                  <a:pt x="31189" y="3609"/>
                </a:cubicBezTo>
                <a:cubicBezTo>
                  <a:pt x="31323" y="3709"/>
                  <a:pt x="32123" y="4276"/>
                  <a:pt x="32624" y="4943"/>
                </a:cubicBezTo>
                <a:cubicBezTo>
                  <a:pt x="32157" y="3776"/>
                  <a:pt x="30756" y="2575"/>
                  <a:pt x="29855" y="2041"/>
                </a:cubicBezTo>
                <a:lnTo>
                  <a:pt x="29855" y="2041"/>
                </a:lnTo>
                <a:cubicBezTo>
                  <a:pt x="31289" y="2442"/>
                  <a:pt x="32590" y="3609"/>
                  <a:pt x="33357" y="4777"/>
                </a:cubicBezTo>
                <a:cubicBezTo>
                  <a:pt x="34758" y="6811"/>
                  <a:pt x="34258" y="9647"/>
                  <a:pt x="32357" y="11115"/>
                </a:cubicBezTo>
                <a:cubicBezTo>
                  <a:pt x="31585" y="11693"/>
                  <a:pt x="30723" y="12067"/>
                  <a:pt x="29751" y="12067"/>
                </a:cubicBezTo>
                <a:cubicBezTo>
                  <a:pt x="29546" y="12067"/>
                  <a:pt x="29336" y="12050"/>
                  <a:pt x="29121" y="12015"/>
                </a:cubicBezTo>
                <a:lnTo>
                  <a:pt x="29121" y="12015"/>
                </a:lnTo>
                <a:cubicBezTo>
                  <a:pt x="29458" y="12398"/>
                  <a:pt x="29841" y="12507"/>
                  <a:pt x="30239" y="12507"/>
                </a:cubicBezTo>
                <a:cubicBezTo>
                  <a:pt x="30431" y="12507"/>
                  <a:pt x="30627" y="12481"/>
                  <a:pt x="30822" y="12449"/>
                </a:cubicBezTo>
                <a:cubicBezTo>
                  <a:pt x="32457" y="12182"/>
                  <a:pt x="33491" y="11181"/>
                  <a:pt x="34158" y="9680"/>
                </a:cubicBezTo>
                <a:cubicBezTo>
                  <a:pt x="34291" y="9380"/>
                  <a:pt x="34391" y="9080"/>
                  <a:pt x="34658" y="8579"/>
                </a:cubicBezTo>
                <a:lnTo>
                  <a:pt x="34658" y="8579"/>
                </a:lnTo>
                <a:cubicBezTo>
                  <a:pt x="34792" y="11190"/>
                  <a:pt x="32733" y="13056"/>
                  <a:pt x="30438" y="13056"/>
                </a:cubicBezTo>
                <a:cubicBezTo>
                  <a:pt x="29859" y="13056"/>
                  <a:pt x="29265" y="12938"/>
                  <a:pt x="28687" y="12682"/>
                </a:cubicBezTo>
                <a:cubicBezTo>
                  <a:pt x="28387" y="12549"/>
                  <a:pt x="28054" y="12282"/>
                  <a:pt x="27853" y="12049"/>
                </a:cubicBezTo>
                <a:cubicBezTo>
                  <a:pt x="27386" y="11515"/>
                  <a:pt x="27320" y="10781"/>
                  <a:pt x="27553" y="10181"/>
                </a:cubicBezTo>
                <a:cubicBezTo>
                  <a:pt x="27769" y="9669"/>
                  <a:pt x="28179" y="9483"/>
                  <a:pt x="28663" y="9483"/>
                </a:cubicBezTo>
                <a:cubicBezTo>
                  <a:pt x="28779" y="9483"/>
                  <a:pt x="28899" y="9494"/>
                  <a:pt x="29021" y="9513"/>
                </a:cubicBezTo>
                <a:cubicBezTo>
                  <a:pt x="29154" y="9513"/>
                  <a:pt x="29288" y="9547"/>
                  <a:pt x="29488" y="9547"/>
                </a:cubicBezTo>
                <a:cubicBezTo>
                  <a:pt x="29388" y="9347"/>
                  <a:pt x="29388" y="9213"/>
                  <a:pt x="29321" y="9113"/>
                </a:cubicBezTo>
                <a:cubicBezTo>
                  <a:pt x="28961" y="8792"/>
                  <a:pt x="28557" y="8639"/>
                  <a:pt x="28168" y="8639"/>
                </a:cubicBezTo>
                <a:cubicBezTo>
                  <a:pt x="27545" y="8639"/>
                  <a:pt x="26960" y="9029"/>
                  <a:pt x="26653" y="9747"/>
                </a:cubicBezTo>
                <a:cubicBezTo>
                  <a:pt x="26019" y="11181"/>
                  <a:pt x="26786" y="12916"/>
                  <a:pt x="28320" y="13550"/>
                </a:cubicBezTo>
                <a:cubicBezTo>
                  <a:pt x="28904" y="13800"/>
                  <a:pt x="29496" y="13925"/>
                  <a:pt x="30084" y="13925"/>
                </a:cubicBezTo>
                <a:cubicBezTo>
                  <a:pt x="30672" y="13925"/>
                  <a:pt x="31256" y="13800"/>
                  <a:pt x="31823" y="13550"/>
                </a:cubicBezTo>
                <a:cubicBezTo>
                  <a:pt x="32657" y="13183"/>
                  <a:pt x="33391" y="12549"/>
                  <a:pt x="34458" y="11915"/>
                </a:cubicBezTo>
                <a:lnTo>
                  <a:pt x="34458" y="11915"/>
                </a:lnTo>
                <a:cubicBezTo>
                  <a:pt x="33858" y="13416"/>
                  <a:pt x="32890" y="14283"/>
                  <a:pt x="31690" y="14851"/>
                </a:cubicBezTo>
                <a:cubicBezTo>
                  <a:pt x="31166" y="15089"/>
                  <a:pt x="30600" y="15202"/>
                  <a:pt x="30032" y="15202"/>
                </a:cubicBezTo>
                <a:cubicBezTo>
                  <a:pt x="28533" y="15202"/>
                  <a:pt x="27017" y="14422"/>
                  <a:pt x="26219" y="13116"/>
                </a:cubicBezTo>
                <a:cubicBezTo>
                  <a:pt x="25185" y="11515"/>
                  <a:pt x="25619" y="9180"/>
                  <a:pt x="27186" y="7779"/>
                </a:cubicBezTo>
                <a:cubicBezTo>
                  <a:pt x="27770" y="7271"/>
                  <a:pt x="28412" y="6995"/>
                  <a:pt x="29141" y="6995"/>
                </a:cubicBezTo>
                <a:cubicBezTo>
                  <a:pt x="29370" y="6995"/>
                  <a:pt x="29608" y="7023"/>
                  <a:pt x="29855" y="7078"/>
                </a:cubicBezTo>
                <a:cubicBezTo>
                  <a:pt x="30155" y="7178"/>
                  <a:pt x="30455" y="7178"/>
                  <a:pt x="30789" y="7212"/>
                </a:cubicBezTo>
                <a:cubicBezTo>
                  <a:pt x="30121" y="6647"/>
                  <a:pt x="29471" y="6398"/>
                  <a:pt x="28825" y="6398"/>
                </a:cubicBezTo>
                <a:cubicBezTo>
                  <a:pt x="28212" y="6398"/>
                  <a:pt x="27603" y="6622"/>
                  <a:pt x="26986" y="7012"/>
                </a:cubicBezTo>
                <a:cubicBezTo>
                  <a:pt x="26653" y="7212"/>
                  <a:pt x="25985" y="7779"/>
                  <a:pt x="25652" y="8279"/>
                </a:cubicBezTo>
                <a:cubicBezTo>
                  <a:pt x="25685" y="7779"/>
                  <a:pt x="26086" y="7112"/>
                  <a:pt x="26186" y="6945"/>
                </a:cubicBezTo>
                <a:cubicBezTo>
                  <a:pt x="26930" y="6107"/>
                  <a:pt x="27819" y="5500"/>
                  <a:pt x="29014" y="5500"/>
                </a:cubicBezTo>
                <a:cubicBezTo>
                  <a:pt x="29104" y="5500"/>
                  <a:pt x="29195" y="5504"/>
                  <a:pt x="29288" y="5511"/>
                </a:cubicBezTo>
                <a:cubicBezTo>
                  <a:pt x="30489" y="5544"/>
                  <a:pt x="31489" y="6011"/>
                  <a:pt x="31990" y="7412"/>
                </a:cubicBezTo>
                <a:cubicBezTo>
                  <a:pt x="32290" y="6578"/>
                  <a:pt x="32123" y="6011"/>
                  <a:pt x="31790" y="5410"/>
                </a:cubicBezTo>
                <a:cubicBezTo>
                  <a:pt x="30834" y="3850"/>
                  <a:pt x="29453" y="3171"/>
                  <a:pt x="27762" y="3171"/>
                </a:cubicBezTo>
                <a:cubicBezTo>
                  <a:pt x="27682" y="3171"/>
                  <a:pt x="27601" y="3173"/>
                  <a:pt x="27520" y="3176"/>
                </a:cubicBezTo>
                <a:cubicBezTo>
                  <a:pt x="25785" y="3209"/>
                  <a:pt x="24251" y="3909"/>
                  <a:pt x="22917" y="5044"/>
                </a:cubicBezTo>
                <a:cubicBezTo>
                  <a:pt x="21682" y="6044"/>
                  <a:pt x="20848" y="7245"/>
                  <a:pt x="20148" y="8613"/>
                </a:cubicBezTo>
                <a:cubicBezTo>
                  <a:pt x="19848" y="9247"/>
                  <a:pt x="19481" y="9780"/>
                  <a:pt x="18580" y="10014"/>
                </a:cubicBezTo>
                <a:cubicBezTo>
                  <a:pt x="18680" y="9647"/>
                  <a:pt x="18747" y="9447"/>
                  <a:pt x="18814" y="9247"/>
                </a:cubicBezTo>
                <a:cubicBezTo>
                  <a:pt x="19414" y="8346"/>
                  <a:pt x="19948" y="7412"/>
                  <a:pt x="20548" y="6545"/>
                </a:cubicBezTo>
                <a:cubicBezTo>
                  <a:pt x="21849" y="4743"/>
                  <a:pt x="23550" y="3576"/>
                  <a:pt x="25752" y="3075"/>
                </a:cubicBezTo>
                <a:cubicBezTo>
                  <a:pt x="26286" y="2942"/>
                  <a:pt x="27420" y="2608"/>
                  <a:pt x="28187" y="2542"/>
                </a:cubicBezTo>
                <a:cubicBezTo>
                  <a:pt x="28087" y="2508"/>
                  <a:pt x="27778" y="2492"/>
                  <a:pt x="27474" y="2492"/>
                </a:cubicBezTo>
                <a:cubicBezTo>
                  <a:pt x="27170" y="2492"/>
                  <a:pt x="26869" y="2508"/>
                  <a:pt x="26786" y="2542"/>
                </a:cubicBezTo>
                <a:cubicBezTo>
                  <a:pt x="24351" y="2709"/>
                  <a:pt x="22316" y="3743"/>
                  <a:pt x="20782" y="5577"/>
                </a:cubicBezTo>
                <a:cubicBezTo>
                  <a:pt x="19681" y="6811"/>
                  <a:pt x="18714" y="8212"/>
                  <a:pt x="18213" y="9814"/>
                </a:cubicBezTo>
                <a:cubicBezTo>
                  <a:pt x="18121" y="10184"/>
                  <a:pt x="17999" y="10555"/>
                  <a:pt x="17373" y="10555"/>
                </a:cubicBezTo>
                <a:cubicBezTo>
                  <a:pt x="17323" y="10555"/>
                  <a:pt x="17269" y="10552"/>
                  <a:pt x="17213" y="10547"/>
                </a:cubicBezTo>
                <a:cubicBezTo>
                  <a:pt x="18046" y="9080"/>
                  <a:pt x="18847" y="7645"/>
                  <a:pt x="19681" y="6278"/>
                </a:cubicBezTo>
                <a:cubicBezTo>
                  <a:pt x="20615" y="4777"/>
                  <a:pt x="21849" y="3709"/>
                  <a:pt x="23417" y="2875"/>
                </a:cubicBezTo>
                <a:cubicBezTo>
                  <a:pt x="24570" y="2249"/>
                  <a:pt x="25716" y="1939"/>
                  <a:pt x="26838" y="1939"/>
                </a:cubicBezTo>
                <a:close/>
                <a:moveTo>
                  <a:pt x="16846" y="13683"/>
                </a:moveTo>
                <a:lnTo>
                  <a:pt x="16846" y="13683"/>
                </a:lnTo>
                <a:cubicBezTo>
                  <a:pt x="16512" y="14384"/>
                  <a:pt x="15845" y="15751"/>
                  <a:pt x="15511" y="16518"/>
                </a:cubicBezTo>
                <a:cubicBezTo>
                  <a:pt x="15411" y="16719"/>
                  <a:pt x="15278" y="16952"/>
                  <a:pt x="15144" y="17219"/>
                </a:cubicBezTo>
                <a:cubicBezTo>
                  <a:pt x="15078" y="17419"/>
                  <a:pt x="14511" y="18353"/>
                  <a:pt x="14444" y="18553"/>
                </a:cubicBezTo>
                <a:cubicBezTo>
                  <a:pt x="14511" y="18353"/>
                  <a:pt x="15078" y="16418"/>
                  <a:pt x="15144" y="16185"/>
                </a:cubicBezTo>
                <a:cubicBezTo>
                  <a:pt x="15411" y="15384"/>
                  <a:pt x="16145" y="14183"/>
                  <a:pt x="16846" y="13683"/>
                </a:cubicBezTo>
                <a:close/>
                <a:moveTo>
                  <a:pt x="26432" y="1040"/>
                </a:moveTo>
                <a:cubicBezTo>
                  <a:pt x="27398" y="1040"/>
                  <a:pt x="28329" y="1254"/>
                  <a:pt x="29088" y="1775"/>
                </a:cubicBezTo>
                <a:cubicBezTo>
                  <a:pt x="28454" y="1608"/>
                  <a:pt x="27887" y="1508"/>
                  <a:pt x="27286" y="1508"/>
                </a:cubicBezTo>
                <a:cubicBezTo>
                  <a:pt x="23183" y="1508"/>
                  <a:pt x="20215" y="3843"/>
                  <a:pt x="18280" y="7412"/>
                </a:cubicBezTo>
                <a:cubicBezTo>
                  <a:pt x="17846" y="8179"/>
                  <a:pt x="17446" y="8913"/>
                  <a:pt x="17112" y="9714"/>
                </a:cubicBezTo>
                <a:cubicBezTo>
                  <a:pt x="16612" y="10748"/>
                  <a:pt x="16112" y="11548"/>
                  <a:pt x="15345" y="12549"/>
                </a:cubicBezTo>
                <a:cubicBezTo>
                  <a:pt x="15027" y="12931"/>
                  <a:pt x="14496" y="13918"/>
                  <a:pt x="14361" y="14097"/>
                </a:cubicBezTo>
                <a:lnTo>
                  <a:pt x="14361" y="14097"/>
                </a:lnTo>
                <a:cubicBezTo>
                  <a:pt x="15060" y="13269"/>
                  <a:pt x="16049" y="12413"/>
                  <a:pt x="16545" y="12082"/>
                </a:cubicBezTo>
                <a:lnTo>
                  <a:pt x="16545" y="12082"/>
                </a:lnTo>
                <a:cubicBezTo>
                  <a:pt x="15812" y="13216"/>
                  <a:pt x="14878" y="14217"/>
                  <a:pt x="14244" y="15284"/>
                </a:cubicBezTo>
                <a:cubicBezTo>
                  <a:pt x="12743" y="17753"/>
                  <a:pt x="10775" y="19721"/>
                  <a:pt x="8340" y="21255"/>
                </a:cubicBezTo>
                <a:cubicBezTo>
                  <a:pt x="7272" y="21956"/>
                  <a:pt x="6138" y="22356"/>
                  <a:pt x="4904" y="22456"/>
                </a:cubicBezTo>
                <a:cubicBezTo>
                  <a:pt x="4764" y="22473"/>
                  <a:pt x="4623" y="22482"/>
                  <a:pt x="4484" y="22482"/>
                </a:cubicBezTo>
                <a:cubicBezTo>
                  <a:pt x="3792" y="22482"/>
                  <a:pt x="3113" y="22255"/>
                  <a:pt x="2502" y="21589"/>
                </a:cubicBezTo>
                <a:cubicBezTo>
                  <a:pt x="2902" y="21455"/>
                  <a:pt x="3136" y="21389"/>
                  <a:pt x="3436" y="21322"/>
                </a:cubicBezTo>
                <a:cubicBezTo>
                  <a:pt x="8273" y="20455"/>
                  <a:pt x="11742" y="17786"/>
                  <a:pt x="13944" y="13450"/>
                </a:cubicBezTo>
                <a:cubicBezTo>
                  <a:pt x="14444" y="12516"/>
                  <a:pt x="14911" y="11515"/>
                  <a:pt x="15411" y="10547"/>
                </a:cubicBezTo>
                <a:cubicBezTo>
                  <a:pt x="16946" y="7579"/>
                  <a:pt x="18914" y="4943"/>
                  <a:pt x="21416" y="2775"/>
                </a:cubicBezTo>
                <a:cubicBezTo>
                  <a:pt x="22540" y="1850"/>
                  <a:pt x="24552" y="1040"/>
                  <a:pt x="26432" y="1040"/>
                </a:cubicBezTo>
                <a:close/>
                <a:moveTo>
                  <a:pt x="13643" y="17586"/>
                </a:moveTo>
                <a:lnTo>
                  <a:pt x="13643" y="17586"/>
                </a:lnTo>
                <a:cubicBezTo>
                  <a:pt x="12109" y="19687"/>
                  <a:pt x="10274" y="21622"/>
                  <a:pt x="8807" y="22456"/>
                </a:cubicBezTo>
                <a:cubicBezTo>
                  <a:pt x="8846" y="22463"/>
                  <a:pt x="8887" y="22466"/>
                  <a:pt x="8928" y="22466"/>
                </a:cubicBezTo>
                <a:cubicBezTo>
                  <a:pt x="9272" y="22466"/>
                  <a:pt x="9676" y="22238"/>
                  <a:pt x="9974" y="22089"/>
                </a:cubicBezTo>
                <a:cubicBezTo>
                  <a:pt x="10308" y="21956"/>
                  <a:pt x="10908" y="21455"/>
                  <a:pt x="11308" y="21355"/>
                </a:cubicBezTo>
                <a:lnTo>
                  <a:pt x="11308" y="21355"/>
                </a:lnTo>
                <a:cubicBezTo>
                  <a:pt x="11108" y="21922"/>
                  <a:pt x="10508" y="22423"/>
                  <a:pt x="9607" y="23123"/>
                </a:cubicBezTo>
                <a:cubicBezTo>
                  <a:pt x="9616" y="23142"/>
                  <a:pt x="9641" y="23150"/>
                  <a:pt x="9678" y="23150"/>
                </a:cubicBezTo>
                <a:cubicBezTo>
                  <a:pt x="9773" y="23150"/>
                  <a:pt x="9948" y="23095"/>
                  <a:pt x="10141" y="23023"/>
                </a:cubicBezTo>
                <a:cubicBezTo>
                  <a:pt x="10641" y="22723"/>
                  <a:pt x="11142" y="22423"/>
                  <a:pt x="11775" y="22089"/>
                </a:cubicBezTo>
                <a:lnTo>
                  <a:pt x="11775" y="22089"/>
                </a:lnTo>
                <a:cubicBezTo>
                  <a:pt x="11242" y="23590"/>
                  <a:pt x="10441" y="24558"/>
                  <a:pt x="8940" y="24558"/>
                </a:cubicBezTo>
                <a:cubicBezTo>
                  <a:pt x="8906" y="24558"/>
                  <a:pt x="8872" y="24559"/>
                  <a:pt x="8838" y="24559"/>
                </a:cubicBezTo>
                <a:cubicBezTo>
                  <a:pt x="7722" y="24559"/>
                  <a:pt x="6887" y="24023"/>
                  <a:pt x="6271" y="22890"/>
                </a:cubicBezTo>
                <a:cubicBezTo>
                  <a:pt x="9240" y="21755"/>
                  <a:pt x="11342" y="19554"/>
                  <a:pt x="13643" y="17586"/>
                </a:cubicBezTo>
                <a:close/>
                <a:moveTo>
                  <a:pt x="21516" y="12115"/>
                </a:moveTo>
                <a:cubicBezTo>
                  <a:pt x="21516" y="12215"/>
                  <a:pt x="22116" y="16385"/>
                  <a:pt x="22216" y="18120"/>
                </a:cubicBezTo>
                <a:cubicBezTo>
                  <a:pt x="22283" y="18687"/>
                  <a:pt x="22183" y="19220"/>
                  <a:pt x="22116" y="19754"/>
                </a:cubicBezTo>
                <a:cubicBezTo>
                  <a:pt x="22016" y="20388"/>
                  <a:pt x="21782" y="20955"/>
                  <a:pt x="21149" y="21255"/>
                </a:cubicBezTo>
                <a:cubicBezTo>
                  <a:pt x="20548" y="21555"/>
                  <a:pt x="20448" y="22089"/>
                  <a:pt x="20315" y="22656"/>
                </a:cubicBezTo>
                <a:cubicBezTo>
                  <a:pt x="20148" y="23557"/>
                  <a:pt x="19848" y="24391"/>
                  <a:pt x="19614" y="25225"/>
                </a:cubicBezTo>
                <a:cubicBezTo>
                  <a:pt x="19514" y="25391"/>
                  <a:pt x="19281" y="25525"/>
                  <a:pt x="19014" y="25792"/>
                </a:cubicBezTo>
                <a:cubicBezTo>
                  <a:pt x="18847" y="22856"/>
                  <a:pt x="18513" y="20054"/>
                  <a:pt x="18847" y="17286"/>
                </a:cubicBezTo>
                <a:cubicBezTo>
                  <a:pt x="19014" y="15785"/>
                  <a:pt x="19414" y="14350"/>
                  <a:pt x="19681" y="12849"/>
                </a:cubicBezTo>
                <a:cubicBezTo>
                  <a:pt x="19711" y="12728"/>
                  <a:pt x="19851" y="12197"/>
                  <a:pt x="19877" y="12197"/>
                </a:cubicBezTo>
                <a:cubicBezTo>
                  <a:pt x="19880" y="12197"/>
                  <a:pt x="19881" y="12203"/>
                  <a:pt x="19881" y="12215"/>
                </a:cubicBezTo>
                <a:cubicBezTo>
                  <a:pt x="19848" y="12549"/>
                  <a:pt x="19781" y="13550"/>
                  <a:pt x="19714" y="13917"/>
                </a:cubicBezTo>
                <a:cubicBezTo>
                  <a:pt x="19381" y="16218"/>
                  <a:pt x="19614" y="18787"/>
                  <a:pt x="20015" y="21122"/>
                </a:cubicBezTo>
                <a:cubicBezTo>
                  <a:pt x="20115" y="20688"/>
                  <a:pt x="20148" y="19887"/>
                  <a:pt x="20148" y="19420"/>
                </a:cubicBezTo>
                <a:cubicBezTo>
                  <a:pt x="20181" y="18086"/>
                  <a:pt x="20381" y="14584"/>
                  <a:pt x="20515" y="14183"/>
                </a:cubicBezTo>
                <a:cubicBezTo>
                  <a:pt x="20640" y="15338"/>
                  <a:pt x="21056" y="18127"/>
                  <a:pt x="21137" y="18127"/>
                </a:cubicBezTo>
                <a:cubicBezTo>
                  <a:pt x="21143" y="18127"/>
                  <a:pt x="21147" y="18114"/>
                  <a:pt x="21149" y="18086"/>
                </a:cubicBezTo>
                <a:cubicBezTo>
                  <a:pt x="21282" y="16752"/>
                  <a:pt x="21449" y="12182"/>
                  <a:pt x="21516" y="12115"/>
                </a:cubicBezTo>
                <a:close/>
                <a:moveTo>
                  <a:pt x="17874" y="17100"/>
                </a:moveTo>
                <a:cubicBezTo>
                  <a:pt x="17877" y="17100"/>
                  <a:pt x="17879" y="17106"/>
                  <a:pt x="17880" y="17119"/>
                </a:cubicBezTo>
                <a:cubicBezTo>
                  <a:pt x="17946" y="19587"/>
                  <a:pt x="18046" y="22656"/>
                  <a:pt x="18046" y="25125"/>
                </a:cubicBezTo>
                <a:cubicBezTo>
                  <a:pt x="18046" y="25892"/>
                  <a:pt x="18046" y="26626"/>
                  <a:pt x="17980" y="27326"/>
                </a:cubicBezTo>
                <a:cubicBezTo>
                  <a:pt x="17698" y="29858"/>
                  <a:pt x="15966" y="31409"/>
                  <a:pt x="13775" y="31409"/>
                </a:cubicBezTo>
                <a:cubicBezTo>
                  <a:pt x="13108" y="31409"/>
                  <a:pt x="12399" y="31266"/>
                  <a:pt x="11675" y="30962"/>
                </a:cubicBezTo>
                <a:cubicBezTo>
                  <a:pt x="11154" y="30737"/>
                  <a:pt x="10847" y="30607"/>
                  <a:pt x="10599" y="30607"/>
                </a:cubicBezTo>
                <a:cubicBezTo>
                  <a:pt x="10258" y="30607"/>
                  <a:pt x="10028" y="30851"/>
                  <a:pt x="9507" y="31429"/>
                </a:cubicBezTo>
                <a:cubicBezTo>
                  <a:pt x="9091" y="31918"/>
                  <a:pt x="8603" y="32157"/>
                  <a:pt x="8057" y="32157"/>
                </a:cubicBezTo>
                <a:cubicBezTo>
                  <a:pt x="7858" y="32157"/>
                  <a:pt x="7652" y="32125"/>
                  <a:pt x="7439" y="32063"/>
                </a:cubicBezTo>
                <a:cubicBezTo>
                  <a:pt x="6905" y="31896"/>
                  <a:pt x="6338" y="31629"/>
                  <a:pt x="5838" y="31296"/>
                </a:cubicBezTo>
                <a:cubicBezTo>
                  <a:pt x="5389" y="30947"/>
                  <a:pt x="4922" y="30766"/>
                  <a:pt x="4423" y="30766"/>
                </a:cubicBezTo>
                <a:cubicBezTo>
                  <a:pt x="4253" y="30766"/>
                  <a:pt x="4080" y="30786"/>
                  <a:pt x="3903" y="30829"/>
                </a:cubicBezTo>
                <a:cubicBezTo>
                  <a:pt x="3665" y="30868"/>
                  <a:pt x="3416" y="30898"/>
                  <a:pt x="3151" y="30898"/>
                </a:cubicBezTo>
                <a:cubicBezTo>
                  <a:pt x="2747" y="30898"/>
                  <a:pt x="2305" y="30830"/>
                  <a:pt x="1802" y="30629"/>
                </a:cubicBezTo>
                <a:cubicBezTo>
                  <a:pt x="2168" y="30462"/>
                  <a:pt x="2402" y="30395"/>
                  <a:pt x="2569" y="30295"/>
                </a:cubicBezTo>
                <a:cubicBezTo>
                  <a:pt x="3603" y="29928"/>
                  <a:pt x="4670" y="29628"/>
                  <a:pt x="5704" y="29194"/>
                </a:cubicBezTo>
                <a:cubicBezTo>
                  <a:pt x="9040" y="27626"/>
                  <a:pt x="11675" y="25358"/>
                  <a:pt x="13110" y="21889"/>
                </a:cubicBezTo>
                <a:cubicBezTo>
                  <a:pt x="13210" y="21555"/>
                  <a:pt x="13443" y="21255"/>
                  <a:pt x="13543" y="20955"/>
                </a:cubicBezTo>
                <a:lnTo>
                  <a:pt x="13944" y="20088"/>
                </a:lnTo>
                <a:lnTo>
                  <a:pt x="13944" y="20088"/>
                </a:lnTo>
                <a:cubicBezTo>
                  <a:pt x="13843" y="20388"/>
                  <a:pt x="13777" y="20721"/>
                  <a:pt x="13677" y="20988"/>
                </a:cubicBezTo>
                <a:cubicBezTo>
                  <a:pt x="13110" y="22523"/>
                  <a:pt x="12609" y="24091"/>
                  <a:pt x="11875" y="25558"/>
                </a:cubicBezTo>
                <a:cubicBezTo>
                  <a:pt x="10941" y="27560"/>
                  <a:pt x="9207" y="28894"/>
                  <a:pt x="7339" y="29995"/>
                </a:cubicBezTo>
                <a:cubicBezTo>
                  <a:pt x="7422" y="30028"/>
                  <a:pt x="7489" y="30045"/>
                  <a:pt x="7547" y="30045"/>
                </a:cubicBezTo>
                <a:cubicBezTo>
                  <a:pt x="7606" y="30045"/>
                  <a:pt x="7656" y="30028"/>
                  <a:pt x="7706" y="29995"/>
                </a:cubicBezTo>
                <a:cubicBezTo>
                  <a:pt x="10041" y="28927"/>
                  <a:pt x="11709" y="27159"/>
                  <a:pt x="12776" y="24791"/>
                </a:cubicBezTo>
                <a:cubicBezTo>
                  <a:pt x="13643" y="22756"/>
                  <a:pt x="14444" y="20655"/>
                  <a:pt x="15278" y="18620"/>
                </a:cubicBezTo>
                <a:cubicBezTo>
                  <a:pt x="15445" y="18220"/>
                  <a:pt x="15645" y="17819"/>
                  <a:pt x="15812" y="17419"/>
                </a:cubicBezTo>
                <a:lnTo>
                  <a:pt x="15812" y="17419"/>
                </a:lnTo>
                <a:cubicBezTo>
                  <a:pt x="15511" y="21589"/>
                  <a:pt x="14711" y="25592"/>
                  <a:pt x="12309" y="28994"/>
                </a:cubicBezTo>
                <a:cubicBezTo>
                  <a:pt x="12643" y="28761"/>
                  <a:pt x="12809" y="28594"/>
                  <a:pt x="13010" y="28327"/>
                </a:cubicBezTo>
                <a:cubicBezTo>
                  <a:pt x="14944" y="25658"/>
                  <a:pt x="16012" y="22089"/>
                  <a:pt x="16479" y="18887"/>
                </a:cubicBezTo>
                <a:lnTo>
                  <a:pt x="16479" y="18887"/>
                </a:lnTo>
                <a:cubicBezTo>
                  <a:pt x="16712" y="20088"/>
                  <a:pt x="16212" y="25725"/>
                  <a:pt x="14811" y="28394"/>
                </a:cubicBezTo>
                <a:cubicBezTo>
                  <a:pt x="14677" y="28627"/>
                  <a:pt x="14611" y="28794"/>
                  <a:pt x="14277" y="29261"/>
                </a:cubicBezTo>
                <a:cubicBezTo>
                  <a:pt x="15511" y="28127"/>
                  <a:pt x="16445" y="26259"/>
                  <a:pt x="16679" y="24691"/>
                </a:cubicBezTo>
                <a:cubicBezTo>
                  <a:pt x="17130" y="22016"/>
                  <a:pt x="17799" y="17100"/>
                  <a:pt x="17874" y="17100"/>
                </a:cubicBezTo>
                <a:close/>
                <a:moveTo>
                  <a:pt x="26127" y="0"/>
                </a:moveTo>
                <a:cubicBezTo>
                  <a:pt x="25165" y="0"/>
                  <a:pt x="24213" y="152"/>
                  <a:pt x="23317" y="474"/>
                </a:cubicBezTo>
                <a:cubicBezTo>
                  <a:pt x="21716" y="1074"/>
                  <a:pt x="20448" y="2108"/>
                  <a:pt x="19281" y="3309"/>
                </a:cubicBezTo>
                <a:cubicBezTo>
                  <a:pt x="17213" y="5410"/>
                  <a:pt x="15645" y="7879"/>
                  <a:pt x="14444" y="10547"/>
                </a:cubicBezTo>
                <a:cubicBezTo>
                  <a:pt x="13977" y="11582"/>
                  <a:pt x="13510" y="12616"/>
                  <a:pt x="12976" y="13583"/>
                </a:cubicBezTo>
                <a:cubicBezTo>
                  <a:pt x="10908" y="17452"/>
                  <a:pt x="7639" y="19821"/>
                  <a:pt x="3336" y="20721"/>
                </a:cubicBezTo>
                <a:cubicBezTo>
                  <a:pt x="2969" y="20788"/>
                  <a:pt x="2602" y="20855"/>
                  <a:pt x="2235" y="20955"/>
                </a:cubicBezTo>
                <a:cubicBezTo>
                  <a:pt x="1735" y="21122"/>
                  <a:pt x="1601" y="21522"/>
                  <a:pt x="1968" y="21889"/>
                </a:cubicBezTo>
                <a:cubicBezTo>
                  <a:pt x="2335" y="22289"/>
                  <a:pt x="2836" y="22656"/>
                  <a:pt x="3403" y="22923"/>
                </a:cubicBezTo>
                <a:cubicBezTo>
                  <a:pt x="3836" y="23123"/>
                  <a:pt x="4403" y="23123"/>
                  <a:pt x="4837" y="23290"/>
                </a:cubicBezTo>
                <a:cubicBezTo>
                  <a:pt x="5171" y="23390"/>
                  <a:pt x="5571" y="23523"/>
                  <a:pt x="5771" y="23757"/>
                </a:cubicBezTo>
                <a:cubicBezTo>
                  <a:pt x="6672" y="24891"/>
                  <a:pt x="7839" y="25391"/>
                  <a:pt x="9507" y="25425"/>
                </a:cubicBezTo>
                <a:cubicBezTo>
                  <a:pt x="6939" y="28360"/>
                  <a:pt x="3803" y="29695"/>
                  <a:pt x="0" y="30295"/>
                </a:cubicBezTo>
                <a:cubicBezTo>
                  <a:pt x="467" y="30729"/>
                  <a:pt x="667" y="30929"/>
                  <a:pt x="901" y="31062"/>
                </a:cubicBezTo>
                <a:cubicBezTo>
                  <a:pt x="1592" y="31446"/>
                  <a:pt x="2343" y="31654"/>
                  <a:pt x="3122" y="31654"/>
                </a:cubicBezTo>
                <a:cubicBezTo>
                  <a:pt x="3358" y="31654"/>
                  <a:pt x="3596" y="31635"/>
                  <a:pt x="3836" y="31596"/>
                </a:cubicBezTo>
                <a:cubicBezTo>
                  <a:pt x="3958" y="31583"/>
                  <a:pt x="4075" y="31576"/>
                  <a:pt x="4189" y="31576"/>
                </a:cubicBezTo>
                <a:cubicBezTo>
                  <a:pt x="4664" y="31576"/>
                  <a:pt x="5073" y="31693"/>
                  <a:pt x="5504" y="31963"/>
                </a:cubicBezTo>
                <a:cubicBezTo>
                  <a:pt x="6205" y="32401"/>
                  <a:pt x="6932" y="32788"/>
                  <a:pt x="7706" y="32788"/>
                </a:cubicBezTo>
                <a:cubicBezTo>
                  <a:pt x="7816" y="32788"/>
                  <a:pt x="7927" y="32780"/>
                  <a:pt x="8039" y="32763"/>
                </a:cubicBezTo>
                <a:cubicBezTo>
                  <a:pt x="8706" y="32697"/>
                  <a:pt x="9440" y="32430"/>
                  <a:pt x="9941" y="31996"/>
                </a:cubicBezTo>
                <a:cubicBezTo>
                  <a:pt x="10285" y="31733"/>
                  <a:pt x="10581" y="31605"/>
                  <a:pt x="10909" y="31605"/>
                </a:cubicBezTo>
                <a:cubicBezTo>
                  <a:pt x="11121" y="31605"/>
                  <a:pt x="11347" y="31658"/>
                  <a:pt x="11609" y="31763"/>
                </a:cubicBezTo>
                <a:cubicBezTo>
                  <a:pt x="12360" y="32046"/>
                  <a:pt x="13092" y="32183"/>
                  <a:pt x="13788" y="32183"/>
                </a:cubicBezTo>
                <a:cubicBezTo>
                  <a:pt x="15470" y="32183"/>
                  <a:pt x="16942" y="31381"/>
                  <a:pt x="17980" y="29895"/>
                </a:cubicBezTo>
                <a:cubicBezTo>
                  <a:pt x="18513" y="29094"/>
                  <a:pt x="18847" y="28260"/>
                  <a:pt x="18947" y="27259"/>
                </a:cubicBezTo>
                <a:cubicBezTo>
                  <a:pt x="18980" y="26926"/>
                  <a:pt x="19081" y="26492"/>
                  <a:pt x="19281" y="26325"/>
                </a:cubicBezTo>
                <a:cubicBezTo>
                  <a:pt x="20348" y="25492"/>
                  <a:pt x="20748" y="24391"/>
                  <a:pt x="20915" y="23090"/>
                </a:cubicBezTo>
                <a:cubicBezTo>
                  <a:pt x="20982" y="22389"/>
                  <a:pt x="21149" y="21822"/>
                  <a:pt x="21782" y="21422"/>
                </a:cubicBezTo>
                <a:cubicBezTo>
                  <a:pt x="22416" y="21055"/>
                  <a:pt x="22650" y="20288"/>
                  <a:pt x="22683" y="19587"/>
                </a:cubicBezTo>
                <a:cubicBezTo>
                  <a:pt x="22750" y="18320"/>
                  <a:pt x="22750" y="17085"/>
                  <a:pt x="22683" y="15818"/>
                </a:cubicBezTo>
                <a:cubicBezTo>
                  <a:pt x="22616" y="14484"/>
                  <a:pt x="22416" y="13149"/>
                  <a:pt x="22350" y="11815"/>
                </a:cubicBezTo>
                <a:cubicBezTo>
                  <a:pt x="22316" y="9914"/>
                  <a:pt x="22683" y="8112"/>
                  <a:pt x="24017" y="6745"/>
                </a:cubicBezTo>
                <a:cubicBezTo>
                  <a:pt x="24618" y="6111"/>
                  <a:pt x="25485" y="5644"/>
                  <a:pt x="25985" y="5477"/>
                </a:cubicBezTo>
                <a:lnTo>
                  <a:pt x="25985" y="5477"/>
                </a:lnTo>
                <a:cubicBezTo>
                  <a:pt x="25318" y="5978"/>
                  <a:pt x="24851" y="6645"/>
                  <a:pt x="24751" y="6878"/>
                </a:cubicBezTo>
                <a:cubicBezTo>
                  <a:pt x="23450" y="9080"/>
                  <a:pt x="23817" y="13917"/>
                  <a:pt x="28087" y="15484"/>
                </a:cubicBezTo>
                <a:cubicBezTo>
                  <a:pt x="28784" y="15754"/>
                  <a:pt x="29489" y="15886"/>
                  <a:pt x="30179" y="15886"/>
                </a:cubicBezTo>
                <a:cubicBezTo>
                  <a:pt x="31964" y="15886"/>
                  <a:pt x="33646" y="15000"/>
                  <a:pt x="34825" y="13316"/>
                </a:cubicBezTo>
                <a:cubicBezTo>
                  <a:pt x="36460" y="10948"/>
                  <a:pt x="36360" y="8379"/>
                  <a:pt x="35225" y="5777"/>
                </a:cubicBezTo>
                <a:cubicBezTo>
                  <a:pt x="33741" y="2278"/>
                  <a:pt x="29854" y="0"/>
                  <a:pt x="26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78700" y="3870434"/>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flipH="1">
            <a:off x="7602038" y="3871459"/>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pic>
        <p:nvPicPr>
          <p:cNvPr id="71" name="Google Shape;71;p9"/>
          <p:cNvPicPr preferRelativeResize="0"/>
          <p:nvPr/>
        </p:nvPicPr>
        <p:blipFill>
          <a:blip r:embed="rId2">
            <a:alphaModFix amt="47000"/>
          </a:blip>
          <a:stretch>
            <a:fillRect/>
          </a:stretch>
        </p:blipFill>
        <p:spPr>
          <a:xfrm rot="10800000" flipH="1">
            <a:off x="0" y="0"/>
            <a:ext cx="9144000" cy="5143500"/>
          </a:xfrm>
          <a:prstGeom prst="rect">
            <a:avLst/>
          </a:prstGeom>
          <a:noFill/>
          <a:ln>
            <a:noFill/>
          </a:ln>
        </p:spPr>
      </p:pic>
      <p:sp>
        <p:nvSpPr>
          <p:cNvPr id="72" name="Google Shape;72;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3" name="Google Shape;73;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4" name="Google Shape;74;p9"/>
          <p:cNvSpPr/>
          <p:nvPr/>
        </p:nvSpPr>
        <p:spPr>
          <a:xfrm rot="10800000" flipH="1">
            <a:off x="374162" y="125747"/>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flipH="1">
            <a:off x="7606563" y="3871459"/>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
        <p:cNvGrpSpPr/>
        <p:nvPr/>
      </p:nvGrpSpPr>
      <p:grpSpPr>
        <a:xfrm>
          <a:off x="0" y="0"/>
          <a:ext cx="0" cy="0"/>
          <a:chOff x="0" y="0"/>
          <a:chExt cx="0" cy="0"/>
        </a:xfrm>
      </p:grpSpPr>
      <p:pic>
        <p:nvPicPr>
          <p:cNvPr id="81" name="Google Shape;81;p11"/>
          <p:cNvPicPr preferRelativeResize="0"/>
          <p:nvPr/>
        </p:nvPicPr>
        <p:blipFill>
          <a:blip r:embed="rId2">
            <a:alphaModFix amt="47000"/>
          </a:blip>
          <a:stretch>
            <a:fillRect/>
          </a:stretch>
        </p:blipFill>
        <p:spPr>
          <a:xfrm>
            <a:off x="0" y="0"/>
            <a:ext cx="9144000" cy="5143500"/>
          </a:xfrm>
          <a:prstGeom prst="rect">
            <a:avLst/>
          </a:prstGeom>
          <a:noFill/>
          <a:ln>
            <a:noFill/>
          </a:ln>
        </p:spPr>
      </p:pic>
      <p:sp>
        <p:nvSpPr>
          <p:cNvPr id="82" name="Google Shape;82;p11"/>
          <p:cNvSpPr txBox="1">
            <a:spLocks noGrp="1"/>
          </p:cNvSpPr>
          <p:nvPr>
            <p:ph type="title" hasCustomPrompt="1"/>
          </p:nvPr>
        </p:nvSpPr>
        <p:spPr>
          <a:xfrm>
            <a:off x="1813650" y="1127700"/>
            <a:ext cx="5516700" cy="196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4100">
                <a:solidFill>
                  <a:schemeClr val="dk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3" name="Google Shape;83;p11"/>
          <p:cNvSpPr txBox="1">
            <a:spLocks noGrp="1"/>
          </p:cNvSpPr>
          <p:nvPr>
            <p:ph type="subTitle" idx="1"/>
          </p:nvPr>
        </p:nvSpPr>
        <p:spPr>
          <a:xfrm>
            <a:off x="3167400" y="3091200"/>
            <a:ext cx="2809200" cy="92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800">
                <a:solidFill>
                  <a:schemeClr val="l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grpSp>
        <p:nvGrpSpPr>
          <p:cNvPr id="84" name="Google Shape;84;p11"/>
          <p:cNvGrpSpPr/>
          <p:nvPr/>
        </p:nvGrpSpPr>
        <p:grpSpPr>
          <a:xfrm>
            <a:off x="383225" y="3870434"/>
            <a:ext cx="1241013" cy="1146296"/>
            <a:chOff x="383225" y="3870434"/>
            <a:chExt cx="1241013" cy="1146296"/>
          </a:xfrm>
        </p:grpSpPr>
        <p:sp>
          <p:nvSpPr>
            <p:cNvPr id="85" name="Google Shape;85;p11"/>
            <p:cNvSpPr/>
            <p:nvPr/>
          </p:nvSpPr>
          <p:spPr>
            <a:xfrm>
              <a:off x="383225" y="3870434"/>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flipH="1">
              <a:off x="880363" y="4191963"/>
              <a:ext cx="743875" cy="350325"/>
            </a:xfrm>
            <a:custGeom>
              <a:avLst/>
              <a:gdLst/>
              <a:ahLst/>
              <a:cxnLst/>
              <a:rect l="l" t="t" r="r" b="b"/>
              <a:pathLst>
                <a:path w="29755" h="14013" extrusionOk="0">
                  <a:moveTo>
                    <a:pt x="16866" y="1668"/>
                  </a:moveTo>
                  <a:cubicBezTo>
                    <a:pt x="17090" y="1668"/>
                    <a:pt x="17306" y="1680"/>
                    <a:pt x="17513" y="1704"/>
                  </a:cubicBezTo>
                  <a:cubicBezTo>
                    <a:pt x="17346" y="1837"/>
                    <a:pt x="17246" y="1904"/>
                    <a:pt x="17079" y="2004"/>
                  </a:cubicBezTo>
                  <a:cubicBezTo>
                    <a:pt x="15478" y="3005"/>
                    <a:pt x="13843" y="3972"/>
                    <a:pt x="12275" y="4973"/>
                  </a:cubicBezTo>
                  <a:cubicBezTo>
                    <a:pt x="10141" y="6340"/>
                    <a:pt x="8072" y="7741"/>
                    <a:pt x="5971" y="9142"/>
                  </a:cubicBezTo>
                  <a:cubicBezTo>
                    <a:pt x="5704" y="9309"/>
                    <a:pt x="5404" y="9376"/>
                    <a:pt x="5070" y="9409"/>
                  </a:cubicBezTo>
                  <a:cubicBezTo>
                    <a:pt x="7138" y="7241"/>
                    <a:pt x="9473" y="5406"/>
                    <a:pt x="11909" y="3638"/>
                  </a:cubicBezTo>
                  <a:lnTo>
                    <a:pt x="11909" y="3638"/>
                  </a:lnTo>
                  <a:cubicBezTo>
                    <a:pt x="8706" y="4706"/>
                    <a:pt x="6405" y="7041"/>
                    <a:pt x="3803" y="9176"/>
                  </a:cubicBezTo>
                  <a:cubicBezTo>
                    <a:pt x="5639" y="5662"/>
                    <a:pt x="12701" y="1668"/>
                    <a:pt x="16866" y="1668"/>
                  </a:cubicBezTo>
                  <a:close/>
                  <a:moveTo>
                    <a:pt x="24916" y="1015"/>
                  </a:moveTo>
                  <a:cubicBezTo>
                    <a:pt x="25215" y="1015"/>
                    <a:pt x="25512" y="1031"/>
                    <a:pt x="25785" y="1070"/>
                  </a:cubicBezTo>
                  <a:cubicBezTo>
                    <a:pt x="26152" y="1170"/>
                    <a:pt x="27420" y="1737"/>
                    <a:pt x="25818" y="2304"/>
                  </a:cubicBezTo>
                  <a:cubicBezTo>
                    <a:pt x="24951" y="2604"/>
                    <a:pt x="24451" y="2838"/>
                    <a:pt x="24317" y="3171"/>
                  </a:cubicBezTo>
                  <a:cubicBezTo>
                    <a:pt x="23950" y="4139"/>
                    <a:pt x="25452" y="4039"/>
                    <a:pt x="27420" y="6374"/>
                  </a:cubicBezTo>
                  <a:cubicBezTo>
                    <a:pt x="27920" y="7008"/>
                    <a:pt x="28320" y="7708"/>
                    <a:pt x="28587" y="8442"/>
                  </a:cubicBezTo>
                  <a:cubicBezTo>
                    <a:pt x="28687" y="8842"/>
                    <a:pt x="28654" y="9409"/>
                    <a:pt x="28454" y="9743"/>
                  </a:cubicBezTo>
                  <a:cubicBezTo>
                    <a:pt x="28394" y="9818"/>
                    <a:pt x="28225" y="9853"/>
                    <a:pt x="28025" y="9853"/>
                  </a:cubicBezTo>
                  <a:cubicBezTo>
                    <a:pt x="27780" y="9853"/>
                    <a:pt x="27488" y="9801"/>
                    <a:pt x="27286" y="9709"/>
                  </a:cubicBezTo>
                  <a:cubicBezTo>
                    <a:pt x="26119" y="9242"/>
                    <a:pt x="25018" y="8709"/>
                    <a:pt x="23850" y="8242"/>
                  </a:cubicBezTo>
                  <a:cubicBezTo>
                    <a:pt x="23183" y="8008"/>
                    <a:pt x="22483" y="7808"/>
                    <a:pt x="21782" y="7708"/>
                  </a:cubicBezTo>
                  <a:cubicBezTo>
                    <a:pt x="21601" y="7681"/>
                    <a:pt x="21441" y="7668"/>
                    <a:pt x="21302" y="7668"/>
                  </a:cubicBezTo>
                  <a:cubicBezTo>
                    <a:pt x="20568" y="7668"/>
                    <a:pt x="20401" y="8051"/>
                    <a:pt x="20681" y="8976"/>
                  </a:cubicBezTo>
                  <a:cubicBezTo>
                    <a:pt x="20782" y="9176"/>
                    <a:pt x="20848" y="9509"/>
                    <a:pt x="20848" y="9743"/>
                  </a:cubicBezTo>
                  <a:cubicBezTo>
                    <a:pt x="20848" y="9955"/>
                    <a:pt x="20633" y="10005"/>
                    <a:pt x="20399" y="10005"/>
                  </a:cubicBezTo>
                  <a:cubicBezTo>
                    <a:pt x="20264" y="10005"/>
                    <a:pt x="20124" y="9989"/>
                    <a:pt x="20014" y="9976"/>
                  </a:cubicBezTo>
                  <a:cubicBezTo>
                    <a:pt x="17479" y="9543"/>
                    <a:pt x="15811" y="9142"/>
                    <a:pt x="13276" y="9042"/>
                  </a:cubicBezTo>
                  <a:cubicBezTo>
                    <a:pt x="15111" y="8409"/>
                    <a:pt x="17012" y="8442"/>
                    <a:pt x="19147" y="8409"/>
                  </a:cubicBezTo>
                  <a:cubicBezTo>
                    <a:pt x="18057" y="7682"/>
                    <a:pt x="16861" y="7536"/>
                    <a:pt x="15803" y="7536"/>
                  </a:cubicBezTo>
                  <a:cubicBezTo>
                    <a:pt x="15404" y="7536"/>
                    <a:pt x="15024" y="7556"/>
                    <a:pt x="14677" y="7575"/>
                  </a:cubicBezTo>
                  <a:cubicBezTo>
                    <a:pt x="16445" y="6674"/>
                    <a:pt x="18280" y="6007"/>
                    <a:pt x="20315" y="5940"/>
                  </a:cubicBezTo>
                  <a:cubicBezTo>
                    <a:pt x="20349" y="5940"/>
                    <a:pt x="20384" y="5939"/>
                    <a:pt x="20419" y="5939"/>
                  </a:cubicBezTo>
                  <a:cubicBezTo>
                    <a:pt x="22379" y="5939"/>
                    <a:pt x="24152" y="6853"/>
                    <a:pt x="26085" y="7541"/>
                  </a:cubicBezTo>
                  <a:cubicBezTo>
                    <a:pt x="24168" y="5928"/>
                    <a:pt x="22529" y="5052"/>
                    <a:pt x="20157" y="5052"/>
                  </a:cubicBezTo>
                  <a:cubicBezTo>
                    <a:pt x="19145" y="5052"/>
                    <a:pt x="18001" y="5211"/>
                    <a:pt x="16645" y="5540"/>
                  </a:cubicBezTo>
                  <a:cubicBezTo>
                    <a:pt x="18313" y="4506"/>
                    <a:pt x="20114" y="3839"/>
                    <a:pt x="22016" y="3605"/>
                  </a:cubicBezTo>
                  <a:cubicBezTo>
                    <a:pt x="22016" y="3562"/>
                    <a:pt x="21236" y="3506"/>
                    <a:pt x="20509" y="3506"/>
                  </a:cubicBezTo>
                  <a:cubicBezTo>
                    <a:pt x="20100" y="3506"/>
                    <a:pt x="19709" y="3524"/>
                    <a:pt x="19481" y="3572"/>
                  </a:cubicBezTo>
                  <a:cubicBezTo>
                    <a:pt x="17446" y="4005"/>
                    <a:pt x="15778" y="4673"/>
                    <a:pt x="13910" y="5773"/>
                  </a:cubicBezTo>
                  <a:cubicBezTo>
                    <a:pt x="12809" y="6440"/>
                    <a:pt x="11442" y="7408"/>
                    <a:pt x="10307" y="8275"/>
                  </a:cubicBezTo>
                  <a:cubicBezTo>
                    <a:pt x="11608" y="5807"/>
                    <a:pt x="18947" y="1637"/>
                    <a:pt x="24284" y="1037"/>
                  </a:cubicBezTo>
                  <a:cubicBezTo>
                    <a:pt x="24491" y="1023"/>
                    <a:pt x="24704" y="1015"/>
                    <a:pt x="24916" y="1015"/>
                  </a:cubicBezTo>
                  <a:close/>
                  <a:moveTo>
                    <a:pt x="25090" y="0"/>
                  </a:moveTo>
                  <a:cubicBezTo>
                    <a:pt x="24520" y="0"/>
                    <a:pt x="23925" y="94"/>
                    <a:pt x="23350" y="169"/>
                  </a:cubicBezTo>
                  <a:cubicBezTo>
                    <a:pt x="21949" y="269"/>
                    <a:pt x="20581" y="503"/>
                    <a:pt x="19147" y="536"/>
                  </a:cubicBezTo>
                  <a:cubicBezTo>
                    <a:pt x="10574" y="870"/>
                    <a:pt x="4437" y="5039"/>
                    <a:pt x="434" y="12545"/>
                  </a:cubicBezTo>
                  <a:cubicBezTo>
                    <a:pt x="234" y="12912"/>
                    <a:pt x="167" y="13412"/>
                    <a:pt x="0" y="14013"/>
                  </a:cubicBezTo>
                  <a:cubicBezTo>
                    <a:pt x="400" y="13913"/>
                    <a:pt x="467" y="13913"/>
                    <a:pt x="567" y="13879"/>
                  </a:cubicBezTo>
                  <a:cubicBezTo>
                    <a:pt x="1134" y="13546"/>
                    <a:pt x="1768" y="13212"/>
                    <a:pt x="2335" y="12878"/>
                  </a:cubicBezTo>
                  <a:cubicBezTo>
                    <a:pt x="5387" y="11214"/>
                    <a:pt x="8623" y="10218"/>
                    <a:pt x="12044" y="10218"/>
                  </a:cubicBezTo>
                  <a:cubicBezTo>
                    <a:pt x="12737" y="10218"/>
                    <a:pt x="13436" y="10259"/>
                    <a:pt x="14143" y="10343"/>
                  </a:cubicBezTo>
                  <a:cubicBezTo>
                    <a:pt x="15745" y="10510"/>
                    <a:pt x="17279" y="10710"/>
                    <a:pt x="18847" y="10910"/>
                  </a:cubicBezTo>
                  <a:cubicBezTo>
                    <a:pt x="19725" y="11022"/>
                    <a:pt x="20455" y="11140"/>
                    <a:pt x="21003" y="11140"/>
                  </a:cubicBezTo>
                  <a:cubicBezTo>
                    <a:pt x="22097" y="11140"/>
                    <a:pt x="22461" y="10666"/>
                    <a:pt x="21816" y="8709"/>
                  </a:cubicBezTo>
                  <a:lnTo>
                    <a:pt x="21816" y="8709"/>
                  </a:lnTo>
                  <a:cubicBezTo>
                    <a:pt x="22750" y="8742"/>
                    <a:pt x="23950" y="9142"/>
                    <a:pt x="24784" y="9476"/>
                  </a:cubicBezTo>
                  <a:cubicBezTo>
                    <a:pt x="25585" y="9810"/>
                    <a:pt x="26319" y="10176"/>
                    <a:pt x="27119" y="10477"/>
                  </a:cubicBezTo>
                  <a:cubicBezTo>
                    <a:pt x="27453" y="10593"/>
                    <a:pt x="27803" y="10694"/>
                    <a:pt x="28149" y="10694"/>
                  </a:cubicBezTo>
                  <a:cubicBezTo>
                    <a:pt x="28495" y="10694"/>
                    <a:pt x="28837" y="10593"/>
                    <a:pt x="29154" y="10310"/>
                  </a:cubicBezTo>
                  <a:cubicBezTo>
                    <a:pt x="29755" y="9709"/>
                    <a:pt x="29655" y="8976"/>
                    <a:pt x="29454" y="8242"/>
                  </a:cubicBezTo>
                  <a:cubicBezTo>
                    <a:pt x="28153" y="4706"/>
                    <a:pt x="25952" y="3672"/>
                    <a:pt x="25652" y="3372"/>
                  </a:cubicBezTo>
                  <a:cubicBezTo>
                    <a:pt x="26152" y="3171"/>
                    <a:pt x="26586" y="3038"/>
                    <a:pt x="26953" y="2871"/>
                  </a:cubicBezTo>
                  <a:cubicBezTo>
                    <a:pt x="27953" y="2338"/>
                    <a:pt x="28087" y="1270"/>
                    <a:pt x="27153" y="603"/>
                  </a:cubicBezTo>
                  <a:cubicBezTo>
                    <a:pt x="26752" y="269"/>
                    <a:pt x="26152" y="69"/>
                    <a:pt x="25652" y="36"/>
                  </a:cubicBezTo>
                  <a:cubicBezTo>
                    <a:pt x="25468" y="11"/>
                    <a:pt x="25281" y="0"/>
                    <a:pt x="25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1"/>
          <p:cNvGrpSpPr/>
          <p:nvPr/>
        </p:nvGrpSpPr>
        <p:grpSpPr>
          <a:xfrm>
            <a:off x="7519763" y="124722"/>
            <a:ext cx="1259118" cy="1146296"/>
            <a:chOff x="7519763" y="124722"/>
            <a:chExt cx="1259118" cy="1146296"/>
          </a:xfrm>
        </p:grpSpPr>
        <p:sp>
          <p:nvSpPr>
            <p:cNvPr id="88" name="Google Shape;88;p11"/>
            <p:cNvSpPr/>
            <p:nvPr/>
          </p:nvSpPr>
          <p:spPr>
            <a:xfrm rot="10800000">
              <a:off x="7615625" y="124722"/>
              <a:ext cx="1163255" cy="1146296"/>
            </a:xfrm>
            <a:custGeom>
              <a:avLst/>
              <a:gdLst/>
              <a:ahLst/>
              <a:cxnLst/>
              <a:rect l="l" t="t" r="r" b="b"/>
              <a:pathLst>
                <a:path w="57275" h="56440" extrusionOk="0">
                  <a:moveTo>
                    <a:pt x="11914" y="4905"/>
                  </a:moveTo>
                  <a:cubicBezTo>
                    <a:pt x="13572" y="4905"/>
                    <a:pt x="14866" y="5617"/>
                    <a:pt x="15845" y="7040"/>
                  </a:cubicBezTo>
                  <a:cubicBezTo>
                    <a:pt x="15912" y="7074"/>
                    <a:pt x="15945" y="7174"/>
                    <a:pt x="15978" y="7207"/>
                  </a:cubicBezTo>
                  <a:cubicBezTo>
                    <a:pt x="15912" y="7174"/>
                    <a:pt x="15845" y="7107"/>
                    <a:pt x="15778" y="7074"/>
                  </a:cubicBezTo>
                  <a:cubicBezTo>
                    <a:pt x="14410" y="6173"/>
                    <a:pt x="12976" y="5239"/>
                    <a:pt x="11275" y="4939"/>
                  </a:cubicBezTo>
                  <a:cubicBezTo>
                    <a:pt x="11494" y="4917"/>
                    <a:pt x="11706" y="4905"/>
                    <a:pt x="11914" y="4905"/>
                  </a:cubicBezTo>
                  <a:close/>
                  <a:moveTo>
                    <a:pt x="12609" y="6173"/>
                  </a:moveTo>
                  <a:lnTo>
                    <a:pt x="12609" y="6173"/>
                  </a:lnTo>
                  <a:cubicBezTo>
                    <a:pt x="13943" y="6340"/>
                    <a:pt x="14944" y="7040"/>
                    <a:pt x="15611" y="8241"/>
                  </a:cubicBezTo>
                  <a:cubicBezTo>
                    <a:pt x="15078" y="8008"/>
                    <a:pt x="14811" y="7707"/>
                    <a:pt x="14177" y="7541"/>
                  </a:cubicBezTo>
                  <a:lnTo>
                    <a:pt x="14177" y="7541"/>
                  </a:lnTo>
                  <a:cubicBezTo>
                    <a:pt x="14177" y="7541"/>
                    <a:pt x="15144" y="8275"/>
                    <a:pt x="15578" y="9275"/>
                  </a:cubicBezTo>
                  <a:cubicBezTo>
                    <a:pt x="14611" y="9042"/>
                    <a:pt x="13943" y="8842"/>
                    <a:pt x="13643" y="7941"/>
                  </a:cubicBezTo>
                  <a:cubicBezTo>
                    <a:pt x="13443" y="7341"/>
                    <a:pt x="12976" y="6773"/>
                    <a:pt x="12609" y="6173"/>
                  </a:cubicBezTo>
                  <a:close/>
                  <a:moveTo>
                    <a:pt x="14577" y="9776"/>
                  </a:moveTo>
                  <a:cubicBezTo>
                    <a:pt x="15144" y="10243"/>
                    <a:pt x="15611" y="10543"/>
                    <a:pt x="15978" y="11010"/>
                  </a:cubicBezTo>
                  <a:cubicBezTo>
                    <a:pt x="16879" y="11977"/>
                    <a:pt x="17379" y="13078"/>
                    <a:pt x="16612" y="14412"/>
                  </a:cubicBezTo>
                  <a:cubicBezTo>
                    <a:pt x="15912" y="15646"/>
                    <a:pt x="15311" y="16981"/>
                    <a:pt x="14611" y="18248"/>
                  </a:cubicBezTo>
                  <a:cubicBezTo>
                    <a:pt x="14611" y="18282"/>
                    <a:pt x="14577" y="18315"/>
                    <a:pt x="14577" y="18382"/>
                  </a:cubicBezTo>
                  <a:lnTo>
                    <a:pt x="14577" y="9776"/>
                  </a:lnTo>
                  <a:close/>
                  <a:moveTo>
                    <a:pt x="9880" y="933"/>
                  </a:moveTo>
                  <a:cubicBezTo>
                    <a:pt x="11383" y="933"/>
                    <a:pt x="12893" y="1309"/>
                    <a:pt x="14410" y="2037"/>
                  </a:cubicBezTo>
                  <a:cubicBezTo>
                    <a:pt x="17346" y="3404"/>
                    <a:pt x="19381" y="5706"/>
                    <a:pt x="20548" y="8675"/>
                  </a:cubicBezTo>
                  <a:cubicBezTo>
                    <a:pt x="22083" y="12544"/>
                    <a:pt x="22116" y="16347"/>
                    <a:pt x="20281" y="20116"/>
                  </a:cubicBezTo>
                  <a:cubicBezTo>
                    <a:pt x="19648" y="21384"/>
                    <a:pt x="19047" y="22618"/>
                    <a:pt x="18447" y="23919"/>
                  </a:cubicBezTo>
                  <a:cubicBezTo>
                    <a:pt x="17713" y="25554"/>
                    <a:pt x="16479" y="27955"/>
                    <a:pt x="15845" y="29923"/>
                  </a:cubicBezTo>
                  <a:cubicBezTo>
                    <a:pt x="15811" y="28022"/>
                    <a:pt x="16745" y="25720"/>
                    <a:pt x="17246" y="24019"/>
                  </a:cubicBezTo>
                  <a:lnTo>
                    <a:pt x="17246" y="24019"/>
                  </a:lnTo>
                  <a:cubicBezTo>
                    <a:pt x="16612" y="24586"/>
                    <a:pt x="15778" y="26287"/>
                    <a:pt x="15244" y="28789"/>
                  </a:cubicBezTo>
                  <a:cubicBezTo>
                    <a:pt x="14844" y="30590"/>
                    <a:pt x="14911" y="34226"/>
                    <a:pt x="14644" y="35894"/>
                  </a:cubicBezTo>
                  <a:cubicBezTo>
                    <a:pt x="14144" y="34927"/>
                    <a:pt x="13743" y="31625"/>
                    <a:pt x="14277" y="27722"/>
                  </a:cubicBezTo>
                  <a:lnTo>
                    <a:pt x="14277" y="27722"/>
                  </a:lnTo>
                  <a:cubicBezTo>
                    <a:pt x="13843" y="28222"/>
                    <a:pt x="13510" y="28622"/>
                    <a:pt x="13343" y="30724"/>
                  </a:cubicBezTo>
                  <a:cubicBezTo>
                    <a:pt x="13276" y="31725"/>
                    <a:pt x="13443" y="33092"/>
                    <a:pt x="13577" y="34627"/>
                  </a:cubicBezTo>
                  <a:cubicBezTo>
                    <a:pt x="13443" y="34427"/>
                    <a:pt x="13110" y="33426"/>
                    <a:pt x="13076" y="33259"/>
                  </a:cubicBezTo>
                  <a:cubicBezTo>
                    <a:pt x="12476" y="31324"/>
                    <a:pt x="12276" y="29390"/>
                    <a:pt x="12743" y="27388"/>
                  </a:cubicBezTo>
                  <a:cubicBezTo>
                    <a:pt x="13076" y="25887"/>
                    <a:pt x="13810" y="24720"/>
                    <a:pt x="15178" y="23819"/>
                  </a:cubicBezTo>
                  <a:cubicBezTo>
                    <a:pt x="16946" y="22718"/>
                    <a:pt x="18513" y="21284"/>
                    <a:pt x="19648" y="19483"/>
                  </a:cubicBezTo>
                  <a:cubicBezTo>
                    <a:pt x="20081" y="18815"/>
                    <a:pt x="20415" y="18082"/>
                    <a:pt x="20648" y="17314"/>
                  </a:cubicBezTo>
                  <a:lnTo>
                    <a:pt x="20648" y="17314"/>
                  </a:lnTo>
                  <a:cubicBezTo>
                    <a:pt x="19781" y="18549"/>
                    <a:pt x="19147" y="19916"/>
                    <a:pt x="17813" y="20750"/>
                  </a:cubicBezTo>
                  <a:cubicBezTo>
                    <a:pt x="17913" y="20417"/>
                    <a:pt x="17980" y="20050"/>
                    <a:pt x="18080" y="19616"/>
                  </a:cubicBezTo>
                  <a:lnTo>
                    <a:pt x="18080" y="19616"/>
                  </a:lnTo>
                  <a:cubicBezTo>
                    <a:pt x="17212" y="20417"/>
                    <a:pt x="16412" y="21150"/>
                    <a:pt x="15611" y="21918"/>
                  </a:cubicBezTo>
                  <a:cubicBezTo>
                    <a:pt x="16278" y="20950"/>
                    <a:pt x="16946" y="20050"/>
                    <a:pt x="17613" y="19082"/>
                  </a:cubicBezTo>
                  <a:cubicBezTo>
                    <a:pt x="18313" y="18082"/>
                    <a:pt x="19080" y="17114"/>
                    <a:pt x="19681" y="16080"/>
                  </a:cubicBezTo>
                  <a:cubicBezTo>
                    <a:pt x="20782" y="14212"/>
                    <a:pt x="21115" y="12177"/>
                    <a:pt x="20181" y="10076"/>
                  </a:cubicBezTo>
                  <a:lnTo>
                    <a:pt x="20181" y="10076"/>
                  </a:lnTo>
                  <a:cubicBezTo>
                    <a:pt x="20248" y="10610"/>
                    <a:pt x="20315" y="11177"/>
                    <a:pt x="20315" y="11710"/>
                  </a:cubicBezTo>
                  <a:cubicBezTo>
                    <a:pt x="20415" y="13545"/>
                    <a:pt x="19681" y="15113"/>
                    <a:pt x="18480" y="16547"/>
                  </a:cubicBezTo>
                  <a:cubicBezTo>
                    <a:pt x="18447" y="16614"/>
                    <a:pt x="18280" y="16614"/>
                    <a:pt x="18180" y="16681"/>
                  </a:cubicBezTo>
                  <a:cubicBezTo>
                    <a:pt x="18180" y="16714"/>
                    <a:pt x="18146" y="16714"/>
                    <a:pt x="18146" y="16747"/>
                  </a:cubicBezTo>
                  <a:lnTo>
                    <a:pt x="18146" y="16714"/>
                  </a:lnTo>
                  <a:cubicBezTo>
                    <a:pt x="18780" y="15313"/>
                    <a:pt x="19314" y="13912"/>
                    <a:pt x="19347" y="12411"/>
                  </a:cubicBezTo>
                  <a:cubicBezTo>
                    <a:pt x="19414" y="11277"/>
                    <a:pt x="19147" y="9976"/>
                    <a:pt x="18714" y="9242"/>
                  </a:cubicBezTo>
                  <a:lnTo>
                    <a:pt x="18714" y="9242"/>
                  </a:lnTo>
                  <a:cubicBezTo>
                    <a:pt x="19147" y="10976"/>
                    <a:pt x="18980" y="13378"/>
                    <a:pt x="18380" y="15046"/>
                  </a:cubicBezTo>
                  <a:cubicBezTo>
                    <a:pt x="17513" y="17281"/>
                    <a:pt x="16078" y="19116"/>
                    <a:pt x="14477" y="20984"/>
                  </a:cubicBezTo>
                  <a:cubicBezTo>
                    <a:pt x="14511" y="20783"/>
                    <a:pt x="14511" y="20550"/>
                    <a:pt x="14611" y="20383"/>
                  </a:cubicBezTo>
                  <a:cubicBezTo>
                    <a:pt x="15111" y="19382"/>
                    <a:pt x="15611" y="18415"/>
                    <a:pt x="16145" y="17414"/>
                  </a:cubicBezTo>
                  <a:cubicBezTo>
                    <a:pt x="17079" y="15747"/>
                    <a:pt x="17780" y="14045"/>
                    <a:pt x="18046" y="12144"/>
                  </a:cubicBezTo>
                  <a:cubicBezTo>
                    <a:pt x="18635" y="7958"/>
                    <a:pt x="15023" y="3900"/>
                    <a:pt x="10701" y="3900"/>
                  </a:cubicBezTo>
                  <a:cubicBezTo>
                    <a:pt x="10614" y="3900"/>
                    <a:pt x="10528" y="3901"/>
                    <a:pt x="10441" y="3905"/>
                  </a:cubicBezTo>
                  <a:cubicBezTo>
                    <a:pt x="9107" y="3938"/>
                    <a:pt x="7973" y="4605"/>
                    <a:pt x="6838" y="5106"/>
                  </a:cubicBezTo>
                  <a:cubicBezTo>
                    <a:pt x="6471" y="5272"/>
                    <a:pt x="6105" y="5806"/>
                    <a:pt x="6105" y="6240"/>
                  </a:cubicBezTo>
                  <a:cubicBezTo>
                    <a:pt x="6071" y="6807"/>
                    <a:pt x="5771" y="7107"/>
                    <a:pt x="5371" y="7441"/>
                  </a:cubicBezTo>
                  <a:cubicBezTo>
                    <a:pt x="4103" y="8441"/>
                    <a:pt x="3903" y="10209"/>
                    <a:pt x="4870" y="11277"/>
                  </a:cubicBezTo>
                  <a:cubicBezTo>
                    <a:pt x="5166" y="11627"/>
                    <a:pt x="5451" y="11794"/>
                    <a:pt x="5765" y="11794"/>
                  </a:cubicBezTo>
                  <a:cubicBezTo>
                    <a:pt x="6019" y="11794"/>
                    <a:pt x="6292" y="11685"/>
                    <a:pt x="6605" y="11477"/>
                  </a:cubicBezTo>
                  <a:cubicBezTo>
                    <a:pt x="7544" y="10869"/>
                    <a:pt x="8239" y="10495"/>
                    <a:pt x="8937" y="10495"/>
                  </a:cubicBezTo>
                  <a:cubicBezTo>
                    <a:pt x="9503" y="10495"/>
                    <a:pt x="10072" y="10742"/>
                    <a:pt x="10775" y="11310"/>
                  </a:cubicBezTo>
                  <a:cubicBezTo>
                    <a:pt x="10975" y="11477"/>
                    <a:pt x="11242" y="11910"/>
                    <a:pt x="11408" y="12211"/>
                  </a:cubicBezTo>
                  <a:cubicBezTo>
                    <a:pt x="11278" y="10720"/>
                    <a:pt x="10348" y="9743"/>
                    <a:pt x="8667" y="9743"/>
                  </a:cubicBezTo>
                  <a:cubicBezTo>
                    <a:pt x="8203" y="9743"/>
                    <a:pt x="7682" y="9817"/>
                    <a:pt x="7105" y="9976"/>
                  </a:cubicBezTo>
                  <a:cubicBezTo>
                    <a:pt x="7305" y="9742"/>
                    <a:pt x="7606" y="9542"/>
                    <a:pt x="7806" y="9409"/>
                  </a:cubicBezTo>
                  <a:cubicBezTo>
                    <a:pt x="8258" y="9126"/>
                    <a:pt x="8788" y="9005"/>
                    <a:pt x="9329" y="9005"/>
                  </a:cubicBezTo>
                  <a:cubicBezTo>
                    <a:pt x="10067" y="9005"/>
                    <a:pt x="10826" y="9229"/>
                    <a:pt x="11442" y="9575"/>
                  </a:cubicBezTo>
                  <a:cubicBezTo>
                    <a:pt x="11478" y="9595"/>
                    <a:pt x="11503" y="9604"/>
                    <a:pt x="11518" y="9604"/>
                  </a:cubicBezTo>
                  <a:cubicBezTo>
                    <a:pt x="11680" y="9604"/>
                    <a:pt x="10618" y="8530"/>
                    <a:pt x="9640" y="8408"/>
                  </a:cubicBezTo>
                  <a:cubicBezTo>
                    <a:pt x="9369" y="8369"/>
                    <a:pt x="9115" y="8349"/>
                    <a:pt x="8878" y="8349"/>
                  </a:cubicBezTo>
                  <a:cubicBezTo>
                    <a:pt x="7482" y="8349"/>
                    <a:pt x="6631" y="9032"/>
                    <a:pt x="5804" y="10543"/>
                  </a:cubicBezTo>
                  <a:cubicBezTo>
                    <a:pt x="5070" y="9742"/>
                    <a:pt x="5070" y="8875"/>
                    <a:pt x="5938" y="8208"/>
                  </a:cubicBezTo>
                  <a:cubicBezTo>
                    <a:pt x="6578" y="7659"/>
                    <a:pt x="7747" y="7194"/>
                    <a:pt x="8656" y="7194"/>
                  </a:cubicBezTo>
                  <a:cubicBezTo>
                    <a:pt x="8742" y="7194"/>
                    <a:pt x="8826" y="7198"/>
                    <a:pt x="8907" y="7207"/>
                  </a:cubicBezTo>
                  <a:cubicBezTo>
                    <a:pt x="9974" y="7307"/>
                    <a:pt x="10641" y="7707"/>
                    <a:pt x="11575" y="8541"/>
                  </a:cubicBezTo>
                  <a:cubicBezTo>
                    <a:pt x="11208" y="7641"/>
                    <a:pt x="10708" y="6773"/>
                    <a:pt x="9574" y="6540"/>
                  </a:cubicBezTo>
                  <a:cubicBezTo>
                    <a:pt x="9150" y="6424"/>
                    <a:pt x="8805" y="6378"/>
                    <a:pt x="8488" y="6378"/>
                  </a:cubicBezTo>
                  <a:cubicBezTo>
                    <a:pt x="7982" y="6378"/>
                    <a:pt x="7546" y="6496"/>
                    <a:pt x="6972" y="6640"/>
                  </a:cubicBezTo>
                  <a:cubicBezTo>
                    <a:pt x="7039" y="5973"/>
                    <a:pt x="7539" y="5739"/>
                    <a:pt x="8073" y="5573"/>
                  </a:cubicBezTo>
                  <a:cubicBezTo>
                    <a:pt x="8355" y="5495"/>
                    <a:pt x="8632" y="5459"/>
                    <a:pt x="8904" y="5459"/>
                  </a:cubicBezTo>
                  <a:cubicBezTo>
                    <a:pt x="9561" y="5459"/>
                    <a:pt x="10184" y="5666"/>
                    <a:pt x="10775" y="5973"/>
                  </a:cubicBezTo>
                  <a:cubicBezTo>
                    <a:pt x="13643" y="7574"/>
                    <a:pt x="14077" y="11310"/>
                    <a:pt x="11608" y="13445"/>
                  </a:cubicBezTo>
                  <a:cubicBezTo>
                    <a:pt x="10582" y="14327"/>
                    <a:pt x="9047" y="14924"/>
                    <a:pt x="7462" y="14924"/>
                  </a:cubicBezTo>
                  <a:cubicBezTo>
                    <a:pt x="5751" y="14924"/>
                    <a:pt x="3982" y="14228"/>
                    <a:pt x="2735" y="12444"/>
                  </a:cubicBezTo>
                  <a:cubicBezTo>
                    <a:pt x="434" y="9209"/>
                    <a:pt x="1034" y="4739"/>
                    <a:pt x="4704" y="2470"/>
                  </a:cubicBezTo>
                  <a:cubicBezTo>
                    <a:pt x="6419" y="1434"/>
                    <a:pt x="8145" y="933"/>
                    <a:pt x="9880" y="933"/>
                  </a:cubicBezTo>
                  <a:close/>
                  <a:moveTo>
                    <a:pt x="43793" y="39854"/>
                  </a:moveTo>
                  <a:cubicBezTo>
                    <a:pt x="44574" y="39854"/>
                    <a:pt x="45275" y="40273"/>
                    <a:pt x="45933" y="40865"/>
                  </a:cubicBezTo>
                  <a:cubicBezTo>
                    <a:pt x="46333" y="41231"/>
                    <a:pt x="46667" y="41732"/>
                    <a:pt x="47134" y="42266"/>
                  </a:cubicBezTo>
                  <a:lnTo>
                    <a:pt x="38561" y="42266"/>
                  </a:lnTo>
                  <a:cubicBezTo>
                    <a:pt x="38594" y="42266"/>
                    <a:pt x="38628" y="42232"/>
                    <a:pt x="38661" y="42232"/>
                  </a:cubicBezTo>
                  <a:cubicBezTo>
                    <a:pt x="39929" y="41532"/>
                    <a:pt x="41263" y="40931"/>
                    <a:pt x="42497" y="40231"/>
                  </a:cubicBezTo>
                  <a:cubicBezTo>
                    <a:pt x="42955" y="39968"/>
                    <a:pt x="43385" y="39854"/>
                    <a:pt x="43793" y="39854"/>
                  </a:cubicBezTo>
                  <a:close/>
                  <a:moveTo>
                    <a:pt x="48602" y="41231"/>
                  </a:moveTo>
                  <a:cubicBezTo>
                    <a:pt x="49802" y="41899"/>
                    <a:pt x="50470" y="42933"/>
                    <a:pt x="50636" y="44234"/>
                  </a:cubicBezTo>
                  <a:cubicBezTo>
                    <a:pt x="50069" y="43867"/>
                    <a:pt x="49469" y="43400"/>
                    <a:pt x="48835" y="43200"/>
                  </a:cubicBezTo>
                  <a:cubicBezTo>
                    <a:pt x="48001" y="42899"/>
                    <a:pt x="47801" y="42232"/>
                    <a:pt x="47567" y="41265"/>
                  </a:cubicBezTo>
                  <a:lnTo>
                    <a:pt x="47567" y="41265"/>
                  </a:lnTo>
                  <a:cubicBezTo>
                    <a:pt x="48568" y="41698"/>
                    <a:pt x="49302" y="42632"/>
                    <a:pt x="49302" y="42632"/>
                  </a:cubicBezTo>
                  <a:cubicBezTo>
                    <a:pt x="49135" y="41965"/>
                    <a:pt x="48868" y="41765"/>
                    <a:pt x="48602" y="41231"/>
                  </a:cubicBezTo>
                  <a:close/>
                  <a:moveTo>
                    <a:pt x="49636" y="40898"/>
                  </a:moveTo>
                  <a:cubicBezTo>
                    <a:pt x="49669" y="40931"/>
                    <a:pt x="49769" y="40965"/>
                    <a:pt x="49802" y="41031"/>
                  </a:cubicBezTo>
                  <a:cubicBezTo>
                    <a:pt x="51404" y="42099"/>
                    <a:pt x="52104" y="43633"/>
                    <a:pt x="51904" y="45601"/>
                  </a:cubicBezTo>
                  <a:cubicBezTo>
                    <a:pt x="51637" y="43900"/>
                    <a:pt x="50703" y="42466"/>
                    <a:pt x="49769" y="41098"/>
                  </a:cubicBezTo>
                  <a:cubicBezTo>
                    <a:pt x="49736" y="41031"/>
                    <a:pt x="49669" y="40931"/>
                    <a:pt x="49636" y="40898"/>
                  </a:cubicBezTo>
                  <a:close/>
                  <a:moveTo>
                    <a:pt x="13710" y="12244"/>
                  </a:moveTo>
                  <a:lnTo>
                    <a:pt x="13710" y="20417"/>
                  </a:lnTo>
                  <a:cubicBezTo>
                    <a:pt x="13376" y="21451"/>
                    <a:pt x="13210" y="22585"/>
                    <a:pt x="13110" y="23719"/>
                  </a:cubicBezTo>
                  <a:cubicBezTo>
                    <a:pt x="13076" y="24086"/>
                    <a:pt x="12943" y="24519"/>
                    <a:pt x="12776" y="24853"/>
                  </a:cubicBezTo>
                  <a:cubicBezTo>
                    <a:pt x="12242" y="25787"/>
                    <a:pt x="11909" y="26788"/>
                    <a:pt x="11775" y="27855"/>
                  </a:cubicBezTo>
                  <a:cubicBezTo>
                    <a:pt x="11742" y="28222"/>
                    <a:pt x="11742" y="28589"/>
                    <a:pt x="11675" y="28956"/>
                  </a:cubicBezTo>
                  <a:lnTo>
                    <a:pt x="11275" y="27355"/>
                  </a:lnTo>
                  <a:lnTo>
                    <a:pt x="10341" y="30757"/>
                  </a:lnTo>
                  <a:lnTo>
                    <a:pt x="11275" y="34193"/>
                  </a:lnTo>
                  <a:lnTo>
                    <a:pt x="11909" y="31891"/>
                  </a:lnTo>
                  <a:cubicBezTo>
                    <a:pt x="12209" y="33726"/>
                    <a:pt x="12809" y="35427"/>
                    <a:pt x="13743" y="37062"/>
                  </a:cubicBezTo>
                  <a:lnTo>
                    <a:pt x="13743" y="43133"/>
                  </a:lnTo>
                  <a:lnTo>
                    <a:pt x="19814" y="43133"/>
                  </a:lnTo>
                  <a:cubicBezTo>
                    <a:pt x="21482" y="44067"/>
                    <a:pt x="23217" y="44701"/>
                    <a:pt x="25085" y="44967"/>
                  </a:cubicBezTo>
                  <a:lnTo>
                    <a:pt x="22650" y="45635"/>
                  </a:lnTo>
                  <a:lnTo>
                    <a:pt x="26085" y="46569"/>
                  </a:lnTo>
                  <a:lnTo>
                    <a:pt x="29488" y="45635"/>
                  </a:lnTo>
                  <a:lnTo>
                    <a:pt x="27753" y="45201"/>
                  </a:lnTo>
                  <a:cubicBezTo>
                    <a:pt x="28154" y="45201"/>
                    <a:pt x="28621" y="45134"/>
                    <a:pt x="29088" y="45101"/>
                  </a:cubicBezTo>
                  <a:cubicBezTo>
                    <a:pt x="30155" y="44967"/>
                    <a:pt x="31156" y="44634"/>
                    <a:pt x="32090" y="44100"/>
                  </a:cubicBezTo>
                  <a:cubicBezTo>
                    <a:pt x="32423" y="43900"/>
                    <a:pt x="32824" y="43767"/>
                    <a:pt x="33224" y="43767"/>
                  </a:cubicBezTo>
                  <a:cubicBezTo>
                    <a:pt x="34325" y="43700"/>
                    <a:pt x="35425" y="43533"/>
                    <a:pt x="36493" y="43200"/>
                  </a:cubicBezTo>
                  <a:lnTo>
                    <a:pt x="44665" y="43200"/>
                  </a:lnTo>
                  <a:cubicBezTo>
                    <a:pt x="42764" y="44033"/>
                    <a:pt x="41430" y="45601"/>
                    <a:pt x="40996" y="47703"/>
                  </a:cubicBezTo>
                  <a:cubicBezTo>
                    <a:pt x="40963" y="47970"/>
                    <a:pt x="40929" y="48270"/>
                    <a:pt x="40896" y="48537"/>
                  </a:cubicBezTo>
                  <a:lnTo>
                    <a:pt x="8373" y="48537"/>
                  </a:lnTo>
                  <a:lnTo>
                    <a:pt x="8373" y="16047"/>
                  </a:lnTo>
                  <a:cubicBezTo>
                    <a:pt x="8640" y="16013"/>
                    <a:pt x="8907" y="16013"/>
                    <a:pt x="9207" y="15913"/>
                  </a:cubicBezTo>
                  <a:cubicBezTo>
                    <a:pt x="11275" y="15546"/>
                    <a:pt x="12876" y="14179"/>
                    <a:pt x="13710" y="12244"/>
                  </a:cubicBezTo>
                  <a:close/>
                  <a:moveTo>
                    <a:pt x="42704" y="35130"/>
                  </a:moveTo>
                  <a:cubicBezTo>
                    <a:pt x="44548" y="35130"/>
                    <a:pt x="46400" y="35521"/>
                    <a:pt x="48268" y="36261"/>
                  </a:cubicBezTo>
                  <a:cubicBezTo>
                    <a:pt x="51270" y="37429"/>
                    <a:pt x="53505" y="39430"/>
                    <a:pt x="54906" y="42399"/>
                  </a:cubicBezTo>
                  <a:cubicBezTo>
                    <a:pt x="56407" y="45635"/>
                    <a:pt x="56407" y="48904"/>
                    <a:pt x="54472" y="52039"/>
                  </a:cubicBezTo>
                  <a:cubicBezTo>
                    <a:pt x="53112" y="54233"/>
                    <a:pt x="50923" y="55325"/>
                    <a:pt x="48680" y="55325"/>
                  </a:cubicBezTo>
                  <a:cubicBezTo>
                    <a:pt x="47240" y="55325"/>
                    <a:pt x="45777" y="54874"/>
                    <a:pt x="44499" y="53974"/>
                  </a:cubicBezTo>
                  <a:cubicBezTo>
                    <a:pt x="41096" y="51572"/>
                    <a:pt x="41663" y="47236"/>
                    <a:pt x="43498" y="45101"/>
                  </a:cubicBezTo>
                  <a:cubicBezTo>
                    <a:pt x="44439" y="44012"/>
                    <a:pt x="45705" y="43488"/>
                    <a:pt x="46957" y="43488"/>
                  </a:cubicBezTo>
                  <a:cubicBezTo>
                    <a:pt x="48545" y="43488"/>
                    <a:pt x="50112" y="44331"/>
                    <a:pt x="50970" y="45935"/>
                  </a:cubicBezTo>
                  <a:cubicBezTo>
                    <a:pt x="51437" y="46769"/>
                    <a:pt x="51637" y="47703"/>
                    <a:pt x="51404" y="48637"/>
                  </a:cubicBezTo>
                  <a:cubicBezTo>
                    <a:pt x="51270" y="49204"/>
                    <a:pt x="51003" y="49704"/>
                    <a:pt x="50303" y="49738"/>
                  </a:cubicBezTo>
                  <a:cubicBezTo>
                    <a:pt x="50570" y="48804"/>
                    <a:pt x="50736" y="48236"/>
                    <a:pt x="50436" y="47136"/>
                  </a:cubicBezTo>
                  <a:cubicBezTo>
                    <a:pt x="50236" y="46068"/>
                    <a:pt x="49335" y="45535"/>
                    <a:pt x="48435" y="45134"/>
                  </a:cubicBezTo>
                  <a:lnTo>
                    <a:pt x="48435" y="45134"/>
                  </a:lnTo>
                  <a:cubicBezTo>
                    <a:pt x="49269" y="46068"/>
                    <a:pt x="49669" y="46735"/>
                    <a:pt x="49769" y="47803"/>
                  </a:cubicBezTo>
                  <a:cubicBezTo>
                    <a:pt x="49836" y="48737"/>
                    <a:pt x="49335" y="50071"/>
                    <a:pt x="48768" y="50772"/>
                  </a:cubicBezTo>
                  <a:cubicBezTo>
                    <a:pt x="48417" y="51211"/>
                    <a:pt x="48010" y="51428"/>
                    <a:pt x="47587" y="51428"/>
                  </a:cubicBezTo>
                  <a:cubicBezTo>
                    <a:pt x="47206" y="51428"/>
                    <a:pt x="46812" y="51252"/>
                    <a:pt x="46433" y="50905"/>
                  </a:cubicBezTo>
                  <a:cubicBezTo>
                    <a:pt x="48168" y="49938"/>
                    <a:pt x="48802" y="48937"/>
                    <a:pt x="48568" y="47069"/>
                  </a:cubicBezTo>
                  <a:cubicBezTo>
                    <a:pt x="48455" y="46190"/>
                    <a:pt x="47497" y="45166"/>
                    <a:pt x="47357" y="45166"/>
                  </a:cubicBezTo>
                  <a:cubicBezTo>
                    <a:pt x="47332" y="45166"/>
                    <a:pt x="47332" y="45198"/>
                    <a:pt x="47367" y="45268"/>
                  </a:cubicBezTo>
                  <a:cubicBezTo>
                    <a:pt x="47968" y="46368"/>
                    <a:pt x="48268" y="47870"/>
                    <a:pt x="47567" y="48904"/>
                  </a:cubicBezTo>
                  <a:cubicBezTo>
                    <a:pt x="47434" y="49070"/>
                    <a:pt x="47201" y="49404"/>
                    <a:pt x="46967" y="49604"/>
                  </a:cubicBezTo>
                  <a:cubicBezTo>
                    <a:pt x="47768" y="46936"/>
                    <a:pt x="46633" y="45468"/>
                    <a:pt x="44765" y="45301"/>
                  </a:cubicBezTo>
                  <a:lnTo>
                    <a:pt x="44765" y="45301"/>
                  </a:lnTo>
                  <a:cubicBezTo>
                    <a:pt x="45099" y="45468"/>
                    <a:pt x="45466" y="45735"/>
                    <a:pt x="45633" y="45935"/>
                  </a:cubicBezTo>
                  <a:cubicBezTo>
                    <a:pt x="46934" y="47536"/>
                    <a:pt x="46600" y="48403"/>
                    <a:pt x="45466" y="50104"/>
                  </a:cubicBezTo>
                  <a:cubicBezTo>
                    <a:pt x="44999" y="50805"/>
                    <a:pt x="45032" y="51305"/>
                    <a:pt x="45666" y="51872"/>
                  </a:cubicBezTo>
                  <a:cubicBezTo>
                    <a:pt x="46128" y="52264"/>
                    <a:pt x="46701" y="52456"/>
                    <a:pt x="47285" y="52456"/>
                  </a:cubicBezTo>
                  <a:cubicBezTo>
                    <a:pt x="48093" y="52456"/>
                    <a:pt x="48921" y="52088"/>
                    <a:pt x="49502" y="51372"/>
                  </a:cubicBezTo>
                  <a:cubicBezTo>
                    <a:pt x="49836" y="50938"/>
                    <a:pt x="50136" y="50638"/>
                    <a:pt x="50703" y="50605"/>
                  </a:cubicBezTo>
                  <a:cubicBezTo>
                    <a:pt x="51137" y="50571"/>
                    <a:pt x="51670" y="50238"/>
                    <a:pt x="51837" y="49838"/>
                  </a:cubicBezTo>
                  <a:cubicBezTo>
                    <a:pt x="52338" y="48737"/>
                    <a:pt x="53005" y="47603"/>
                    <a:pt x="53038" y="46268"/>
                  </a:cubicBezTo>
                  <a:cubicBezTo>
                    <a:pt x="53193" y="42146"/>
                    <a:pt x="49662" y="38600"/>
                    <a:pt x="45709" y="38600"/>
                  </a:cubicBezTo>
                  <a:cubicBezTo>
                    <a:pt x="45407" y="38600"/>
                    <a:pt x="45104" y="38620"/>
                    <a:pt x="44799" y="38663"/>
                  </a:cubicBezTo>
                  <a:cubicBezTo>
                    <a:pt x="42931" y="38930"/>
                    <a:pt x="41196" y="39630"/>
                    <a:pt x="39528" y="40564"/>
                  </a:cubicBezTo>
                  <a:cubicBezTo>
                    <a:pt x="38594" y="41098"/>
                    <a:pt x="37594" y="41598"/>
                    <a:pt x="36593" y="42099"/>
                  </a:cubicBezTo>
                  <a:cubicBezTo>
                    <a:pt x="36359" y="42165"/>
                    <a:pt x="36159" y="42165"/>
                    <a:pt x="35959" y="42232"/>
                  </a:cubicBezTo>
                  <a:cubicBezTo>
                    <a:pt x="37827" y="40631"/>
                    <a:pt x="39662" y="39163"/>
                    <a:pt x="41930" y="38329"/>
                  </a:cubicBezTo>
                  <a:cubicBezTo>
                    <a:pt x="42962" y="37958"/>
                    <a:pt x="44262" y="37752"/>
                    <a:pt x="45514" y="37752"/>
                  </a:cubicBezTo>
                  <a:cubicBezTo>
                    <a:pt x="46286" y="37752"/>
                    <a:pt x="47039" y="37830"/>
                    <a:pt x="47701" y="37996"/>
                  </a:cubicBezTo>
                  <a:cubicBezTo>
                    <a:pt x="46977" y="37587"/>
                    <a:pt x="45807" y="37326"/>
                    <a:pt x="44725" y="37326"/>
                  </a:cubicBezTo>
                  <a:cubicBezTo>
                    <a:pt x="44660" y="37326"/>
                    <a:pt x="44596" y="37327"/>
                    <a:pt x="44532" y="37329"/>
                  </a:cubicBezTo>
                  <a:cubicBezTo>
                    <a:pt x="42998" y="37395"/>
                    <a:pt x="41630" y="37929"/>
                    <a:pt x="40262" y="38563"/>
                  </a:cubicBezTo>
                  <a:lnTo>
                    <a:pt x="40196" y="38563"/>
                  </a:lnTo>
                  <a:cubicBezTo>
                    <a:pt x="40262" y="38563"/>
                    <a:pt x="40262" y="38496"/>
                    <a:pt x="40296" y="38496"/>
                  </a:cubicBezTo>
                  <a:cubicBezTo>
                    <a:pt x="40329" y="38429"/>
                    <a:pt x="40329" y="38263"/>
                    <a:pt x="40429" y="38229"/>
                  </a:cubicBezTo>
                  <a:cubicBezTo>
                    <a:pt x="41771" y="37111"/>
                    <a:pt x="43297" y="36390"/>
                    <a:pt x="45035" y="36390"/>
                  </a:cubicBezTo>
                  <a:cubicBezTo>
                    <a:pt x="45112" y="36390"/>
                    <a:pt x="45189" y="36392"/>
                    <a:pt x="45266" y="36395"/>
                  </a:cubicBezTo>
                  <a:cubicBezTo>
                    <a:pt x="45800" y="36395"/>
                    <a:pt x="46333" y="36461"/>
                    <a:pt x="46867" y="36495"/>
                  </a:cubicBezTo>
                  <a:cubicBezTo>
                    <a:pt x="46046" y="36137"/>
                    <a:pt x="45236" y="35974"/>
                    <a:pt x="44437" y="35974"/>
                  </a:cubicBezTo>
                  <a:cubicBezTo>
                    <a:pt x="43221" y="35974"/>
                    <a:pt x="42030" y="36351"/>
                    <a:pt x="40863" y="36995"/>
                  </a:cubicBezTo>
                  <a:cubicBezTo>
                    <a:pt x="39829" y="37629"/>
                    <a:pt x="38861" y="38396"/>
                    <a:pt x="37861" y="39097"/>
                  </a:cubicBezTo>
                  <a:cubicBezTo>
                    <a:pt x="36927" y="39764"/>
                    <a:pt x="35993" y="40431"/>
                    <a:pt x="35025" y="41098"/>
                  </a:cubicBezTo>
                  <a:cubicBezTo>
                    <a:pt x="35792" y="40297"/>
                    <a:pt x="36526" y="39497"/>
                    <a:pt x="37327" y="38630"/>
                  </a:cubicBezTo>
                  <a:lnTo>
                    <a:pt x="37327" y="38630"/>
                  </a:lnTo>
                  <a:cubicBezTo>
                    <a:pt x="36927" y="38730"/>
                    <a:pt x="36526" y="38796"/>
                    <a:pt x="36193" y="38896"/>
                  </a:cubicBezTo>
                  <a:cubicBezTo>
                    <a:pt x="37027" y="37562"/>
                    <a:pt x="38428" y="36928"/>
                    <a:pt x="39628" y="36061"/>
                  </a:cubicBezTo>
                  <a:lnTo>
                    <a:pt x="39628" y="36061"/>
                  </a:lnTo>
                  <a:cubicBezTo>
                    <a:pt x="38861" y="36295"/>
                    <a:pt x="38127" y="36595"/>
                    <a:pt x="37460" y="37062"/>
                  </a:cubicBezTo>
                  <a:cubicBezTo>
                    <a:pt x="35692" y="38229"/>
                    <a:pt x="34291" y="39764"/>
                    <a:pt x="33124" y="41498"/>
                  </a:cubicBezTo>
                  <a:cubicBezTo>
                    <a:pt x="32257" y="42899"/>
                    <a:pt x="31089" y="43633"/>
                    <a:pt x="29588" y="43967"/>
                  </a:cubicBezTo>
                  <a:cubicBezTo>
                    <a:pt x="28866" y="44123"/>
                    <a:pt x="28148" y="44193"/>
                    <a:pt x="27435" y="44193"/>
                  </a:cubicBezTo>
                  <a:cubicBezTo>
                    <a:pt x="26171" y="44193"/>
                    <a:pt x="24920" y="43974"/>
                    <a:pt x="23684" y="43633"/>
                  </a:cubicBezTo>
                  <a:cubicBezTo>
                    <a:pt x="23584" y="43600"/>
                    <a:pt x="22516" y="43266"/>
                    <a:pt x="22316" y="43133"/>
                  </a:cubicBezTo>
                  <a:lnTo>
                    <a:pt x="22316" y="43133"/>
                  </a:lnTo>
                  <a:cubicBezTo>
                    <a:pt x="23545" y="43235"/>
                    <a:pt x="24617" y="43377"/>
                    <a:pt x="25501" y="43377"/>
                  </a:cubicBezTo>
                  <a:cubicBezTo>
                    <a:pt x="25769" y="43377"/>
                    <a:pt x="26020" y="43364"/>
                    <a:pt x="26252" y="43333"/>
                  </a:cubicBezTo>
                  <a:cubicBezTo>
                    <a:pt x="28320" y="43133"/>
                    <a:pt x="28787" y="42799"/>
                    <a:pt x="29254" y="42432"/>
                  </a:cubicBezTo>
                  <a:lnTo>
                    <a:pt x="29254" y="42432"/>
                  </a:lnTo>
                  <a:cubicBezTo>
                    <a:pt x="27931" y="42612"/>
                    <a:pt x="26683" y="42686"/>
                    <a:pt x="25573" y="42686"/>
                  </a:cubicBezTo>
                  <a:cubicBezTo>
                    <a:pt x="23380" y="42686"/>
                    <a:pt x="21724" y="42398"/>
                    <a:pt x="21082" y="42065"/>
                  </a:cubicBezTo>
                  <a:cubicBezTo>
                    <a:pt x="22716" y="41899"/>
                    <a:pt x="26319" y="41932"/>
                    <a:pt x="28120" y="41565"/>
                  </a:cubicBezTo>
                  <a:cubicBezTo>
                    <a:pt x="30622" y="41031"/>
                    <a:pt x="32323" y="40197"/>
                    <a:pt x="32924" y="39564"/>
                  </a:cubicBezTo>
                  <a:lnTo>
                    <a:pt x="32924" y="39564"/>
                  </a:lnTo>
                  <a:cubicBezTo>
                    <a:pt x="31188" y="40055"/>
                    <a:pt x="28969" y="40932"/>
                    <a:pt x="27090" y="40932"/>
                  </a:cubicBezTo>
                  <a:cubicBezTo>
                    <a:pt x="27055" y="40932"/>
                    <a:pt x="27020" y="40932"/>
                    <a:pt x="26986" y="40931"/>
                  </a:cubicBezTo>
                  <a:cubicBezTo>
                    <a:pt x="28954" y="40364"/>
                    <a:pt x="31389" y="39130"/>
                    <a:pt x="32990" y="38363"/>
                  </a:cubicBezTo>
                  <a:cubicBezTo>
                    <a:pt x="34258" y="37762"/>
                    <a:pt x="35559" y="37128"/>
                    <a:pt x="36793" y="36528"/>
                  </a:cubicBezTo>
                  <a:cubicBezTo>
                    <a:pt x="38760" y="35579"/>
                    <a:pt x="40728" y="35130"/>
                    <a:pt x="42704" y="35130"/>
                  </a:cubicBezTo>
                  <a:close/>
                  <a:moveTo>
                    <a:pt x="9375" y="1"/>
                  </a:moveTo>
                  <a:cubicBezTo>
                    <a:pt x="9075" y="1"/>
                    <a:pt x="8774" y="12"/>
                    <a:pt x="8473" y="35"/>
                  </a:cubicBezTo>
                  <a:cubicBezTo>
                    <a:pt x="3703" y="402"/>
                    <a:pt x="0" y="4205"/>
                    <a:pt x="467" y="8842"/>
                  </a:cubicBezTo>
                  <a:cubicBezTo>
                    <a:pt x="801" y="12444"/>
                    <a:pt x="3603" y="15847"/>
                    <a:pt x="7539" y="16013"/>
                  </a:cubicBezTo>
                  <a:lnTo>
                    <a:pt x="7539" y="49371"/>
                  </a:lnTo>
                  <a:lnTo>
                    <a:pt x="40896" y="49371"/>
                  </a:lnTo>
                  <a:cubicBezTo>
                    <a:pt x="41063" y="53273"/>
                    <a:pt x="44432" y="56075"/>
                    <a:pt x="48034" y="56409"/>
                  </a:cubicBezTo>
                  <a:cubicBezTo>
                    <a:pt x="48270" y="56429"/>
                    <a:pt x="48504" y="56439"/>
                    <a:pt x="48736" y="56439"/>
                  </a:cubicBezTo>
                  <a:cubicBezTo>
                    <a:pt x="53049" y="56439"/>
                    <a:pt x="56492" y="52962"/>
                    <a:pt x="56841" y="48403"/>
                  </a:cubicBezTo>
                  <a:cubicBezTo>
                    <a:pt x="57274" y="42766"/>
                    <a:pt x="53605" y="37128"/>
                    <a:pt x="48268" y="35260"/>
                  </a:cubicBezTo>
                  <a:cubicBezTo>
                    <a:pt x="46934" y="34793"/>
                    <a:pt x="45499" y="34427"/>
                    <a:pt x="44098" y="34193"/>
                  </a:cubicBezTo>
                  <a:cubicBezTo>
                    <a:pt x="43471" y="34074"/>
                    <a:pt x="42850" y="34017"/>
                    <a:pt x="42236" y="34017"/>
                  </a:cubicBezTo>
                  <a:cubicBezTo>
                    <a:pt x="40791" y="34017"/>
                    <a:pt x="39385" y="34332"/>
                    <a:pt x="38027" y="34894"/>
                  </a:cubicBezTo>
                  <a:cubicBezTo>
                    <a:pt x="36526" y="35461"/>
                    <a:pt x="35092" y="36194"/>
                    <a:pt x="33624" y="36895"/>
                  </a:cubicBezTo>
                  <a:cubicBezTo>
                    <a:pt x="31756" y="37762"/>
                    <a:pt x="29922" y="38730"/>
                    <a:pt x="28020" y="39564"/>
                  </a:cubicBezTo>
                  <a:cubicBezTo>
                    <a:pt x="26419" y="40297"/>
                    <a:pt x="24251" y="40798"/>
                    <a:pt x="22483" y="40898"/>
                  </a:cubicBezTo>
                  <a:cubicBezTo>
                    <a:pt x="21311" y="40956"/>
                    <a:pt x="20352" y="40980"/>
                    <a:pt x="19565" y="40980"/>
                  </a:cubicBezTo>
                  <a:cubicBezTo>
                    <a:pt x="17621" y="40980"/>
                    <a:pt x="16730" y="40831"/>
                    <a:pt x="16278" y="40664"/>
                  </a:cubicBezTo>
                  <a:lnTo>
                    <a:pt x="16278" y="40664"/>
                  </a:lnTo>
                  <a:cubicBezTo>
                    <a:pt x="16979" y="41265"/>
                    <a:pt x="17679" y="41799"/>
                    <a:pt x="18447" y="42299"/>
                  </a:cubicBezTo>
                  <a:lnTo>
                    <a:pt x="14644" y="42299"/>
                  </a:lnTo>
                  <a:lnTo>
                    <a:pt x="14644" y="38496"/>
                  </a:lnTo>
                  <a:cubicBezTo>
                    <a:pt x="15144" y="39263"/>
                    <a:pt x="15678" y="39964"/>
                    <a:pt x="16278" y="40664"/>
                  </a:cubicBezTo>
                  <a:cubicBezTo>
                    <a:pt x="16078" y="40064"/>
                    <a:pt x="15845" y="38563"/>
                    <a:pt x="16078" y="34460"/>
                  </a:cubicBezTo>
                  <a:cubicBezTo>
                    <a:pt x="16145" y="32659"/>
                    <a:pt x="16645" y="30557"/>
                    <a:pt x="17413" y="28923"/>
                  </a:cubicBezTo>
                  <a:cubicBezTo>
                    <a:pt x="18280" y="27055"/>
                    <a:pt x="19214" y="25220"/>
                    <a:pt x="20081" y="23319"/>
                  </a:cubicBezTo>
                  <a:cubicBezTo>
                    <a:pt x="20782" y="21884"/>
                    <a:pt x="21482" y="20417"/>
                    <a:pt x="22083" y="18915"/>
                  </a:cubicBezTo>
                  <a:cubicBezTo>
                    <a:pt x="22883" y="16947"/>
                    <a:pt x="23150" y="14913"/>
                    <a:pt x="22783" y="12878"/>
                  </a:cubicBezTo>
                  <a:cubicBezTo>
                    <a:pt x="22550" y="11443"/>
                    <a:pt x="22149" y="10076"/>
                    <a:pt x="21716" y="8708"/>
                  </a:cubicBezTo>
                  <a:cubicBezTo>
                    <a:pt x="19853" y="3563"/>
                    <a:pt x="14675" y="1"/>
                    <a:pt x="9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10800000" flipH="1">
              <a:off x="7519763" y="601188"/>
              <a:ext cx="743875" cy="350325"/>
            </a:xfrm>
            <a:custGeom>
              <a:avLst/>
              <a:gdLst/>
              <a:ahLst/>
              <a:cxnLst/>
              <a:rect l="l" t="t" r="r" b="b"/>
              <a:pathLst>
                <a:path w="29755" h="14013" extrusionOk="0">
                  <a:moveTo>
                    <a:pt x="16866" y="1668"/>
                  </a:moveTo>
                  <a:cubicBezTo>
                    <a:pt x="17090" y="1668"/>
                    <a:pt x="17306" y="1680"/>
                    <a:pt x="17513" y="1704"/>
                  </a:cubicBezTo>
                  <a:cubicBezTo>
                    <a:pt x="17346" y="1837"/>
                    <a:pt x="17246" y="1904"/>
                    <a:pt x="17079" y="2004"/>
                  </a:cubicBezTo>
                  <a:cubicBezTo>
                    <a:pt x="15478" y="3005"/>
                    <a:pt x="13843" y="3972"/>
                    <a:pt x="12275" y="4973"/>
                  </a:cubicBezTo>
                  <a:cubicBezTo>
                    <a:pt x="10141" y="6340"/>
                    <a:pt x="8072" y="7741"/>
                    <a:pt x="5971" y="9142"/>
                  </a:cubicBezTo>
                  <a:cubicBezTo>
                    <a:pt x="5704" y="9309"/>
                    <a:pt x="5404" y="9376"/>
                    <a:pt x="5070" y="9409"/>
                  </a:cubicBezTo>
                  <a:cubicBezTo>
                    <a:pt x="7138" y="7241"/>
                    <a:pt x="9473" y="5406"/>
                    <a:pt x="11909" y="3638"/>
                  </a:cubicBezTo>
                  <a:lnTo>
                    <a:pt x="11909" y="3638"/>
                  </a:lnTo>
                  <a:cubicBezTo>
                    <a:pt x="8706" y="4706"/>
                    <a:pt x="6405" y="7041"/>
                    <a:pt x="3803" y="9176"/>
                  </a:cubicBezTo>
                  <a:cubicBezTo>
                    <a:pt x="5639" y="5662"/>
                    <a:pt x="12701" y="1668"/>
                    <a:pt x="16866" y="1668"/>
                  </a:cubicBezTo>
                  <a:close/>
                  <a:moveTo>
                    <a:pt x="24916" y="1015"/>
                  </a:moveTo>
                  <a:cubicBezTo>
                    <a:pt x="25215" y="1015"/>
                    <a:pt x="25512" y="1031"/>
                    <a:pt x="25785" y="1070"/>
                  </a:cubicBezTo>
                  <a:cubicBezTo>
                    <a:pt x="26152" y="1170"/>
                    <a:pt x="27420" y="1737"/>
                    <a:pt x="25818" y="2304"/>
                  </a:cubicBezTo>
                  <a:cubicBezTo>
                    <a:pt x="24951" y="2604"/>
                    <a:pt x="24451" y="2838"/>
                    <a:pt x="24317" y="3171"/>
                  </a:cubicBezTo>
                  <a:cubicBezTo>
                    <a:pt x="23950" y="4139"/>
                    <a:pt x="25452" y="4039"/>
                    <a:pt x="27420" y="6374"/>
                  </a:cubicBezTo>
                  <a:cubicBezTo>
                    <a:pt x="27920" y="7008"/>
                    <a:pt x="28320" y="7708"/>
                    <a:pt x="28587" y="8442"/>
                  </a:cubicBezTo>
                  <a:cubicBezTo>
                    <a:pt x="28687" y="8842"/>
                    <a:pt x="28654" y="9409"/>
                    <a:pt x="28454" y="9743"/>
                  </a:cubicBezTo>
                  <a:cubicBezTo>
                    <a:pt x="28394" y="9818"/>
                    <a:pt x="28225" y="9853"/>
                    <a:pt x="28025" y="9853"/>
                  </a:cubicBezTo>
                  <a:cubicBezTo>
                    <a:pt x="27780" y="9853"/>
                    <a:pt x="27488" y="9801"/>
                    <a:pt x="27286" y="9709"/>
                  </a:cubicBezTo>
                  <a:cubicBezTo>
                    <a:pt x="26119" y="9242"/>
                    <a:pt x="25018" y="8709"/>
                    <a:pt x="23850" y="8242"/>
                  </a:cubicBezTo>
                  <a:cubicBezTo>
                    <a:pt x="23183" y="8008"/>
                    <a:pt x="22483" y="7808"/>
                    <a:pt x="21782" y="7708"/>
                  </a:cubicBezTo>
                  <a:cubicBezTo>
                    <a:pt x="21601" y="7681"/>
                    <a:pt x="21441" y="7668"/>
                    <a:pt x="21302" y="7668"/>
                  </a:cubicBezTo>
                  <a:cubicBezTo>
                    <a:pt x="20568" y="7668"/>
                    <a:pt x="20401" y="8051"/>
                    <a:pt x="20681" y="8976"/>
                  </a:cubicBezTo>
                  <a:cubicBezTo>
                    <a:pt x="20782" y="9176"/>
                    <a:pt x="20848" y="9509"/>
                    <a:pt x="20848" y="9743"/>
                  </a:cubicBezTo>
                  <a:cubicBezTo>
                    <a:pt x="20848" y="9955"/>
                    <a:pt x="20633" y="10005"/>
                    <a:pt x="20399" y="10005"/>
                  </a:cubicBezTo>
                  <a:cubicBezTo>
                    <a:pt x="20264" y="10005"/>
                    <a:pt x="20124" y="9989"/>
                    <a:pt x="20014" y="9976"/>
                  </a:cubicBezTo>
                  <a:cubicBezTo>
                    <a:pt x="17479" y="9543"/>
                    <a:pt x="15811" y="9142"/>
                    <a:pt x="13276" y="9042"/>
                  </a:cubicBezTo>
                  <a:cubicBezTo>
                    <a:pt x="15111" y="8409"/>
                    <a:pt x="17012" y="8442"/>
                    <a:pt x="19147" y="8409"/>
                  </a:cubicBezTo>
                  <a:cubicBezTo>
                    <a:pt x="18057" y="7682"/>
                    <a:pt x="16861" y="7536"/>
                    <a:pt x="15803" y="7536"/>
                  </a:cubicBezTo>
                  <a:cubicBezTo>
                    <a:pt x="15404" y="7536"/>
                    <a:pt x="15024" y="7556"/>
                    <a:pt x="14677" y="7575"/>
                  </a:cubicBezTo>
                  <a:cubicBezTo>
                    <a:pt x="16445" y="6674"/>
                    <a:pt x="18280" y="6007"/>
                    <a:pt x="20315" y="5940"/>
                  </a:cubicBezTo>
                  <a:cubicBezTo>
                    <a:pt x="20349" y="5940"/>
                    <a:pt x="20384" y="5939"/>
                    <a:pt x="20419" y="5939"/>
                  </a:cubicBezTo>
                  <a:cubicBezTo>
                    <a:pt x="22379" y="5939"/>
                    <a:pt x="24152" y="6853"/>
                    <a:pt x="26085" y="7541"/>
                  </a:cubicBezTo>
                  <a:cubicBezTo>
                    <a:pt x="24168" y="5928"/>
                    <a:pt x="22529" y="5052"/>
                    <a:pt x="20157" y="5052"/>
                  </a:cubicBezTo>
                  <a:cubicBezTo>
                    <a:pt x="19145" y="5052"/>
                    <a:pt x="18001" y="5211"/>
                    <a:pt x="16645" y="5540"/>
                  </a:cubicBezTo>
                  <a:cubicBezTo>
                    <a:pt x="18313" y="4506"/>
                    <a:pt x="20114" y="3839"/>
                    <a:pt x="22016" y="3605"/>
                  </a:cubicBezTo>
                  <a:cubicBezTo>
                    <a:pt x="22016" y="3562"/>
                    <a:pt x="21236" y="3506"/>
                    <a:pt x="20509" y="3506"/>
                  </a:cubicBezTo>
                  <a:cubicBezTo>
                    <a:pt x="20100" y="3506"/>
                    <a:pt x="19709" y="3524"/>
                    <a:pt x="19481" y="3572"/>
                  </a:cubicBezTo>
                  <a:cubicBezTo>
                    <a:pt x="17446" y="4005"/>
                    <a:pt x="15778" y="4673"/>
                    <a:pt x="13910" y="5773"/>
                  </a:cubicBezTo>
                  <a:cubicBezTo>
                    <a:pt x="12809" y="6440"/>
                    <a:pt x="11442" y="7408"/>
                    <a:pt x="10307" y="8275"/>
                  </a:cubicBezTo>
                  <a:cubicBezTo>
                    <a:pt x="11608" y="5807"/>
                    <a:pt x="18947" y="1637"/>
                    <a:pt x="24284" y="1037"/>
                  </a:cubicBezTo>
                  <a:cubicBezTo>
                    <a:pt x="24491" y="1023"/>
                    <a:pt x="24704" y="1015"/>
                    <a:pt x="24916" y="1015"/>
                  </a:cubicBezTo>
                  <a:close/>
                  <a:moveTo>
                    <a:pt x="25090" y="0"/>
                  </a:moveTo>
                  <a:cubicBezTo>
                    <a:pt x="24520" y="0"/>
                    <a:pt x="23925" y="94"/>
                    <a:pt x="23350" y="169"/>
                  </a:cubicBezTo>
                  <a:cubicBezTo>
                    <a:pt x="21949" y="269"/>
                    <a:pt x="20581" y="503"/>
                    <a:pt x="19147" y="536"/>
                  </a:cubicBezTo>
                  <a:cubicBezTo>
                    <a:pt x="10574" y="870"/>
                    <a:pt x="4437" y="5039"/>
                    <a:pt x="434" y="12545"/>
                  </a:cubicBezTo>
                  <a:cubicBezTo>
                    <a:pt x="234" y="12912"/>
                    <a:pt x="167" y="13412"/>
                    <a:pt x="0" y="14013"/>
                  </a:cubicBezTo>
                  <a:cubicBezTo>
                    <a:pt x="400" y="13913"/>
                    <a:pt x="467" y="13913"/>
                    <a:pt x="567" y="13879"/>
                  </a:cubicBezTo>
                  <a:cubicBezTo>
                    <a:pt x="1134" y="13546"/>
                    <a:pt x="1768" y="13212"/>
                    <a:pt x="2335" y="12878"/>
                  </a:cubicBezTo>
                  <a:cubicBezTo>
                    <a:pt x="5387" y="11214"/>
                    <a:pt x="8623" y="10218"/>
                    <a:pt x="12044" y="10218"/>
                  </a:cubicBezTo>
                  <a:cubicBezTo>
                    <a:pt x="12737" y="10218"/>
                    <a:pt x="13436" y="10259"/>
                    <a:pt x="14143" y="10343"/>
                  </a:cubicBezTo>
                  <a:cubicBezTo>
                    <a:pt x="15745" y="10510"/>
                    <a:pt x="17279" y="10710"/>
                    <a:pt x="18847" y="10910"/>
                  </a:cubicBezTo>
                  <a:cubicBezTo>
                    <a:pt x="19725" y="11022"/>
                    <a:pt x="20455" y="11140"/>
                    <a:pt x="21003" y="11140"/>
                  </a:cubicBezTo>
                  <a:cubicBezTo>
                    <a:pt x="22097" y="11140"/>
                    <a:pt x="22461" y="10666"/>
                    <a:pt x="21816" y="8709"/>
                  </a:cubicBezTo>
                  <a:lnTo>
                    <a:pt x="21816" y="8709"/>
                  </a:lnTo>
                  <a:cubicBezTo>
                    <a:pt x="22750" y="8742"/>
                    <a:pt x="23950" y="9142"/>
                    <a:pt x="24784" y="9476"/>
                  </a:cubicBezTo>
                  <a:cubicBezTo>
                    <a:pt x="25585" y="9810"/>
                    <a:pt x="26319" y="10176"/>
                    <a:pt x="27119" y="10477"/>
                  </a:cubicBezTo>
                  <a:cubicBezTo>
                    <a:pt x="27453" y="10593"/>
                    <a:pt x="27803" y="10694"/>
                    <a:pt x="28149" y="10694"/>
                  </a:cubicBezTo>
                  <a:cubicBezTo>
                    <a:pt x="28495" y="10694"/>
                    <a:pt x="28837" y="10593"/>
                    <a:pt x="29154" y="10310"/>
                  </a:cubicBezTo>
                  <a:cubicBezTo>
                    <a:pt x="29755" y="9709"/>
                    <a:pt x="29655" y="8976"/>
                    <a:pt x="29454" y="8242"/>
                  </a:cubicBezTo>
                  <a:cubicBezTo>
                    <a:pt x="28153" y="4706"/>
                    <a:pt x="25952" y="3672"/>
                    <a:pt x="25652" y="3372"/>
                  </a:cubicBezTo>
                  <a:cubicBezTo>
                    <a:pt x="26152" y="3171"/>
                    <a:pt x="26586" y="3038"/>
                    <a:pt x="26953" y="2871"/>
                  </a:cubicBezTo>
                  <a:cubicBezTo>
                    <a:pt x="27953" y="2338"/>
                    <a:pt x="28087" y="1270"/>
                    <a:pt x="27153" y="603"/>
                  </a:cubicBezTo>
                  <a:cubicBezTo>
                    <a:pt x="26752" y="269"/>
                    <a:pt x="26152" y="69"/>
                    <a:pt x="25652" y="36"/>
                  </a:cubicBezTo>
                  <a:cubicBezTo>
                    <a:pt x="25468" y="11"/>
                    <a:pt x="25281" y="0"/>
                    <a:pt x="25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475" y="445025"/>
            <a:ext cx="77229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3800"/>
              <a:buFont typeface="Berkshire Swash"/>
              <a:buNone/>
              <a:defRPr sz="3800">
                <a:solidFill>
                  <a:schemeClr val="dk2"/>
                </a:solidFill>
                <a:latin typeface="Berkshire Swash"/>
                <a:ea typeface="Berkshire Swash"/>
                <a:cs typeface="Berkshire Swash"/>
                <a:sym typeface="Berkshire Swash"/>
              </a:defRPr>
            </a:lvl1pPr>
            <a:lvl2pPr lvl="1">
              <a:lnSpc>
                <a:spcPct val="100000"/>
              </a:lnSpc>
              <a:spcBef>
                <a:spcPts val="0"/>
              </a:spcBef>
              <a:spcAft>
                <a:spcPts val="0"/>
              </a:spcAft>
              <a:buClr>
                <a:schemeClr val="dk2"/>
              </a:buClr>
              <a:buSzPts val="3800"/>
              <a:buFont typeface="Berkshire Swash"/>
              <a:buNone/>
              <a:defRPr sz="3800">
                <a:solidFill>
                  <a:schemeClr val="dk2"/>
                </a:solidFill>
                <a:latin typeface="Berkshire Swash"/>
                <a:ea typeface="Berkshire Swash"/>
                <a:cs typeface="Berkshire Swash"/>
                <a:sym typeface="Berkshire Swash"/>
              </a:defRPr>
            </a:lvl2pPr>
            <a:lvl3pPr lvl="2">
              <a:lnSpc>
                <a:spcPct val="100000"/>
              </a:lnSpc>
              <a:spcBef>
                <a:spcPts val="0"/>
              </a:spcBef>
              <a:spcAft>
                <a:spcPts val="0"/>
              </a:spcAft>
              <a:buClr>
                <a:schemeClr val="dk2"/>
              </a:buClr>
              <a:buSzPts val="3800"/>
              <a:buFont typeface="Berkshire Swash"/>
              <a:buNone/>
              <a:defRPr sz="3800">
                <a:solidFill>
                  <a:schemeClr val="dk2"/>
                </a:solidFill>
                <a:latin typeface="Berkshire Swash"/>
                <a:ea typeface="Berkshire Swash"/>
                <a:cs typeface="Berkshire Swash"/>
                <a:sym typeface="Berkshire Swash"/>
              </a:defRPr>
            </a:lvl3pPr>
            <a:lvl4pPr lvl="3">
              <a:lnSpc>
                <a:spcPct val="100000"/>
              </a:lnSpc>
              <a:spcBef>
                <a:spcPts val="0"/>
              </a:spcBef>
              <a:spcAft>
                <a:spcPts val="0"/>
              </a:spcAft>
              <a:buClr>
                <a:schemeClr val="dk2"/>
              </a:buClr>
              <a:buSzPts val="3800"/>
              <a:buFont typeface="Berkshire Swash"/>
              <a:buNone/>
              <a:defRPr sz="3800">
                <a:solidFill>
                  <a:schemeClr val="dk2"/>
                </a:solidFill>
                <a:latin typeface="Berkshire Swash"/>
                <a:ea typeface="Berkshire Swash"/>
                <a:cs typeface="Berkshire Swash"/>
                <a:sym typeface="Berkshire Swash"/>
              </a:defRPr>
            </a:lvl4pPr>
            <a:lvl5pPr lvl="4">
              <a:lnSpc>
                <a:spcPct val="100000"/>
              </a:lnSpc>
              <a:spcBef>
                <a:spcPts val="0"/>
              </a:spcBef>
              <a:spcAft>
                <a:spcPts val="0"/>
              </a:spcAft>
              <a:buClr>
                <a:schemeClr val="dk2"/>
              </a:buClr>
              <a:buSzPts val="3800"/>
              <a:buFont typeface="Berkshire Swash"/>
              <a:buNone/>
              <a:defRPr sz="3800">
                <a:solidFill>
                  <a:schemeClr val="dk2"/>
                </a:solidFill>
                <a:latin typeface="Berkshire Swash"/>
                <a:ea typeface="Berkshire Swash"/>
                <a:cs typeface="Berkshire Swash"/>
                <a:sym typeface="Berkshire Swash"/>
              </a:defRPr>
            </a:lvl5pPr>
            <a:lvl6pPr lvl="5">
              <a:lnSpc>
                <a:spcPct val="100000"/>
              </a:lnSpc>
              <a:spcBef>
                <a:spcPts val="0"/>
              </a:spcBef>
              <a:spcAft>
                <a:spcPts val="0"/>
              </a:spcAft>
              <a:buClr>
                <a:schemeClr val="dk2"/>
              </a:buClr>
              <a:buSzPts val="3800"/>
              <a:buFont typeface="Berkshire Swash"/>
              <a:buNone/>
              <a:defRPr sz="3800">
                <a:solidFill>
                  <a:schemeClr val="dk2"/>
                </a:solidFill>
                <a:latin typeface="Berkshire Swash"/>
                <a:ea typeface="Berkshire Swash"/>
                <a:cs typeface="Berkshire Swash"/>
                <a:sym typeface="Berkshire Swash"/>
              </a:defRPr>
            </a:lvl6pPr>
            <a:lvl7pPr lvl="6">
              <a:lnSpc>
                <a:spcPct val="100000"/>
              </a:lnSpc>
              <a:spcBef>
                <a:spcPts val="0"/>
              </a:spcBef>
              <a:spcAft>
                <a:spcPts val="0"/>
              </a:spcAft>
              <a:buClr>
                <a:schemeClr val="dk2"/>
              </a:buClr>
              <a:buSzPts val="3800"/>
              <a:buFont typeface="Berkshire Swash"/>
              <a:buNone/>
              <a:defRPr sz="3800">
                <a:solidFill>
                  <a:schemeClr val="dk2"/>
                </a:solidFill>
                <a:latin typeface="Berkshire Swash"/>
                <a:ea typeface="Berkshire Swash"/>
                <a:cs typeface="Berkshire Swash"/>
                <a:sym typeface="Berkshire Swash"/>
              </a:defRPr>
            </a:lvl7pPr>
            <a:lvl8pPr lvl="7">
              <a:lnSpc>
                <a:spcPct val="100000"/>
              </a:lnSpc>
              <a:spcBef>
                <a:spcPts val="0"/>
              </a:spcBef>
              <a:spcAft>
                <a:spcPts val="0"/>
              </a:spcAft>
              <a:buClr>
                <a:schemeClr val="dk2"/>
              </a:buClr>
              <a:buSzPts val="3800"/>
              <a:buFont typeface="Berkshire Swash"/>
              <a:buNone/>
              <a:defRPr sz="3800">
                <a:solidFill>
                  <a:schemeClr val="dk2"/>
                </a:solidFill>
                <a:latin typeface="Berkshire Swash"/>
                <a:ea typeface="Berkshire Swash"/>
                <a:cs typeface="Berkshire Swash"/>
                <a:sym typeface="Berkshire Swash"/>
              </a:defRPr>
            </a:lvl8pPr>
            <a:lvl9pPr lvl="8">
              <a:lnSpc>
                <a:spcPct val="100000"/>
              </a:lnSpc>
              <a:spcBef>
                <a:spcPts val="0"/>
              </a:spcBef>
              <a:spcAft>
                <a:spcPts val="0"/>
              </a:spcAft>
              <a:buClr>
                <a:schemeClr val="dk2"/>
              </a:buClr>
              <a:buSzPts val="3800"/>
              <a:buFont typeface="Berkshire Swash"/>
              <a:buNone/>
              <a:defRPr sz="3800">
                <a:solidFill>
                  <a:schemeClr val="dk2"/>
                </a:solidFill>
                <a:latin typeface="Berkshire Swash"/>
                <a:ea typeface="Berkshire Swash"/>
                <a:cs typeface="Berkshire Swash"/>
                <a:sym typeface="Berkshire Swash"/>
              </a:defRPr>
            </a:lvl9pPr>
          </a:lstStyle>
          <a:p>
            <a:endParaRPr/>
          </a:p>
        </p:txBody>
      </p:sp>
      <p:sp>
        <p:nvSpPr>
          <p:cNvPr id="7" name="Google Shape;7;p1"/>
          <p:cNvSpPr txBox="1">
            <a:spLocks noGrp="1"/>
          </p:cNvSpPr>
          <p:nvPr>
            <p:ph type="body" idx="1"/>
          </p:nvPr>
        </p:nvSpPr>
        <p:spPr>
          <a:xfrm>
            <a:off x="710475" y="1152475"/>
            <a:ext cx="77229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Belleza"/>
              <a:buChar char="●"/>
              <a:defRPr sz="1600">
                <a:solidFill>
                  <a:schemeClr val="dk2"/>
                </a:solidFill>
                <a:latin typeface="Belleza"/>
                <a:ea typeface="Belleza"/>
                <a:cs typeface="Belleza"/>
                <a:sym typeface="Belleza"/>
              </a:defRPr>
            </a:lvl1pPr>
            <a:lvl2pPr marL="914400" lvl="1" indent="-330200">
              <a:lnSpc>
                <a:spcPct val="115000"/>
              </a:lnSpc>
              <a:spcBef>
                <a:spcPts val="0"/>
              </a:spcBef>
              <a:spcAft>
                <a:spcPts val="0"/>
              </a:spcAft>
              <a:buClr>
                <a:schemeClr val="dk2"/>
              </a:buClr>
              <a:buSzPts val="1600"/>
              <a:buFont typeface="Belleza"/>
              <a:buChar char="○"/>
              <a:defRPr sz="1600">
                <a:solidFill>
                  <a:schemeClr val="dk2"/>
                </a:solidFill>
                <a:latin typeface="Belleza"/>
                <a:ea typeface="Belleza"/>
                <a:cs typeface="Belleza"/>
                <a:sym typeface="Belleza"/>
              </a:defRPr>
            </a:lvl2pPr>
            <a:lvl3pPr marL="1371600" lvl="2" indent="-330200">
              <a:lnSpc>
                <a:spcPct val="115000"/>
              </a:lnSpc>
              <a:spcBef>
                <a:spcPts val="0"/>
              </a:spcBef>
              <a:spcAft>
                <a:spcPts val="0"/>
              </a:spcAft>
              <a:buClr>
                <a:schemeClr val="dk2"/>
              </a:buClr>
              <a:buSzPts val="1600"/>
              <a:buFont typeface="Belleza"/>
              <a:buChar char="■"/>
              <a:defRPr sz="1600">
                <a:solidFill>
                  <a:schemeClr val="dk2"/>
                </a:solidFill>
                <a:latin typeface="Belleza"/>
                <a:ea typeface="Belleza"/>
                <a:cs typeface="Belleza"/>
                <a:sym typeface="Belleza"/>
              </a:defRPr>
            </a:lvl3pPr>
            <a:lvl4pPr marL="1828800" lvl="3" indent="-330200">
              <a:lnSpc>
                <a:spcPct val="115000"/>
              </a:lnSpc>
              <a:spcBef>
                <a:spcPts val="0"/>
              </a:spcBef>
              <a:spcAft>
                <a:spcPts val="0"/>
              </a:spcAft>
              <a:buClr>
                <a:schemeClr val="dk2"/>
              </a:buClr>
              <a:buSzPts val="1600"/>
              <a:buFont typeface="Belleza"/>
              <a:buChar char="●"/>
              <a:defRPr sz="1600">
                <a:solidFill>
                  <a:schemeClr val="dk2"/>
                </a:solidFill>
                <a:latin typeface="Belleza"/>
                <a:ea typeface="Belleza"/>
                <a:cs typeface="Belleza"/>
                <a:sym typeface="Belleza"/>
              </a:defRPr>
            </a:lvl4pPr>
            <a:lvl5pPr marL="2286000" lvl="4" indent="-330200">
              <a:lnSpc>
                <a:spcPct val="115000"/>
              </a:lnSpc>
              <a:spcBef>
                <a:spcPts val="0"/>
              </a:spcBef>
              <a:spcAft>
                <a:spcPts val="0"/>
              </a:spcAft>
              <a:buClr>
                <a:schemeClr val="dk2"/>
              </a:buClr>
              <a:buSzPts val="1600"/>
              <a:buFont typeface="Belleza"/>
              <a:buChar char="○"/>
              <a:defRPr sz="1600">
                <a:solidFill>
                  <a:schemeClr val="dk2"/>
                </a:solidFill>
                <a:latin typeface="Belleza"/>
                <a:ea typeface="Belleza"/>
                <a:cs typeface="Belleza"/>
                <a:sym typeface="Belleza"/>
              </a:defRPr>
            </a:lvl5pPr>
            <a:lvl6pPr marL="2743200" lvl="5" indent="-330200">
              <a:lnSpc>
                <a:spcPct val="115000"/>
              </a:lnSpc>
              <a:spcBef>
                <a:spcPts val="0"/>
              </a:spcBef>
              <a:spcAft>
                <a:spcPts val="0"/>
              </a:spcAft>
              <a:buClr>
                <a:schemeClr val="dk2"/>
              </a:buClr>
              <a:buSzPts val="1600"/>
              <a:buFont typeface="Belleza"/>
              <a:buChar char="■"/>
              <a:defRPr sz="1600">
                <a:solidFill>
                  <a:schemeClr val="dk2"/>
                </a:solidFill>
                <a:latin typeface="Belleza"/>
                <a:ea typeface="Belleza"/>
                <a:cs typeface="Belleza"/>
                <a:sym typeface="Belleza"/>
              </a:defRPr>
            </a:lvl6pPr>
            <a:lvl7pPr marL="3200400" lvl="6" indent="-330200">
              <a:lnSpc>
                <a:spcPct val="115000"/>
              </a:lnSpc>
              <a:spcBef>
                <a:spcPts val="0"/>
              </a:spcBef>
              <a:spcAft>
                <a:spcPts val="0"/>
              </a:spcAft>
              <a:buClr>
                <a:schemeClr val="dk2"/>
              </a:buClr>
              <a:buSzPts val="1600"/>
              <a:buFont typeface="Belleza"/>
              <a:buChar char="●"/>
              <a:defRPr sz="1600">
                <a:solidFill>
                  <a:schemeClr val="dk2"/>
                </a:solidFill>
                <a:latin typeface="Belleza"/>
                <a:ea typeface="Belleza"/>
                <a:cs typeface="Belleza"/>
                <a:sym typeface="Belleza"/>
              </a:defRPr>
            </a:lvl7pPr>
            <a:lvl8pPr marL="3657600" lvl="7" indent="-330200">
              <a:lnSpc>
                <a:spcPct val="115000"/>
              </a:lnSpc>
              <a:spcBef>
                <a:spcPts val="0"/>
              </a:spcBef>
              <a:spcAft>
                <a:spcPts val="0"/>
              </a:spcAft>
              <a:buClr>
                <a:schemeClr val="dk2"/>
              </a:buClr>
              <a:buSzPts val="1600"/>
              <a:buFont typeface="Belleza"/>
              <a:buChar char="○"/>
              <a:defRPr sz="1600">
                <a:solidFill>
                  <a:schemeClr val="dk2"/>
                </a:solidFill>
                <a:latin typeface="Belleza"/>
                <a:ea typeface="Belleza"/>
                <a:cs typeface="Belleza"/>
                <a:sym typeface="Belleza"/>
              </a:defRPr>
            </a:lvl8pPr>
            <a:lvl9pPr marL="4114800" lvl="8" indent="-330200">
              <a:lnSpc>
                <a:spcPct val="115000"/>
              </a:lnSpc>
              <a:spcBef>
                <a:spcPts val="0"/>
              </a:spcBef>
              <a:spcAft>
                <a:spcPts val="0"/>
              </a:spcAft>
              <a:buClr>
                <a:schemeClr val="dk2"/>
              </a:buClr>
              <a:buSzPts val="1600"/>
              <a:buFont typeface="Belleza"/>
              <a:buChar char="■"/>
              <a:defRPr sz="1600">
                <a:solidFill>
                  <a:schemeClr val="dk2"/>
                </a:solidFill>
                <a:latin typeface="Belleza"/>
                <a:ea typeface="Belleza"/>
                <a:cs typeface="Belleza"/>
                <a:sym typeface="Bellez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3" r:id="rId11"/>
    <p:sldLayoutId id="2147483668" r:id="rId12"/>
    <p:sldLayoutId id="2147483669" r:id="rId13"/>
    <p:sldLayoutId id="2147483670" r:id="rId14"/>
    <p:sldLayoutId id="2147483671" r:id="rId15"/>
    <p:sldLayoutId id="2147483672" r:id="rId16"/>
    <p:sldLayoutId id="214748367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ctrTitle"/>
          </p:nvPr>
        </p:nvSpPr>
        <p:spPr>
          <a:xfrm>
            <a:off x="1361697" y="1544421"/>
            <a:ext cx="64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latin typeface="Berkshire Swash" panose="02000505000000020003" pitchFamily="2" charset="0"/>
              </a:rPr>
              <a:t>Kelompok 1</a:t>
            </a:r>
            <a:br>
              <a:rPr lang="id-ID" dirty="0">
                <a:latin typeface="Berkshire Swash" panose="02000505000000020003" pitchFamily="2" charset="0"/>
              </a:rPr>
            </a:br>
            <a:r>
              <a:rPr lang="id-ID" dirty="0">
                <a:solidFill>
                  <a:schemeClr val="dk1"/>
                </a:solidFill>
                <a:latin typeface="Berkshire Swash" panose="02000505000000020003" pitchFamily="2" charset="0"/>
              </a:rPr>
              <a:t>WAN &amp; Wireless</a:t>
            </a:r>
            <a:endParaRPr dirty="0">
              <a:solidFill>
                <a:schemeClr val="dk1"/>
              </a:solidFill>
              <a:latin typeface="Berkshire Swash" panose="02000505000000020003" pitchFamily="2" charset="0"/>
            </a:endParaRPr>
          </a:p>
        </p:txBody>
      </p:sp>
      <p:grpSp>
        <p:nvGrpSpPr>
          <p:cNvPr id="248" name="Google Shape;248;p31"/>
          <p:cNvGrpSpPr/>
          <p:nvPr/>
        </p:nvGrpSpPr>
        <p:grpSpPr>
          <a:xfrm>
            <a:off x="3990372" y="268028"/>
            <a:ext cx="1163276" cy="707274"/>
            <a:chOff x="2960625" y="806025"/>
            <a:chExt cx="1600325" cy="973000"/>
          </a:xfrm>
        </p:grpSpPr>
        <p:sp>
          <p:nvSpPr>
            <p:cNvPr id="249" name="Google Shape;249;p31"/>
            <p:cNvSpPr/>
            <p:nvPr/>
          </p:nvSpPr>
          <p:spPr>
            <a:xfrm>
              <a:off x="3165775" y="1074550"/>
              <a:ext cx="211825" cy="41050"/>
            </a:xfrm>
            <a:custGeom>
              <a:avLst/>
              <a:gdLst/>
              <a:ahLst/>
              <a:cxnLst/>
              <a:rect l="l" t="t" r="r" b="b"/>
              <a:pathLst>
                <a:path w="8473" h="1642" extrusionOk="0">
                  <a:moveTo>
                    <a:pt x="0" y="0"/>
                  </a:moveTo>
                  <a:lnTo>
                    <a:pt x="0" y="0"/>
                  </a:lnTo>
                  <a:cubicBezTo>
                    <a:pt x="623" y="1067"/>
                    <a:pt x="2279" y="1641"/>
                    <a:pt x="4069" y="1641"/>
                  </a:cubicBezTo>
                  <a:cubicBezTo>
                    <a:pt x="5636" y="1641"/>
                    <a:pt x="7305" y="1201"/>
                    <a:pt x="8473" y="267"/>
                  </a:cubicBezTo>
                  <a:lnTo>
                    <a:pt x="8473" y="267"/>
                  </a:lnTo>
                  <a:cubicBezTo>
                    <a:pt x="7050" y="790"/>
                    <a:pt x="5660" y="1097"/>
                    <a:pt x="4281" y="1097"/>
                  </a:cubicBezTo>
                  <a:cubicBezTo>
                    <a:pt x="2848" y="1097"/>
                    <a:pt x="1428" y="76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3670300" y="1329725"/>
              <a:ext cx="29200" cy="250200"/>
            </a:xfrm>
            <a:custGeom>
              <a:avLst/>
              <a:gdLst/>
              <a:ahLst/>
              <a:cxnLst/>
              <a:rect l="l" t="t" r="r" b="b"/>
              <a:pathLst>
                <a:path w="1168" h="10008" extrusionOk="0">
                  <a:moveTo>
                    <a:pt x="0" y="1"/>
                  </a:moveTo>
                  <a:lnTo>
                    <a:pt x="0" y="10008"/>
                  </a:lnTo>
                  <a:cubicBezTo>
                    <a:pt x="1168" y="6672"/>
                    <a:pt x="501" y="33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2960625" y="806025"/>
              <a:ext cx="1600325" cy="973000"/>
            </a:xfrm>
            <a:custGeom>
              <a:avLst/>
              <a:gdLst/>
              <a:ahLst/>
              <a:cxnLst/>
              <a:rect l="l" t="t" r="r" b="b"/>
              <a:pathLst>
                <a:path w="64013" h="38920" extrusionOk="0">
                  <a:moveTo>
                    <a:pt x="31956" y="1168"/>
                  </a:moveTo>
                  <a:cubicBezTo>
                    <a:pt x="32090" y="1168"/>
                    <a:pt x="33257" y="1701"/>
                    <a:pt x="33424" y="1802"/>
                  </a:cubicBezTo>
                  <a:cubicBezTo>
                    <a:pt x="33758" y="1968"/>
                    <a:pt x="34091" y="2035"/>
                    <a:pt x="34425" y="2168"/>
                  </a:cubicBezTo>
                  <a:cubicBezTo>
                    <a:pt x="35526" y="2535"/>
                    <a:pt x="35792" y="2836"/>
                    <a:pt x="35692" y="3636"/>
                  </a:cubicBezTo>
                  <a:cubicBezTo>
                    <a:pt x="35559" y="4604"/>
                    <a:pt x="35092" y="5037"/>
                    <a:pt x="34025" y="5137"/>
                  </a:cubicBezTo>
                  <a:cubicBezTo>
                    <a:pt x="33891" y="5137"/>
                    <a:pt x="33758" y="5171"/>
                    <a:pt x="33591" y="5271"/>
                  </a:cubicBezTo>
                  <a:cubicBezTo>
                    <a:pt x="33891" y="5971"/>
                    <a:pt x="34525" y="6005"/>
                    <a:pt x="35059" y="6105"/>
                  </a:cubicBezTo>
                  <a:cubicBezTo>
                    <a:pt x="35592" y="6171"/>
                    <a:pt x="36126" y="6138"/>
                    <a:pt x="36693" y="6171"/>
                  </a:cubicBezTo>
                  <a:cubicBezTo>
                    <a:pt x="37627" y="6305"/>
                    <a:pt x="38094" y="6838"/>
                    <a:pt x="38061" y="7806"/>
                  </a:cubicBezTo>
                  <a:cubicBezTo>
                    <a:pt x="37961" y="8640"/>
                    <a:pt x="37594" y="9340"/>
                    <a:pt x="36893" y="9841"/>
                  </a:cubicBezTo>
                  <a:cubicBezTo>
                    <a:pt x="36193" y="10341"/>
                    <a:pt x="35459" y="10808"/>
                    <a:pt x="34625" y="11342"/>
                  </a:cubicBezTo>
                  <a:cubicBezTo>
                    <a:pt x="34625" y="10174"/>
                    <a:pt x="36093" y="9140"/>
                    <a:pt x="36193" y="7305"/>
                  </a:cubicBezTo>
                  <a:lnTo>
                    <a:pt x="36193" y="7305"/>
                  </a:lnTo>
                  <a:cubicBezTo>
                    <a:pt x="35868" y="7760"/>
                    <a:pt x="34372" y="9544"/>
                    <a:pt x="34233" y="9544"/>
                  </a:cubicBezTo>
                  <a:cubicBezTo>
                    <a:pt x="34229" y="9544"/>
                    <a:pt x="34226" y="9543"/>
                    <a:pt x="34225" y="9540"/>
                  </a:cubicBezTo>
                  <a:cubicBezTo>
                    <a:pt x="34291" y="8940"/>
                    <a:pt x="34358" y="8306"/>
                    <a:pt x="34425" y="7672"/>
                  </a:cubicBezTo>
                  <a:cubicBezTo>
                    <a:pt x="34424" y="7672"/>
                    <a:pt x="34424" y="7672"/>
                    <a:pt x="34423" y="7672"/>
                  </a:cubicBezTo>
                  <a:cubicBezTo>
                    <a:pt x="34367" y="7672"/>
                    <a:pt x="33551" y="8751"/>
                    <a:pt x="33091" y="9507"/>
                  </a:cubicBezTo>
                  <a:cubicBezTo>
                    <a:pt x="32624" y="7339"/>
                    <a:pt x="32090" y="3236"/>
                    <a:pt x="31956" y="3236"/>
                  </a:cubicBezTo>
                  <a:cubicBezTo>
                    <a:pt x="31890" y="3236"/>
                    <a:pt x="31289" y="7339"/>
                    <a:pt x="30856" y="9507"/>
                  </a:cubicBezTo>
                  <a:cubicBezTo>
                    <a:pt x="30396" y="8719"/>
                    <a:pt x="29612" y="7672"/>
                    <a:pt x="29525" y="7672"/>
                  </a:cubicBezTo>
                  <a:cubicBezTo>
                    <a:pt x="29524" y="7672"/>
                    <a:pt x="29522" y="7672"/>
                    <a:pt x="29521" y="7672"/>
                  </a:cubicBezTo>
                  <a:cubicBezTo>
                    <a:pt x="29588" y="8306"/>
                    <a:pt x="29621" y="8940"/>
                    <a:pt x="29721" y="9540"/>
                  </a:cubicBezTo>
                  <a:cubicBezTo>
                    <a:pt x="29720" y="9542"/>
                    <a:pt x="29717" y="9542"/>
                    <a:pt x="29715" y="9542"/>
                  </a:cubicBezTo>
                  <a:cubicBezTo>
                    <a:pt x="29567" y="9542"/>
                    <a:pt x="28081" y="7764"/>
                    <a:pt x="27753" y="7305"/>
                  </a:cubicBezTo>
                  <a:lnTo>
                    <a:pt x="27753" y="7305"/>
                  </a:lnTo>
                  <a:cubicBezTo>
                    <a:pt x="27853" y="9140"/>
                    <a:pt x="29288" y="10174"/>
                    <a:pt x="29288" y="11342"/>
                  </a:cubicBezTo>
                  <a:cubicBezTo>
                    <a:pt x="28454" y="10808"/>
                    <a:pt x="27753" y="10341"/>
                    <a:pt x="27053" y="9841"/>
                  </a:cubicBezTo>
                  <a:cubicBezTo>
                    <a:pt x="26352" y="9340"/>
                    <a:pt x="25952" y="8640"/>
                    <a:pt x="25885" y="7806"/>
                  </a:cubicBezTo>
                  <a:cubicBezTo>
                    <a:pt x="25785" y="6838"/>
                    <a:pt x="26252" y="6271"/>
                    <a:pt x="27253" y="6171"/>
                  </a:cubicBezTo>
                  <a:cubicBezTo>
                    <a:pt x="27787" y="6138"/>
                    <a:pt x="28354" y="6171"/>
                    <a:pt x="28888" y="6105"/>
                  </a:cubicBezTo>
                  <a:cubicBezTo>
                    <a:pt x="29421" y="6005"/>
                    <a:pt x="30055" y="5971"/>
                    <a:pt x="30355" y="5271"/>
                  </a:cubicBezTo>
                  <a:cubicBezTo>
                    <a:pt x="30188" y="5204"/>
                    <a:pt x="30055" y="5171"/>
                    <a:pt x="29922" y="5137"/>
                  </a:cubicBezTo>
                  <a:cubicBezTo>
                    <a:pt x="28854" y="5004"/>
                    <a:pt x="28387" y="4604"/>
                    <a:pt x="28254" y="3636"/>
                  </a:cubicBezTo>
                  <a:cubicBezTo>
                    <a:pt x="28187" y="2869"/>
                    <a:pt x="28421" y="2602"/>
                    <a:pt x="29521" y="2168"/>
                  </a:cubicBezTo>
                  <a:cubicBezTo>
                    <a:pt x="29855" y="2035"/>
                    <a:pt x="30222" y="1968"/>
                    <a:pt x="30522" y="1802"/>
                  </a:cubicBezTo>
                  <a:cubicBezTo>
                    <a:pt x="30689" y="1701"/>
                    <a:pt x="31856" y="1168"/>
                    <a:pt x="31956" y="1168"/>
                  </a:cubicBezTo>
                  <a:close/>
                  <a:moveTo>
                    <a:pt x="6821" y="8704"/>
                  </a:moveTo>
                  <a:cubicBezTo>
                    <a:pt x="7255" y="8704"/>
                    <a:pt x="7672" y="8922"/>
                    <a:pt x="8073" y="9040"/>
                  </a:cubicBezTo>
                  <a:cubicBezTo>
                    <a:pt x="9340" y="9440"/>
                    <a:pt x="10541" y="9841"/>
                    <a:pt x="11842" y="10141"/>
                  </a:cubicBezTo>
                  <a:cubicBezTo>
                    <a:pt x="12402" y="10267"/>
                    <a:pt x="12959" y="10318"/>
                    <a:pt x="13514" y="10318"/>
                  </a:cubicBezTo>
                  <a:cubicBezTo>
                    <a:pt x="15009" y="10318"/>
                    <a:pt x="16487" y="9950"/>
                    <a:pt x="17946" y="9707"/>
                  </a:cubicBezTo>
                  <a:cubicBezTo>
                    <a:pt x="18918" y="9547"/>
                    <a:pt x="19878" y="9460"/>
                    <a:pt x="20822" y="9460"/>
                  </a:cubicBezTo>
                  <a:cubicBezTo>
                    <a:pt x="23408" y="9460"/>
                    <a:pt x="25872" y="10111"/>
                    <a:pt x="28120" y="11675"/>
                  </a:cubicBezTo>
                  <a:cubicBezTo>
                    <a:pt x="28687" y="12076"/>
                    <a:pt x="29088" y="12476"/>
                    <a:pt x="29588" y="12910"/>
                  </a:cubicBezTo>
                  <a:cubicBezTo>
                    <a:pt x="29555" y="12976"/>
                    <a:pt x="29455" y="13076"/>
                    <a:pt x="29421" y="13110"/>
                  </a:cubicBezTo>
                  <a:cubicBezTo>
                    <a:pt x="29288" y="13010"/>
                    <a:pt x="29121" y="12976"/>
                    <a:pt x="29021" y="12910"/>
                  </a:cubicBezTo>
                  <a:cubicBezTo>
                    <a:pt x="27053" y="11386"/>
                    <a:pt x="24978" y="10735"/>
                    <a:pt x="22795" y="10735"/>
                  </a:cubicBezTo>
                  <a:cubicBezTo>
                    <a:pt x="21537" y="10735"/>
                    <a:pt x="20243" y="10951"/>
                    <a:pt x="18914" y="11342"/>
                  </a:cubicBezTo>
                  <a:cubicBezTo>
                    <a:pt x="17213" y="11842"/>
                    <a:pt x="15711" y="12709"/>
                    <a:pt x="14277" y="13777"/>
                  </a:cubicBezTo>
                  <a:cubicBezTo>
                    <a:pt x="13677" y="14210"/>
                    <a:pt x="13043" y="14644"/>
                    <a:pt x="12442" y="15144"/>
                  </a:cubicBezTo>
                  <a:cubicBezTo>
                    <a:pt x="10675" y="16612"/>
                    <a:pt x="8673" y="17513"/>
                    <a:pt x="6371" y="17846"/>
                  </a:cubicBezTo>
                  <a:cubicBezTo>
                    <a:pt x="6676" y="17879"/>
                    <a:pt x="6979" y="17897"/>
                    <a:pt x="7280" y="17897"/>
                  </a:cubicBezTo>
                  <a:cubicBezTo>
                    <a:pt x="8494" y="17897"/>
                    <a:pt x="9665" y="17614"/>
                    <a:pt x="10708" y="16946"/>
                  </a:cubicBezTo>
                  <a:cubicBezTo>
                    <a:pt x="12009" y="16112"/>
                    <a:pt x="13243" y="15211"/>
                    <a:pt x="14511" y="14377"/>
                  </a:cubicBezTo>
                  <a:cubicBezTo>
                    <a:pt x="16245" y="13176"/>
                    <a:pt x="18180" y="12276"/>
                    <a:pt x="20248" y="11842"/>
                  </a:cubicBezTo>
                  <a:cubicBezTo>
                    <a:pt x="20515" y="11809"/>
                    <a:pt x="20782" y="11809"/>
                    <a:pt x="21215" y="11775"/>
                  </a:cubicBezTo>
                  <a:lnTo>
                    <a:pt x="21215" y="11775"/>
                  </a:lnTo>
                  <a:cubicBezTo>
                    <a:pt x="21015" y="11976"/>
                    <a:pt x="20949" y="12076"/>
                    <a:pt x="20848" y="12109"/>
                  </a:cubicBezTo>
                  <a:cubicBezTo>
                    <a:pt x="18247" y="13010"/>
                    <a:pt x="16045" y="14511"/>
                    <a:pt x="13910" y="16245"/>
                  </a:cubicBezTo>
                  <a:cubicBezTo>
                    <a:pt x="12776" y="17113"/>
                    <a:pt x="11675" y="18013"/>
                    <a:pt x="10541" y="18914"/>
                  </a:cubicBezTo>
                  <a:cubicBezTo>
                    <a:pt x="9101" y="19957"/>
                    <a:pt x="7568" y="20574"/>
                    <a:pt x="5654" y="20574"/>
                  </a:cubicBezTo>
                  <a:cubicBezTo>
                    <a:pt x="4997" y="20574"/>
                    <a:pt x="4295" y="20502"/>
                    <a:pt x="3536" y="20348"/>
                  </a:cubicBezTo>
                  <a:lnTo>
                    <a:pt x="3536" y="20348"/>
                  </a:lnTo>
                  <a:cubicBezTo>
                    <a:pt x="4497" y="20949"/>
                    <a:pt x="5440" y="21255"/>
                    <a:pt x="6404" y="21255"/>
                  </a:cubicBezTo>
                  <a:cubicBezTo>
                    <a:pt x="6778" y="21255"/>
                    <a:pt x="7156" y="21209"/>
                    <a:pt x="7539" y="21115"/>
                  </a:cubicBezTo>
                  <a:cubicBezTo>
                    <a:pt x="9274" y="20715"/>
                    <a:pt x="10775" y="19848"/>
                    <a:pt x="12209" y="18814"/>
                  </a:cubicBezTo>
                  <a:cubicBezTo>
                    <a:pt x="13677" y="17746"/>
                    <a:pt x="15111" y="16545"/>
                    <a:pt x="16612" y="15478"/>
                  </a:cubicBezTo>
                  <a:cubicBezTo>
                    <a:pt x="18180" y="14344"/>
                    <a:pt x="19848" y="13477"/>
                    <a:pt x="21682" y="12976"/>
                  </a:cubicBezTo>
                  <a:cubicBezTo>
                    <a:pt x="21766" y="12960"/>
                    <a:pt x="21849" y="12951"/>
                    <a:pt x="21937" y="12951"/>
                  </a:cubicBezTo>
                  <a:cubicBezTo>
                    <a:pt x="22024" y="12951"/>
                    <a:pt x="22116" y="12960"/>
                    <a:pt x="22216" y="12976"/>
                  </a:cubicBezTo>
                  <a:cubicBezTo>
                    <a:pt x="19214" y="14110"/>
                    <a:pt x="17112" y="16412"/>
                    <a:pt x="15044" y="18647"/>
                  </a:cubicBezTo>
                  <a:cubicBezTo>
                    <a:pt x="13577" y="20215"/>
                    <a:pt x="11842" y="21382"/>
                    <a:pt x="9774" y="22016"/>
                  </a:cubicBezTo>
                  <a:cubicBezTo>
                    <a:pt x="9507" y="22116"/>
                    <a:pt x="9207" y="22216"/>
                    <a:pt x="8940" y="22383"/>
                  </a:cubicBezTo>
                  <a:cubicBezTo>
                    <a:pt x="10841" y="22316"/>
                    <a:pt x="12543" y="21682"/>
                    <a:pt x="14010" y="20548"/>
                  </a:cubicBezTo>
                  <a:cubicBezTo>
                    <a:pt x="14911" y="19848"/>
                    <a:pt x="15745" y="19014"/>
                    <a:pt x="16612" y="18213"/>
                  </a:cubicBezTo>
                  <a:cubicBezTo>
                    <a:pt x="17713" y="17279"/>
                    <a:pt x="18747" y="16312"/>
                    <a:pt x="19881" y="15411"/>
                  </a:cubicBezTo>
                  <a:cubicBezTo>
                    <a:pt x="20682" y="14778"/>
                    <a:pt x="21582" y="14277"/>
                    <a:pt x="22716" y="14177"/>
                  </a:cubicBezTo>
                  <a:lnTo>
                    <a:pt x="22716" y="14177"/>
                  </a:lnTo>
                  <a:cubicBezTo>
                    <a:pt x="19681" y="15712"/>
                    <a:pt x="18347" y="18947"/>
                    <a:pt x="15745" y="21182"/>
                  </a:cubicBezTo>
                  <a:cubicBezTo>
                    <a:pt x="16879" y="20715"/>
                    <a:pt x="17613" y="20015"/>
                    <a:pt x="18714" y="18847"/>
                  </a:cubicBezTo>
                  <a:cubicBezTo>
                    <a:pt x="19714" y="17813"/>
                    <a:pt x="20748" y="16812"/>
                    <a:pt x="21849" y="15945"/>
                  </a:cubicBezTo>
                  <a:cubicBezTo>
                    <a:pt x="22450" y="15445"/>
                    <a:pt x="23284" y="15144"/>
                    <a:pt x="24218" y="14944"/>
                  </a:cubicBezTo>
                  <a:lnTo>
                    <a:pt x="24218" y="14944"/>
                  </a:lnTo>
                  <a:cubicBezTo>
                    <a:pt x="24051" y="15111"/>
                    <a:pt x="23917" y="15278"/>
                    <a:pt x="23751" y="15445"/>
                  </a:cubicBezTo>
                  <a:cubicBezTo>
                    <a:pt x="22516" y="16712"/>
                    <a:pt x="21249" y="18013"/>
                    <a:pt x="19948" y="19281"/>
                  </a:cubicBezTo>
                  <a:cubicBezTo>
                    <a:pt x="18580" y="20615"/>
                    <a:pt x="17246" y="22016"/>
                    <a:pt x="15678" y="23150"/>
                  </a:cubicBezTo>
                  <a:cubicBezTo>
                    <a:pt x="13836" y="24559"/>
                    <a:pt x="11628" y="25235"/>
                    <a:pt x="9410" y="25235"/>
                  </a:cubicBezTo>
                  <a:cubicBezTo>
                    <a:pt x="6848" y="25235"/>
                    <a:pt x="4273" y="24333"/>
                    <a:pt x="2235" y="22616"/>
                  </a:cubicBezTo>
                  <a:cubicBezTo>
                    <a:pt x="2068" y="22483"/>
                    <a:pt x="1935" y="22283"/>
                    <a:pt x="1768" y="22116"/>
                  </a:cubicBezTo>
                  <a:cubicBezTo>
                    <a:pt x="2035" y="21516"/>
                    <a:pt x="2869" y="21249"/>
                    <a:pt x="2502" y="20482"/>
                  </a:cubicBezTo>
                  <a:cubicBezTo>
                    <a:pt x="2202" y="19948"/>
                    <a:pt x="1768" y="19481"/>
                    <a:pt x="1368" y="18847"/>
                  </a:cubicBezTo>
                  <a:cubicBezTo>
                    <a:pt x="1508" y="18815"/>
                    <a:pt x="1650" y="18803"/>
                    <a:pt x="1793" y="18803"/>
                  </a:cubicBezTo>
                  <a:cubicBezTo>
                    <a:pt x="2249" y="18803"/>
                    <a:pt x="2714" y="18926"/>
                    <a:pt x="3159" y="18926"/>
                  </a:cubicBezTo>
                  <a:cubicBezTo>
                    <a:pt x="3604" y="18926"/>
                    <a:pt x="4029" y="18804"/>
                    <a:pt x="4403" y="18313"/>
                  </a:cubicBezTo>
                  <a:cubicBezTo>
                    <a:pt x="4270" y="17680"/>
                    <a:pt x="4170" y="17012"/>
                    <a:pt x="4036" y="16312"/>
                  </a:cubicBezTo>
                  <a:cubicBezTo>
                    <a:pt x="6005" y="15845"/>
                    <a:pt x="7906" y="15345"/>
                    <a:pt x="9841" y="14878"/>
                  </a:cubicBezTo>
                  <a:cubicBezTo>
                    <a:pt x="10007" y="14277"/>
                    <a:pt x="9574" y="14144"/>
                    <a:pt x="9207" y="13944"/>
                  </a:cubicBezTo>
                  <a:cubicBezTo>
                    <a:pt x="7372" y="12843"/>
                    <a:pt x="6371" y="11175"/>
                    <a:pt x="6271" y="8840"/>
                  </a:cubicBezTo>
                  <a:cubicBezTo>
                    <a:pt x="6457" y="8742"/>
                    <a:pt x="6640" y="8704"/>
                    <a:pt x="6821" y="8704"/>
                  </a:cubicBezTo>
                  <a:close/>
                  <a:moveTo>
                    <a:pt x="57065" y="8805"/>
                  </a:moveTo>
                  <a:cubicBezTo>
                    <a:pt x="57242" y="8805"/>
                    <a:pt x="57422" y="8842"/>
                    <a:pt x="57608" y="8940"/>
                  </a:cubicBezTo>
                  <a:cubicBezTo>
                    <a:pt x="57475" y="11275"/>
                    <a:pt x="56541" y="12943"/>
                    <a:pt x="54706" y="14010"/>
                  </a:cubicBezTo>
                  <a:cubicBezTo>
                    <a:pt x="54372" y="14244"/>
                    <a:pt x="53905" y="14344"/>
                    <a:pt x="54072" y="14978"/>
                  </a:cubicBezTo>
                  <a:cubicBezTo>
                    <a:pt x="55974" y="15445"/>
                    <a:pt x="57908" y="15912"/>
                    <a:pt x="59876" y="16412"/>
                  </a:cubicBezTo>
                  <a:cubicBezTo>
                    <a:pt x="59743" y="17113"/>
                    <a:pt x="59609" y="17780"/>
                    <a:pt x="59476" y="18413"/>
                  </a:cubicBezTo>
                  <a:cubicBezTo>
                    <a:pt x="59862" y="18885"/>
                    <a:pt x="60285" y="19002"/>
                    <a:pt x="60726" y="19002"/>
                  </a:cubicBezTo>
                  <a:cubicBezTo>
                    <a:pt x="61156" y="19002"/>
                    <a:pt x="61603" y="18891"/>
                    <a:pt x="62051" y="18891"/>
                  </a:cubicBezTo>
                  <a:cubicBezTo>
                    <a:pt x="62216" y="18891"/>
                    <a:pt x="62381" y="18906"/>
                    <a:pt x="62545" y="18947"/>
                  </a:cubicBezTo>
                  <a:cubicBezTo>
                    <a:pt x="62211" y="19481"/>
                    <a:pt x="61778" y="19948"/>
                    <a:pt x="61477" y="20482"/>
                  </a:cubicBezTo>
                  <a:cubicBezTo>
                    <a:pt x="61111" y="21249"/>
                    <a:pt x="61944" y="21516"/>
                    <a:pt x="62211" y="22116"/>
                  </a:cubicBezTo>
                  <a:cubicBezTo>
                    <a:pt x="62045" y="22283"/>
                    <a:pt x="61911" y="22450"/>
                    <a:pt x="61744" y="22616"/>
                  </a:cubicBezTo>
                  <a:cubicBezTo>
                    <a:pt x="59693" y="24344"/>
                    <a:pt x="57097" y="25237"/>
                    <a:pt x="54508" y="25237"/>
                  </a:cubicBezTo>
                  <a:cubicBezTo>
                    <a:pt x="52298" y="25237"/>
                    <a:pt x="50093" y="24587"/>
                    <a:pt x="48235" y="23250"/>
                  </a:cubicBezTo>
                  <a:cubicBezTo>
                    <a:pt x="46700" y="22116"/>
                    <a:pt x="45366" y="20682"/>
                    <a:pt x="43932" y="19347"/>
                  </a:cubicBezTo>
                  <a:cubicBezTo>
                    <a:pt x="42631" y="18113"/>
                    <a:pt x="41396" y="16812"/>
                    <a:pt x="40129" y="15511"/>
                  </a:cubicBezTo>
                  <a:cubicBezTo>
                    <a:pt x="39962" y="15345"/>
                    <a:pt x="39829" y="15178"/>
                    <a:pt x="39662" y="15011"/>
                  </a:cubicBezTo>
                  <a:lnTo>
                    <a:pt x="39662" y="15011"/>
                  </a:lnTo>
                  <a:cubicBezTo>
                    <a:pt x="40596" y="15178"/>
                    <a:pt x="41430" y="15478"/>
                    <a:pt x="42064" y="16012"/>
                  </a:cubicBezTo>
                  <a:cubicBezTo>
                    <a:pt x="43164" y="16946"/>
                    <a:pt x="44232" y="17913"/>
                    <a:pt x="45166" y="18947"/>
                  </a:cubicBezTo>
                  <a:cubicBezTo>
                    <a:pt x="46267" y="20115"/>
                    <a:pt x="47067" y="20815"/>
                    <a:pt x="48135" y="21282"/>
                  </a:cubicBezTo>
                  <a:cubicBezTo>
                    <a:pt x="45566" y="19014"/>
                    <a:pt x="44232" y="15812"/>
                    <a:pt x="41163" y="14277"/>
                  </a:cubicBezTo>
                  <a:lnTo>
                    <a:pt x="41163" y="14277"/>
                  </a:lnTo>
                  <a:cubicBezTo>
                    <a:pt x="42297" y="14311"/>
                    <a:pt x="43164" y="14811"/>
                    <a:pt x="43998" y="15478"/>
                  </a:cubicBezTo>
                  <a:cubicBezTo>
                    <a:pt x="45132" y="16345"/>
                    <a:pt x="46167" y="17346"/>
                    <a:pt x="47267" y="18313"/>
                  </a:cubicBezTo>
                  <a:cubicBezTo>
                    <a:pt x="48135" y="19114"/>
                    <a:pt x="48969" y="19948"/>
                    <a:pt x="49903" y="20648"/>
                  </a:cubicBezTo>
                  <a:cubicBezTo>
                    <a:pt x="51370" y="21816"/>
                    <a:pt x="53071" y="22416"/>
                    <a:pt x="54939" y="22483"/>
                  </a:cubicBezTo>
                  <a:cubicBezTo>
                    <a:pt x="54706" y="22316"/>
                    <a:pt x="54406" y="22183"/>
                    <a:pt x="54106" y="22116"/>
                  </a:cubicBezTo>
                  <a:cubicBezTo>
                    <a:pt x="52071" y="21449"/>
                    <a:pt x="50303" y="20315"/>
                    <a:pt x="48868" y="18747"/>
                  </a:cubicBezTo>
                  <a:cubicBezTo>
                    <a:pt x="46767" y="16479"/>
                    <a:pt x="44699" y="14177"/>
                    <a:pt x="41697" y="13076"/>
                  </a:cubicBezTo>
                  <a:cubicBezTo>
                    <a:pt x="41797" y="13026"/>
                    <a:pt x="41888" y="13001"/>
                    <a:pt x="41976" y="13001"/>
                  </a:cubicBezTo>
                  <a:cubicBezTo>
                    <a:pt x="42064" y="13001"/>
                    <a:pt x="42147" y="13026"/>
                    <a:pt x="42230" y="13076"/>
                  </a:cubicBezTo>
                  <a:cubicBezTo>
                    <a:pt x="44065" y="13577"/>
                    <a:pt x="45733" y="14477"/>
                    <a:pt x="47267" y="15578"/>
                  </a:cubicBezTo>
                  <a:cubicBezTo>
                    <a:pt x="48768" y="16646"/>
                    <a:pt x="50236" y="17780"/>
                    <a:pt x="51704" y="18914"/>
                  </a:cubicBezTo>
                  <a:cubicBezTo>
                    <a:pt x="53105" y="19948"/>
                    <a:pt x="54606" y="20815"/>
                    <a:pt x="56374" y="21182"/>
                  </a:cubicBezTo>
                  <a:cubicBezTo>
                    <a:pt x="56769" y="21269"/>
                    <a:pt x="57153" y="21314"/>
                    <a:pt x="57533" y="21314"/>
                  </a:cubicBezTo>
                  <a:cubicBezTo>
                    <a:pt x="58468" y="21314"/>
                    <a:pt x="59380" y="21041"/>
                    <a:pt x="60377" y="20448"/>
                  </a:cubicBezTo>
                  <a:lnTo>
                    <a:pt x="60377" y="20448"/>
                  </a:lnTo>
                  <a:cubicBezTo>
                    <a:pt x="59629" y="20591"/>
                    <a:pt x="58936" y="20660"/>
                    <a:pt x="58287" y="20660"/>
                  </a:cubicBezTo>
                  <a:cubicBezTo>
                    <a:pt x="56360" y="20660"/>
                    <a:pt x="54819" y="20054"/>
                    <a:pt x="53372" y="18981"/>
                  </a:cubicBezTo>
                  <a:cubicBezTo>
                    <a:pt x="52204" y="18147"/>
                    <a:pt x="51103" y="17246"/>
                    <a:pt x="49969" y="16312"/>
                  </a:cubicBezTo>
                  <a:cubicBezTo>
                    <a:pt x="47868" y="14644"/>
                    <a:pt x="45633" y="13110"/>
                    <a:pt x="43064" y="12176"/>
                  </a:cubicBezTo>
                  <a:cubicBezTo>
                    <a:pt x="42964" y="12142"/>
                    <a:pt x="42898" y="12076"/>
                    <a:pt x="42697" y="11842"/>
                  </a:cubicBezTo>
                  <a:lnTo>
                    <a:pt x="42697" y="11842"/>
                  </a:lnTo>
                  <a:cubicBezTo>
                    <a:pt x="43131" y="11909"/>
                    <a:pt x="43398" y="11909"/>
                    <a:pt x="43631" y="11942"/>
                  </a:cubicBezTo>
                  <a:cubicBezTo>
                    <a:pt x="45733" y="12342"/>
                    <a:pt x="47634" y="13276"/>
                    <a:pt x="49402" y="14477"/>
                  </a:cubicBezTo>
                  <a:cubicBezTo>
                    <a:pt x="50636" y="15345"/>
                    <a:pt x="51904" y="16245"/>
                    <a:pt x="53205" y="17012"/>
                  </a:cubicBezTo>
                  <a:cubicBezTo>
                    <a:pt x="54309" y="17703"/>
                    <a:pt x="55482" y="17982"/>
                    <a:pt x="56742" y="17982"/>
                  </a:cubicBezTo>
                  <a:cubicBezTo>
                    <a:pt x="57005" y="17982"/>
                    <a:pt x="57271" y="17969"/>
                    <a:pt x="57541" y="17946"/>
                  </a:cubicBezTo>
                  <a:cubicBezTo>
                    <a:pt x="55240" y="17613"/>
                    <a:pt x="53238" y="16679"/>
                    <a:pt x="51437" y="15245"/>
                  </a:cubicBezTo>
                  <a:cubicBezTo>
                    <a:pt x="50870" y="14744"/>
                    <a:pt x="50236" y="14311"/>
                    <a:pt x="49602" y="13844"/>
                  </a:cubicBezTo>
                  <a:cubicBezTo>
                    <a:pt x="48201" y="12809"/>
                    <a:pt x="46634" y="11976"/>
                    <a:pt x="44966" y="11442"/>
                  </a:cubicBezTo>
                  <a:cubicBezTo>
                    <a:pt x="43658" y="11038"/>
                    <a:pt x="42368" y="10819"/>
                    <a:pt x="41107" y="10819"/>
                  </a:cubicBezTo>
                  <a:cubicBezTo>
                    <a:pt x="38928" y="10819"/>
                    <a:pt x="36836" y="11476"/>
                    <a:pt x="34892" y="12976"/>
                  </a:cubicBezTo>
                  <a:cubicBezTo>
                    <a:pt x="34758" y="13076"/>
                    <a:pt x="34592" y="13143"/>
                    <a:pt x="34458" y="13176"/>
                  </a:cubicBezTo>
                  <a:cubicBezTo>
                    <a:pt x="34425" y="13110"/>
                    <a:pt x="34358" y="13010"/>
                    <a:pt x="34291" y="12976"/>
                  </a:cubicBezTo>
                  <a:cubicBezTo>
                    <a:pt x="34792" y="12576"/>
                    <a:pt x="35225" y="12109"/>
                    <a:pt x="35759" y="11775"/>
                  </a:cubicBezTo>
                  <a:cubicBezTo>
                    <a:pt x="38051" y="10215"/>
                    <a:pt x="40485" y="9546"/>
                    <a:pt x="43048" y="9546"/>
                  </a:cubicBezTo>
                  <a:cubicBezTo>
                    <a:pt x="43992" y="9546"/>
                    <a:pt x="44954" y="9637"/>
                    <a:pt x="45933" y="9807"/>
                  </a:cubicBezTo>
                  <a:cubicBezTo>
                    <a:pt x="47411" y="10050"/>
                    <a:pt x="48871" y="10432"/>
                    <a:pt x="50364" y="10432"/>
                  </a:cubicBezTo>
                  <a:cubicBezTo>
                    <a:pt x="50927" y="10432"/>
                    <a:pt x="51495" y="10378"/>
                    <a:pt x="52071" y="10241"/>
                  </a:cubicBezTo>
                  <a:cubicBezTo>
                    <a:pt x="53305" y="9941"/>
                    <a:pt x="54573" y="9474"/>
                    <a:pt x="55807" y="9140"/>
                  </a:cubicBezTo>
                  <a:cubicBezTo>
                    <a:pt x="56231" y="9022"/>
                    <a:pt x="56639" y="8805"/>
                    <a:pt x="57065" y="8805"/>
                  </a:cubicBezTo>
                  <a:close/>
                  <a:moveTo>
                    <a:pt x="28087" y="16345"/>
                  </a:moveTo>
                  <a:cubicBezTo>
                    <a:pt x="24551" y="19814"/>
                    <a:pt x="23317" y="24785"/>
                    <a:pt x="25218" y="28788"/>
                  </a:cubicBezTo>
                  <a:cubicBezTo>
                    <a:pt x="25552" y="26453"/>
                    <a:pt x="24785" y="24017"/>
                    <a:pt x="25719" y="21449"/>
                  </a:cubicBezTo>
                  <a:cubicBezTo>
                    <a:pt x="25985" y="24585"/>
                    <a:pt x="26286" y="27420"/>
                    <a:pt x="26553" y="30255"/>
                  </a:cubicBezTo>
                  <a:cubicBezTo>
                    <a:pt x="26586" y="30255"/>
                    <a:pt x="26786" y="26686"/>
                    <a:pt x="26719" y="25185"/>
                  </a:cubicBezTo>
                  <a:cubicBezTo>
                    <a:pt x="26619" y="23450"/>
                    <a:pt x="26586" y="21682"/>
                    <a:pt x="27153" y="19981"/>
                  </a:cubicBezTo>
                  <a:cubicBezTo>
                    <a:pt x="27587" y="18780"/>
                    <a:pt x="28220" y="17780"/>
                    <a:pt x="29288" y="16812"/>
                  </a:cubicBezTo>
                  <a:cubicBezTo>
                    <a:pt x="29421" y="18280"/>
                    <a:pt x="29488" y="19481"/>
                    <a:pt x="29588" y="20748"/>
                  </a:cubicBezTo>
                  <a:cubicBezTo>
                    <a:pt x="29721" y="22583"/>
                    <a:pt x="29922" y="24418"/>
                    <a:pt x="29988" y="26252"/>
                  </a:cubicBezTo>
                  <a:cubicBezTo>
                    <a:pt x="30088" y="28254"/>
                    <a:pt x="29788" y="30022"/>
                    <a:pt x="29088" y="31690"/>
                  </a:cubicBezTo>
                  <a:cubicBezTo>
                    <a:pt x="28721" y="32524"/>
                    <a:pt x="28287" y="33357"/>
                    <a:pt x="27353" y="33958"/>
                  </a:cubicBezTo>
                  <a:cubicBezTo>
                    <a:pt x="27253" y="33491"/>
                    <a:pt x="27220" y="33124"/>
                    <a:pt x="27086" y="32824"/>
                  </a:cubicBezTo>
                  <a:cubicBezTo>
                    <a:pt x="26893" y="32372"/>
                    <a:pt x="26588" y="32129"/>
                    <a:pt x="26227" y="32129"/>
                  </a:cubicBezTo>
                  <a:cubicBezTo>
                    <a:pt x="26027" y="32129"/>
                    <a:pt x="25810" y="32203"/>
                    <a:pt x="25585" y="32357"/>
                  </a:cubicBezTo>
                  <a:cubicBezTo>
                    <a:pt x="25118" y="32690"/>
                    <a:pt x="24751" y="33191"/>
                    <a:pt x="24384" y="33624"/>
                  </a:cubicBezTo>
                  <a:cubicBezTo>
                    <a:pt x="23617" y="34458"/>
                    <a:pt x="22950" y="35359"/>
                    <a:pt x="22183" y="36159"/>
                  </a:cubicBezTo>
                  <a:cubicBezTo>
                    <a:pt x="21249" y="37127"/>
                    <a:pt x="20081" y="37694"/>
                    <a:pt x="18747" y="37861"/>
                  </a:cubicBezTo>
                  <a:cubicBezTo>
                    <a:pt x="18591" y="37883"/>
                    <a:pt x="18432" y="37890"/>
                    <a:pt x="18263" y="37890"/>
                  </a:cubicBezTo>
                  <a:cubicBezTo>
                    <a:pt x="17924" y="37890"/>
                    <a:pt x="17546" y="37861"/>
                    <a:pt x="17079" y="37861"/>
                  </a:cubicBezTo>
                  <a:cubicBezTo>
                    <a:pt x="17346" y="37360"/>
                    <a:pt x="17513" y="37127"/>
                    <a:pt x="17613" y="36860"/>
                  </a:cubicBezTo>
                  <a:cubicBezTo>
                    <a:pt x="17880" y="36460"/>
                    <a:pt x="18180" y="36026"/>
                    <a:pt x="18280" y="35592"/>
                  </a:cubicBezTo>
                  <a:cubicBezTo>
                    <a:pt x="18714" y="34358"/>
                    <a:pt x="18380" y="33824"/>
                    <a:pt x="17112" y="33491"/>
                  </a:cubicBezTo>
                  <a:cubicBezTo>
                    <a:pt x="16612" y="33357"/>
                    <a:pt x="16112" y="33257"/>
                    <a:pt x="15445" y="33024"/>
                  </a:cubicBezTo>
                  <a:cubicBezTo>
                    <a:pt x="15778" y="32457"/>
                    <a:pt x="16078" y="32090"/>
                    <a:pt x="16245" y="31623"/>
                  </a:cubicBezTo>
                  <a:cubicBezTo>
                    <a:pt x="16679" y="30589"/>
                    <a:pt x="17112" y="29521"/>
                    <a:pt x="17379" y="28454"/>
                  </a:cubicBezTo>
                  <a:cubicBezTo>
                    <a:pt x="17560" y="27609"/>
                    <a:pt x="17250" y="27310"/>
                    <a:pt x="16498" y="27310"/>
                  </a:cubicBezTo>
                  <a:cubicBezTo>
                    <a:pt x="16419" y="27310"/>
                    <a:pt x="16334" y="27313"/>
                    <a:pt x="16245" y="27320"/>
                  </a:cubicBezTo>
                  <a:cubicBezTo>
                    <a:pt x="15692" y="27389"/>
                    <a:pt x="15154" y="27649"/>
                    <a:pt x="14545" y="27649"/>
                  </a:cubicBezTo>
                  <a:cubicBezTo>
                    <a:pt x="14272" y="27649"/>
                    <a:pt x="13986" y="27597"/>
                    <a:pt x="13677" y="27453"/>
                  </a:cubicBezTo>
                  <a:cubicBezTo>
                    <a:pt x="15912" y="25018"/>
                    <a:pt x="18080" y="22683"/>
                    <a:pt x="20248" y="20348"/>
                  </a:cubicBezTo>
                  <a:lnTo>
                    <a:pt x="20248" y="20348"/>
                  </a:lnTo>
                  <a:cubicBezTo>
                    <a:pt x="20348" y="21449"/>
                    <a:pt x="19881" y="22350"/>
                    <a:pt x="19447" y="23250"/>
                  </a:cubicBezTo>
                  <a:cubicBezTo>
                    <a:pt x="19081" y="24118"/>
                    <a:pt x="18580" y="24951"/>
                    <a:pt x="18280" y="25952"/>
                  </a:cubicBezTo>
                  <a:cubicBezTo>
                    <a:pt x="18880" y="25318"/>
                    <a:pt x="19447" y="24685"/>
                    <a:pt x="20215" y="23817"/>
                  </a:cubicBezTo>
                  <a:lnTo>
                    <a:pt x="20215" y="23817"/>
                  </a:lnTo>
                  <a:cubicBezTo>
                    <a:pt x="19714" y="26453"/>
                    <a:pt x="19381" y="28854"/>
                    <a:pt x="17913" y="31156"/>
                  </a:cubicBezTo>
                  <a:cubicBezTo>
                    <a:pt x="19214" y="30255"/>
                    <a:pt x="19414" y="29822"/>
                    <a:pt x="20348" y="26786"/>
                  </a:cubicBezTo>
                  <a:lnTo>
                    <a:pt x="20348" y="26786"/>
                  </a:lnTo>
                  <a:cubicBezTo>
                    <a:pt x="20782" y="27653"/>
                    <a:pt x="20748" y="27653"/>
                    <a:pt x="19748" y="31123"/>
                  </a:cubicBezTo>
                  <a:cubicBezTo>
                    <a:pt x="20682" y="30189"/>
                    <a:pt x="21049" y="29321"/>
                    <a:pt x="21215" y="27587"/>
                  </a:cubicBezTo>
                  <a:cubicBezTo>
                    <a:pt x="21349" y="26319"/>
                    <a:pt x="21349" y="25085"/>
                    <a:pt x="21516" y="23817"/>
                  </a:cubicBezTo>
                  <a:cubicBezTo>
                    <a:pt x="21749" y="21949"/>
                    <a:pt x="22516" y="20315"/>
                    <a:pt x="23851" y="18914"/>
                  </a:cubicBezTo>
                  <a:lnTo>
                    <a:pt x="23851" y="18914"/>
                  </a:lnTo>
                  <a:cubicBezTo>
                    <a:pt x="23784" y="19114"/>
                    <a:pt x="23784" y="19314"/>
                    <a:pt x="23717" y="19514"/>
                  </a:cubicBezTo>
                  <a:cubicBezTo>
                    <a:pt x="22616" y="21849"/>
                    <a:pt x="22116" y="24284"/>
                    <a:pt x="22083" y="26819"/>
                  </a:cubicBezTo>
                  <a:cubicBezTo>
                    <a:pt x="22083" y="27854"/>
                    <a:pt x="22083" y="28921"/>
                    <a:pt x="22049" y="29922"/>
                  </a:cubicBezTo>
                  <a:cubicBezTo>
                    <a:pt x="22016" y="31656"/>
                    <a:pt x="21482" y="33291"/>
                    <a:pt x="20448" y="34692"/>
                  </a:cubicBezTo>
                  <a:cubicBezTo>
                    <a:pt x="20181" y="35092"/>
                    <a:pt x="19881" y="35492"/>
                    <a:pt x="19548" y="35993"/>
                  </a:cubicBezTo>
                  <a:cubicBezTo>
                    <a:pt x="20448" y="35592"/>
                    <a:pt x="20915" y="35159"/>
                    <a:pt x="21482" y="34258"/>
                  </a:cubicBezTo>
                  <a:cubicBezTo>
                    <a:pt x="22283" y="32957"/>
                    <a:pt x="22750" y="31590"/>
                    <a:pt x="22883" y="30088"/>
                  </a:cubicBezTo>
                  <a:cubicBezTo>
                    <a:pt x="23050" y="28120"/>
                    <a:pt x="23117" y="26119"/>
                    <a:pt x="23384" y="24151"/>
                  </a:cubicBezTo>
                  <a:cubicBezTo>
                    <a:pt x="23617" y="22083"/>
                    <a:pt x="24284" y="20115"/>
                    <a:pt x="25552" y="18413"/>
                  </a:cubicBezTo>
                  <a:cubicBezTo>
                    <a:pt x="26219" y="17479"/>
                    <a:pt x="26953" y="16746"/>
                    <a:pt x="28087" y="16345"/>
                  </a:cubicBezTo>
                  <a:close/>
                  <a:moveTo>
                    <a:pt x="35926" y="16679"/>
                  </a:moveTo>
                  <a:lnTo>
                    <a:pt x="35926" y="16679"/>
                  </a:lnTo>
                  <a:cubicBezTo>
                    <a:pt x="37027" y="17012"/>
                    <a:pt x="37794" y="17813"/>
                    <a:pt x="38461" y="18714"/>
                  </a:cubicBezTo>
                  <a:cubicBezTo>
                    <a:pt x="39729" y="20448"/>
                    <a:pt x="40362" y="22383"/>
                    <a:pt x="40629" y="24484"/>
                  </a:cubicBezTo>
                  <a:cubicBezTo>
                    <a:pt x="40896" y="26453"/>
                    <a:pt x="40963" y="28387"/>
                    <a:pt x="41130" y="30389"/>
                  </a:cubicBezTo>
                  <a:cubicBezTo>
                    <a:pt x="41263" y="31890"/>
                    <a:pt x="41730" y="33324"/>
                    <a:pt x="42531" y="34558"/>
                  </a:cubicBezTo>
                  <a:cubicBezTo>
                    <a:pt x="43064" y="35492"/>
                    <a:pt x="43531" y="35893"/>
                    <a:pt x="44465" y="36326"/>
                  </a:cubicBezTo>
                  <a:cubicBezTo>
                    <a:pt x="44132" y="35859"/>
                    <a:pt x="43865" y="35459"/>
                    <a:pt x="43565" y="35025"/>
                  </a:cubicBezTo>
                  <a:cubicBezTo>
                    <a:pt x="42531" y="33624"/>
                    <a:pt x="42030" y="31990"/>
                    <a:pt x="41964" y="30222"/>
                  </a:cubicBezTo>
                  <a:cubicBezTo>
                    <a:pt x="41930" y="29188"/>
                    <a:pt x="41964" y="28154"/>
                    <a:pt x="41930" y="27153"/>
                  </a:cubicBezTo>
                  <a:cubicBezTo>
                    <a:pt x="41897" y="24618"/>
                    <a:pt x="41396" y="22149"/>
                    <a:pt x="40296" y="19848"/>
                  </a:cubicBezTo>
                  <a:cubicBezTo>
                    <a:pt x="40229" y="19648"/>
                    <a:pt x="40229" y="19448"/>
                    <a:pt x="40196" y="19214"/>
                  </a:cubicBezTo>
                  <a:lnTo>
                    <a:pt x="40196" y="19214"/>
                  </a:lnTo>
                  <a:cubicBezTo>
                    <a:pt x="41563" y="20615"/>
                    <a:pt x="42297" y="22283"/>
                    <a:pt x="42531" y="24151"/>
                  </a:cubicBezTo>
                  <a:cubicBezTo>
                    <a:pt x="42697" y="25385"/>
                    <a:pt x="42731" y="26653"/>
                    <a:pt x="42797" y="27887"/>
                  </a:cubicBezTo>
                  <a:cubicBezTo>
                    <a:pt x="42964" y="29655"/>
                    <a:pt x="43298" y="30489"/>
                    <a:pt x="44265" y="31456"/>
                  </a:cubicBezTo>
                  <a:cubicBezTo>
                    <a:pt x="43264" y="27987"/>
                    <a:pt x="43264" y="27987"/>
                    <a:pt x="43698" y="27120"/>
                  </a:cubicBezTo>
                  <a:lnTo>
                    <a:pt x="43698" y="27120"/>
                  </a:lnTo>
                  <a:cubicBezTo>
                    <a:pt x="44565" y="30155"/>
                    <a:pt x="44799" y="30622"/>
                    <a:pt x="46100" y="31489"/>
                  </a:cubicBezTo>
                  <a:cubicBezTo>
                    <a:pt x="44632" y="29188"/>
                    <a:pt x="44299" y="26819"/>
                    <a:pt x="43798" y="24151"/>
                  </a:cubicBezTo>
                  <a:lnTo>
                    <a:pt x="43798" y="24151"/>
                  </a:lnTo>
                  <a:cubicBezTo>
                    <a:pt x="44599" y="24985"/>
                    <a:pt x="45199" y="25619"/>
                    <a:pt x="45733" y="26286"/>
                  </a:cubicBezTo>
                  <a:cubicBezTo>
                    <a:pt x="45433" y="25285"/>
                    <a:pt x="44932" y="24451"/>
                    <a:pt x="44565" y="23550"/>
                  </a:cubicBezTo>
                  <a:cubicBezTo>
                    <a:pt x="44198" y="22683"/>
                    <a:pt x="43698" y="21783"/>
                    <a:pt x="43765" y="20682"/>
                  </a:cubicBezTo>
                  <a:lnTo>
                    <a:pt x="43765" y="20682"/>
                  </a:lnTo>
                  <a:cubicBezTo>
                    <a:pt x="45933" y="22783"/>
                    <a:pt x="48101" y="25152"/>
                    <a:pt x="50370" y="27587"/>
                  </a:cubicBezTo>
                  <a:cubicBezTo>
                    <a:pt x="50073" y="27715"/>
                    <a:pt x="49794" y="27762"/>
                    <a:pt x="49527" y="27762"/>
                  </a:cubicBezTo>
                  <a:cubicBezTo>
                    <a:pt x="48894" y="27762"/>
                    <a:pt x="48331" y="27500"/>
                    <a:pt x="47768" y="27453"/>
                  </a:cubicBezTo>
                  <a:cubicBezTo>
                    <a:pt x="47632" y="27435"/>
                    <a:pt x="47509" y="27425"/>
                    <a:pt x="47396" y="27425"/>
                  </a:cubicBezTo>
                  <a:cubicBezTo>
                    <a:pt x="46709" y="27425"/>
                    <a:pt x="46461" y="27784"/>
                    <a:pt x="46634" y="28587"/>
                  </a:cubicBezTo>
                  <a:cubicBezTo>
                    <a:pt x="46900" y="29655"/>
                    <a:pt x="47367" y="30689"/>
                    <a:pt x="47768" y="31756"/>
                  </a:cubicBezTo>
                  <a:cubicBezTo>
                    <a:pt x="47934" y="32190"/>
                    <a:pt x="48235" y="32590"/>
                    <a:pt x="48568" y="33157"/>
                  </a:cubicBezTo>
                  <a:cubicBezTo>
                    <a:pt x="47901" y="33324"/>
                    <a:pt x="47401" y="33491"/>
                    <a:pt x="46900" y="33624"/>
                  </a:cubicBezTo>
                  <a:cubicBezTo>
                    <a:pt x="45700" y="33891"/>
                    <a:pt x="45366" y="34458"/>
                    <a:pt x="45733" y="35692"/>
                  </a:cubicBezTo>
                  <a:cubicBezTo>
                    <a:pt x="45900" y="36159"/>
                    <a:pt x="46200" y="36560"/>
                    <a:pt x="46400" y="36993"/>
                  </a:cubicBezTo>
                  <a:cubicBezTo>
                    <a:pt x="46533" y="37227"/>
                    <a:pt x="46634" y="37494"/>
                    <a:pt x="46934" y="37994"/>
                  </a:cubicBezTo>
                  <a:cubicBezTo>
                    <a:pt x="46467" y="37994"/>
                    <a:pt x="46104" y="38009"/>
                    <a:pt x="45765" y="38009"/>
                  </a:cubicBezTo>
                  <a:cubicBezTo>
                    <a:pt x="45596" y="38009"/>
                    <a:pt x="45433" y="38005"/>
                    <a:pt x="45266" y="37994"/>
                  </a:cubicBezTo>
                  <a:cubicBezTo>
                    <a:pt x="43932" y="37827"/>
                    <a:pt x="42764" y="37227"/>
                    <a:pt x="41863" y="36293"/>
                  </a:cubicBezTo>
                  <a:cubicBezTo>
                    <a:pt x="41063" y="35492"/>
                    <a:pt x="40396" y="34592"/>
                    <a:pt x="39629" y="33758"/>
                  </a:cubicBezTo>
                  <a:cubicBezTo>
                    <a:pt x="39262" y="33324"/>
                    <a:pt x="38895" y="32824"/>
                    <a:pt x="38428" y="32490"/>
                  </a:cubicBezTo>
                  <a:cubicBezTo>
                    <a:pt x="38193" y="32305"/>
                    <a:pt x="37968" y="32216"/>
                    <a:pt x="37761" y="32216"/>
                  </a:cubicBezTo>
                  <a:cubicBezTo>
                    <a:pt x="37411" y="32216"/>
                    <a:pt x="37116" y="32474"/>
                    <a:pt x="36927" y="32957"/>
                  </a:cubicBezTo>
                  <a:cubicBezTo>
                    <a:pt x="36793" y="33291"/>
                    <a:pt x="36760" y="33624"/>
                    <a:pt x="36693" y="34058"/>
                  </a:cubicBezTo>
                  <a:cubicBezTo>
                    <a:pt x="35726" y="33491"/>
                    <a:pt x="35292" y="32657"/>
                    <a:pt x="34925" y="31823"/>
                  </a:cubicBezTo>
                  <a:cubicBezTo>
                    <a:pt x="34225" y="30155"/>
                    <a:pt x="33924" y="28354"/>
                    <a:pt x="34025" y="26553"/>
                  </a:cubicBezTo>
                  <a:cubicBezTo>
                    <a:pt x="34091" y="24718"/>
                    <a:pt x="34291" y="22917"/>
                    <a:pt x="34425" y="21049"/>
                  </a:cubicBezTo>
                  <a:cubicBezTo>
                    <a:pt x="34525" y="19814"/>
                    <a:pt x="34625" y="18614"/>
                    <a:pt x="34725" y="17146"/>
                  </a:cubicBezTo>
                  <a:cubicBezTo>
                    <a:pt x="35792" y="18113"/>
                    <a:pt x="36426" y="19147"/>
                    <a:pt x="36860" y="20315"/>
                  </a:cubicBezTo>
                  <a:cubicBezTo>
                    <a:pt x="37427" y="22016"/>
                    <a:pt x="37394" y="23784"/>
                    <a:pt x="37294" y="25519"/>
                  </a:cubicBezTo>
                  <a:cubicBezTo>
                    <a:pt x="37227" y="26986"/>
                    <a:pt x="37394" y="30555"/>
                    <a:pt x="37460" y="30555"/>
                  </a:cubicBezTo>
                  <a:cubicBezTo>
                    <a:pt x="37761" y="27720"/>
                    <a:pt x="38027" y="24885"/>
                    <a:pt x="38294" y="21783"/>
                  </a:cubicBezTo>
                  <a:cubicBezTo>
                    <a:pt x="39228" y="24351"/>
                    <a:pt x="38428" y="26719"/>
                    <a:pt x="38795" y="29121"/>
                  </a:cubicBezTo>
                  <a:cubicBezTo>
                    <a:pt x="40696" y="25052"/>
                    <a:pt x="39462" y="20115"/>
                    <a:pt x="35926" y="16679"/>
                  </a:cubicBezTo>
                  <a:close/>
                  <a:moveTo>
                    <a:pt x="32023" y="0"/>
                  </a:moveTo>
                  <a:cubicBezTo>
                    <a:pt x="31456" y="434"/>
                    <a:pt x="30689" y="934"/>
                    <a:pt x="30289" y="1068"/>
                  </a:cubicBezTo>
                  <a:cubicBezTo>
                    <a:pt x="29888" y="1234"/>
                    <a:pt x="29421" y="1301"/>
                    <a:pt x="29021" y="1435"/>
                  </a:cubicBezTo>
                  <a:cubicBezTo>
                    <a:pt x="27520" y="1902"/>
                    <a:pt x="27020" y="2802"/>
                    <a:pt x="27420" y="4303"/>
                  </a:cubicBezTo>
                  <a:cubicBezTo>
                    <a:pt x="27520" y="4537"/>
                    <a:pt x="27553" y="4770"/>
                    <a:pt x="27687" y="5037"/>
                  </a:cubicBezTo>
                  <a:cubicBezTo>
                    <a:pt x="26686" y="5237"/>
                    <a:pt x="25685" y="5337"/>
                    <a:pt x="25285" y="6271"/>
                  </a:cubicBezTo>
                  <a:cubicBezTo>
                    <a:pt x="24951" y="7105"/>
                    <a:pt x="24918" y="8073"/>
                    <a:pt x="24751" y="9007"/>
                  </a:cubicBezTo>
                  <a:cubicBezTo>
                    <a:pt x="23535" y="8653"/>
                    <a:pt x="22307" y="8510"/>
                    <a:pt x="21075" y="8510"/>
                  </a:cubicBezTo>
                  <a:cubicBezTo>
                    <a:pt x="19400" y="8510"/>
                    <a:pt x="17717" y="8775"/>
                    <a:pt x="16045" y="9140"/>
                  </a:cubicBezTo>
                  <a:cubicBezTo>
                    <a:pt x="15213" y="9324"/>
                    <a:pt x="14390" y="9413"/>
                    <a:pt x="13575" y="9413"/>
                  </a:cubicBezTo>
                  <a:cubicBezTo>
                    <a:pt x="12166" y="9413"/>
                    <a:pt x="10780" y="9147"/>
                    <a:pt x="9407" y="8640"/>
                  </a:cubicBezTo>
                  <a:cubicBezTo>
                    <a:pt x="8740" y="8373"/>
                    <a:pt x="8039" y="8173"/>
                    <a:pt x="7372" y="8006"/>
                  </a:cubicBezTo>
                  <a:cubicBezTo>
                    <a:pt x="7103" y="7942"/>
                    <a:pt x="6861" y="7910"/>
                    <a:pt x="6646" y="7910"/>
                  </a:cubicBezTo>
                  <a:cubicBezTo>
                    <a:pt x="5635" y="7910"/>
                    <a:pt x="5229" y="8608"/>
                    <a:pt x="5504" y="9874"/>
                  </a:cubicBezTo>
                  <a:cubicBezTo>
                    <a:pt x="5571" y="10208"/>
                    <a:pt x="5704" y="10608"/>
                    <a:pt x="5838" y="10941"/>
                  </a:cubicBezTo>
                  <a:cubicBezTo>
                    <a:pt x="6071" y="11542"/>
                    <a:pt x="6271" y="12209"/>
                    <a:pt x="6605" y="12776"/>
                  </a:cubicBezTo>
                  <a:cubicBezTo>
                    <a:pt x="6939" y="13343"/>
                    <a:pt x="7439" y="13910"/>
                    <a:pt x="7939" y="14511"/>
                  </a:cubicBezTo>
                  <a:cubicBezTo>
                    <a:pt x="6572" y="14744"/>
                    <a:pt x="5371" y="14944"/>
                    <a:pt x="4103" y="15144"/>
                  </a:cubicBezTo>
                  <a:cubicBezTo>
                    <a:pt x="3002" y="15311"/>
                    <a:pt x="2702" y="15745"/>
                    <a:pt x="3102" y="16812"/>
                  </a:cubicBezTo>
                  <a:cubicBezTo>
                    <a:pt x="3236" y="17146"/>
                    <a:pt x="3403" y="17479"/>
                    <a:pt x="3569" y="17980"/>
                  </a:cubicBezTo>
                  <a:cubicBezTo>
                    <a:pt x="2736" y="17913"/>
                    <a:pt x="2102" y="17813"/>
                    <a:pt x="1501" y="17780"/>
                  </a:cubicBezTo>
                  <a:cubicBezTo>
                    <a:pt x="1362" y="17770"/>
                    <a:pt x="1223" y="17757"/>
                    <a:pt x="1089" y="17757"/>
                  </a:cubicBezTo>
                  <a:cubicBezTo>
                    <a:pt x="771" y="17757"/>
                    <a:pt x="478" y="17829"/>
                    <a:pt x="267" y="18180"/>
                  </a:cubicBezTo>
                  <a:cubicBezTo>
                    <a:pt x="0" y="18747"/>
                    <a:pt x="267" y="19147"/>
                    <a:pt x="601" y="19514"/>
                  </a:cubicBezTo>
                  <a:cubicBezTo>
                    <a:pt x="934" y="19948"/>
                    <a:pt x="1268" y="20315"/>
                    <a:pt x="1601" y="20748"/>
                  </a:cubicBezTo>
                  <a:cubicBezTo>
                    <a:pt x="367" y="22016"/>
                    <a:pt x="367" y="22450"/>
                    <a:pt x="1668" y="23484"/>
                  </a:cubicBezTo>
                  <a:cubicBezTo>
                    <a:pt x="3914" y="25312"/>
                    <a:pt x="6386" y="26322"/>
                    <a:pt x="9114" y="26322"/>
                  </a:cubicBezTo>
                  <a:cubicBezTo>
                    <a:pt x="9870" y="26322"/>
                    <a:pt x="10646" y="26245"/>
                    <a:pt x="11442" y="26086"/>
                  </a:cubicBezTo>
                  <a:cubicBezTo>
                    <a:pt x="12509" y="25852"/>
                    <a:pt x="13510" y="25519"/>
                    <a:pt x="14544" y="25252"/>
                  </a:cubicBezTo>
                  <a:lnTo>
                    <a:pt x="14544" y="25252"/>
                  </a:lnTo>
                  <a:cubicBezTo>
                    <a:pt x="14244" y="25752"/>
                    <a:pt x="13777" y="26119"/>
                    <a:pt x="13443" y="26519"/>
                  </a:cubicBezTo>
                  <a:cubicBezTo>
                    <a:pt x="13176" y="26920"/>
                    <a:pt x="12876" y="27387"/>
                    <a:pt x="12943" y="27820"/>
                  </a:cubicBezTo>
                  <a:cubicBezTo>
                    <a:pt x="13032" y="28355"/>
                    <a:pt x="13572" y="28493"/>
                    <a:pt x="14066" y="28493"/>
                  </a:cubicBezTo>
                  <a:cubicBezTo>
                    <a:pt x="14126" y="28493"/>
                    <a:pt x="14186" y="28491"/>
                    <a:pt x="14244" y="28487"/>
                  </a:cubicBezTo>
                  <a:cubicBezTo>
                    <a:pt x="14611" y="28487"/>
                    <a:pt x="14944" y="28387"/>
                    <a:pt x="15278" y="28354"/>
                  </a:cubicBezTo>
                  <a:cubicBezTo>
                    <a:pt x="15711" y="28287"/>
                    <a:pt x="16178" y="28187"/>
                    <a:pt x="16679" y="28120"/>
                  </a:cubicBezTo>
                  <a:cubicBezTo>
                    <a:pt x="16679" y="28454"/>
                    <a:pt x="16746" y="28654"/>
                    <a:pt x="16679" y="28854"/>
                  </a:cubicBezTo>
                  <a:cubicBezTo>
                    <a:pt x="16212" y="29888"/>
                    <a:pt x="15778" y="30922"/>
                    <a:pt x="15244" y="31923"/>
                  </a:cubicBezTo>
                  <a:cubicBezTo>
                    <a:pt x="14511" y="33224"/>
                    <a:pt x="14777" y="33991"/>
                    <a:pt x="16279" y="34358"/>
                  </a:cubicBezTo>
                  <a:cubicBezTo>
                    <a:pt x="16712" y="34492"/>
                    <a:pt x="17112" y="34525"/>
                    <a:pt x="17546" y="34625"/>
                  </a:cubicBezTo>
                  <a:cubicBezTo>
                    <a:pt x="17713" y="35659"/>
                    <a:pt x="17112" y="36260"/>
                    <a:pt x="16679" y="36860"/>
                  </a:cubicBezTo>
                  <a:cubicBezTo>
                    <a:pt x="15945" y="37861"/>
                    <a:pt x="16212" y="38528"/>
                    <a:pt x="17413" y="38795"/>
                  </a:cubicBezTo>
                  <a:cubicBezTo>
                    <a:pt x="17764" y="38880"/>
                    <a:pt x="18111" y="38920"/>
                    <a:pt x="18453" y="38920"/>
                  </a:cubicBezTo>
                  <a:cubicBezTo>
                    <a:pt x="19442" y="38920"/>
                    <a:pt x="20390" y="38590"/>
                    <a:pt x="21282" y="38094"/>
                  </a:cubicBezTo>
                  <a:cubicBezTo>
                    <a:pt x="22583" y="37360"/>
                    <a:pt x="23584" y="36326"/>
                    <a:pt x="24451" y="35192"/>
                  </a:cubicBezTo>
                  <a:cubicBezTo>
                    <a:pt x="24951" y="34592"/>
                    <a:pt x="25452" y="33958"/>
                    <a:pt x="26052" y="33257"/>
                  </a:cubicBezTo>
                  <a:cubicBezTo>
                    <a:pt x="26219" y="33524"/>
                    <a:pt x="26286" y="33658"/>
                    <a:pt x="26386" y="33824"/>
                  </a:cubicBezTo>
                  <a:cubicBezTo>
                    <a:pt x="26669" y="34542"/>
                    <a:pt x="26963" y="34885"/>
                    <a:pt x="27345" y="34885"/>
                  </a:cubicBezTo>
                  <a:cubicBezTo>
                    <a:pt x="27639" y="34885"/>
                    <a:pt x="27986" y="34683"/>
                    <a:pt x="28421" y="34291"/>
                  </a:cubicBezTo>
                  <a:cubicBezTo>
                    <a:pt x="28687" y="34025"/>
                    <a:pt x="28954" y="33791"/>
                    <a:pt x="29088" y="33458"/>
                  </a:cubicBezTo>
                  <a:cubicBezTo>
                    <a:pt x="29588" y="32357"/>
                    <a:pt x="30122" y="31256"/>
                    <a:pt x="30455" y="30122"/>
                  </a:cubicBezTo>
                  <a:cubicBezTo>
                    <a:pt x="31223" y="27587"/>
                    <a:pt x="30922" y="24951"/>
                    <a:pt x="30622" y="22350"/>
                  </a:cubicBezTo>
                  <a:cubicBezTo>
                    <a:pt x="30455" y="20915"/>
                    <a:pt x="30255" y="19414"/>
                    <a:pt x="30222" y="17946"/>
                  </a:cubicBezTo>
                  <a:cubicBezTo>
                    <a:pt x="30188" y="16412"/>
                    <a:pt x="30455" y="16179"/>
                    <a:pt x="32056" y="16112"/>
                  </a:cubicBezTo>
                  <a:cubicBezTo>
                    <a:pt x="33624" y="16145"/>
                    <a:pt x="33891" y="16345"/>
                    <a:pt x="33891" y="17946"/>
                  </a:cubicBezTo>
                  <a:cubicBezTo>
                    <a:pt x="33858" y="19414"/>
                    <a:pt x="33691" y="20915"/>
                    <a:pt x="33524" y="22350"/>
                  </a:cubicBezTo>
                  <a:cubicBezTo>
                    <a:pt x="33191" y="24951"/>
                    <a:pt x="32924" y="27587"/>
                    <a:pt x="33691" y="30122"/>
                  </a:cubicBezTo>
                  <a:cubicBezTo>
                    <a:pt x="34025" y="31289"/>
                    <a:pt x="34558" y="32357"/>
                    <a:pt x="35059" y="33458"/>
                  </a:cubicBezTo>
                  <a:cubicBezTo>
                    <a:pt x="35192" y="33791"/>
                    <a:pt x="35459" y="34025"/>
                    <a:pt x="35726" y="34291"/>
                  </a:cubicBezTo>
                  <a:cubicBezTo>
                    <a:pt x="36160" y="34711"/>
                    <a:pt x="36500" y="34924"/>
                    <a:pt x="36789" y="34924"/>
                  </a:cubicBezTo>
                  <a:cubicBezTo>
                    <a:pt x="37167" y="34924"/>
                    <a:pt x="37458" y="34561"/>
                    <a:pt x="37761" y="33824"/>
                  </a:cubicBezTo>
                  <a:cubicBezTo>
                    <a:pt x="37861" y="33658"/>
                    <a:pt x="37927" y="33524"/>
                    <a:pt x="38094" y="33257"/>
                  </a:cubicBezTo>
                  <a:cubicBezTo>
                    <a:pt x="38695" y="33958"/>
                    <a:pt x="39195" y="34525"/>
                    <a:pt x="39695" y="35192"/>
                  </a:cubicBezTo>
                  <a:cubicBezTo>
                    <a:pt x="40596" y="36326"/>
                    <a:pt x="41597" y="37360"/>
                    <a:pt x="42864" y="38094"/>
                  </a:cubicBezTo>
                  <a:cubicBezTo>
                    <a:pt x="43756" y="38590"/>
                    <a:pt x="44704" y="38920"/>
                    <a:pt x="45693" y="38920"/>
                  </a:cubicBezTo>
                  <a:cubicBezTo>
                    <a:pt x="46035" y="38920"/>
                    <a:pt x="46382" y="38880"/>
                    <a:pt x="46734" y="38795"/>
                  </a:cubicBezTo>
                  <a:cubicBezTo>
                    <a:pt x="47934" y="38494"/>
                    <a:pt x="48201" y="37861"/>
                    <a:pt x="47467" y="36860"/>
                  </a:cubicBezTo>
                  <a:cubicBezTo>
                    <a:pt x="47034" y="36193"/>
                    <a:pt x="46433" y="35626"/>
                    <a:pt x="46600" y="34625"/>
                  </a:cubicBezTo>
                  <a:lnTo>
                    <a:pt x="47868" y="34358"/>
                  </a:lnTo>
                  <a:cubicBezTo>
                    <a:pt x="49369" y="33991"/>
                    <a:pt x="49602" y="33257"/>
                    <a:pt x="48902" y="31923"/>
                  </a:cubicBezTo>
                  <a:cubicBezTo>
                    <a:pt x="48368" y="30956"/>
                    <a:pt x="47934" y="29922"/>
                    <a:pt x="47467" y="28854"/>
                  </a:cubicBezTo>
                  <a:cubicBezTo>
                    <a:pt x="47401" y="28687"/>
                    <a:pt x="47467" y="28454"/>
                    <a:pt x="47467" y="28120"/>
                  </a:cubicBezTo>
                  <a:cubicBezTo>
                    <a:pt x="47968" y="28187"/>
                    <a:pt x="48401" y="28287"/>
                    <a:pt x="48868" y="28354"/>
                  </a:cubicBezTo>
                  <a:cubicBezTo>
                    <a:pt x="49202" y="28421"/>
                    <a:pt x="49569" y="28487"/>
                    <a:pt x="49903" y="28487"/>
                  </a:cubicBezTo>
                  <a:cubicBezTo>
                    <a:pt x="50436" y="28487"/>
                    <a:pt x="51103" y="28421"/>
                    <a:pt x="51203" y="27820"/>
                  </a:cubicBezTo>
                  <a:cubicBezTo>
                    <a:pt x="51270" y="27453"/>
                    <a:pt x="50937" y="26920"/>
                    <a:pt x="50703" y="26519"/>
                  </a:cubicBezTo>
                  <a:cubicBezTo>
                    <a:pt x="50370" y="26086"/>
                    <a:pt x="49903" y="25752"/>
                    <a:pt x="49602" y="25252"/>
                  </a:cubicBezTo>
                  <a:lnTo>
                    <a:pt x="49602" y="25252"/>
                  </a:lnTo>
                  <a:cubicBezTo>
                    <a:pt x="50603" y="25519"/>
                    <a:pt x="51637" y="25852"/>
                    <a:pt x="52705" y="26086"/>
                  </a:cubicBezTo>
                  <a:cubicBezTo>
                    <a:pt x="53501" y="26245"/>
                    <a:pt x="54276" y="26322"/>
                    <a:pt x="55032" y="26322"/>
                  </a:cubicBezTo>
                  <a:cubicBezTo>
                    <a:pt x="57761" y="26322"/>
                    <a:pt x="60232" y="25312"/>
                    <a:pt x="62478" y="23484"/>
                  </a:cubicBezTo>
                  <a:cubicBezTo>
                    <a:pt x="63779" y="22450"/>
                    <a:pt x="63779" y="21983"/>
                    <a:pt x="62545" y="20748"/>
                  </a:cubicBezTo>
                  <a:cubicBezTo>
                    <a:pt x="62878" y="20348"/>
                    <a:pt x="63212" y="19948"/>
                    <a:pt x="63546" y="19514"/>
                  </a:cubicBezTo>
                  <a:cubicBezTo>
                    <a:pt x="63712" y="19114"/>
                    <a:pt x="64013" y="18747"/>
                    <a:pt x="63746" y="18180"/>
                  </a:cubicBezTo>
                  <a:cubicBezTo>
                    <a:pt x="63558" y="17829"/>
                    <a:pt x="63256" y="17757"/>
                    <a:pt x="62942" y="17757"/>
                  </a:cubicBezTo>
                  <a:cubicBezTo>
                    <a:pt x="62809" y="17757"/>
                    <a:pt x="62674" y="17770"/>
                    <a:pt x="62545" y="17780"/>
                  </a:cubicBezTo>
                  <a:cubicBezTo>
                    <a:pt x="61911" y="17813"/>
                    <a:pt x="61277" y="17913"/>
                    <a:pt x="60443" y="17980"/>
                  </a:cubicBezTo>
                  <a:cubicBezTo>
                    <a:pt x="60644" y="17479"/>
                    <a:pt x="60777" y="17146"/>
                    <a:pt x="60910" y="16812"/>
                  </a:cubicBezTo>
                  <a:cubicBezTo>
                    <a:pt x="61277" y="15745"/>
                    <a:pt x="61044" y="15311"/>
                    <a:pt x="59910" y="15144"/>
                  </a:cubicBezTo>
                  <a:cubicBezTo>
                    <a:pt x="58642" y="14978"/>
                    <a:pt x="57441" y="14778"/>
                    <a:pt x="56074" y="14511"/>
                  </a:cubicBezTo>
                  <a:cubicBezTo>
                    <a:pt x="56574" y="13844"/>
                    <a:pt x="57074" y="13343"/>
                    <a:pt x="57408" y="12776"/>
                  </a:cubicBezTo>
                  <a:cubicBezTo>
                    <a:pt x="57741" y="12176"/>
                    <a:pt x="57942" y="11542"/>
                    <a:pt x="58208" y="10941"/>
                  </a:cubicBezTo>
                  <a:cubicBezTo>
                    <a:pt x="58309" y="10608"/>
                    <a:pt x="58442" y="10274"/>
                    <a:pt x="58542" y="9874"/>
                  </a:cubicBezTo>
                  <a:cubicBezTo>
                    <a:pt x="58816" y="8588"/>
                    <a:pt x="58416" y="7908"/>
                    <a:pt x="57397" y="7908"/>
                  </a:cubicBezTo>
                  <a:cubicBezTo>
                    <a:pt x="57175" y="7908"/>
                    <a:pt x="56922" y="7940"/>
                    <a:pt x="56641" y="8006"/>
                  </a:cubicBezTo>
                  <a:cubicBezTo>
                    <a:pt x="55940" y="8173"/>
                    <a:pt x="55273" y="8373"/>
                    <a:pt x="54606" y="8640"/>
                  </a:cubicBezTo>
                  <a:cubicBezTo>
                    <a:pt x="53233" y="9147"/>
                    <a:pt x="51846" y="9413"/>
                    <a:pt x="50438" y="9413"/>
                  </a:cubicBezTo>
                  <a:cubicBezTo>
                    <a:pt x="49623" y="9413"/>
                    <a:pt x="48800" y="9324"/>
                    <a:pt x="47968" y="9140"/>
                  </a:cubicBezTo>
                  <a:cubicBezTo>
                    <a:pt x="46305" y="8758"/>
                    <a:pt x="44631" y="8485"/>
                    <a:pt x="42965" y="8485"/>
                  </a:cubicBezTo>
                  <a:cubicBezTo>
                    <a:pt x="41723" y="8485"/>
                    <a:pt x="40486" y="8636"/>
                    <a:pt x="39262" y="9007"/>
                  </a:cubicBezTo>
                  <a:cubicBezTo>
                    <a:pt x="39095" y="8073"/>
                    <a:pt x="39061" y="7105"/>
                    <a:pt x="38728" y="6271"/>
                  </a:cubicBezTo>
                  <a:cubicBezTo>
                    <a:pt x="38361" y="5304"/>
                    <a:pt x="37360" y="5237"/>
                    <a:pt x="36360" y="5037"/>
                  </a:cubicBezTo>
                  <a:cubicBezTo>
                    <a:pt x="36426" y="4770"/>
                    <a:pt x="36526" y="4503"/>
                    <a:pt x="36593" y="4303"/>
                  </a:cubicBezTo>
                  <a:cubicBezTo>
                    <a:pt x="37027" y="2802"/>
                    <a:pt x="36526" y="1902"/>
                    <a:pt x="35025" y="1435"/>
                  </a:cubicBezTo>
                  <a:cubicBezTo>
                    <a:pt x="34592" y="1301"/>
                    <a:pt x="34125" y="1234"/>
                    <a:pt x="33724" y="1068"/>
                  </a:cubicBezTo>
                  <a:cubicBezTo>
                    <a:pt x="33357" y="934"/>
                    <a:pt x="32523" y="434"/>
                    <a:pt x="3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3821225" y="1329725"/>
              <a:ext cx="29225" cy="250200"/>
            </a:xfrm>
            <a:custGeom>
              <a:avLst/>
              <a:gdLst/>
              <a:ahLst/>
              <a:cxnLst/>
              <a:rect l="l" t="t" r="r" b="b"/>
              <a:pathLst>
                <a:path w="1169" h="10008" extrusionOk="0">
                  <a:moveTo>
                    <a:pt x="1168" y="1"/>
                  </a:moveTo>
                  <a:cubicBezTo>
                    <a:pt x="668" y="3336"/>
                    <a:pt x="1" y="6672"/>
                    <a:pt x="1168" y="10008"/>
                  </a:cubicBezTo>
                  <a:lnTo>
                    <a:pt x="1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31"/>
          <p:cNvGrpSpPr/>
          <p:nvPr/>
        </p:nvGrpSpPr>
        <p:grpSpPr>
          <a:xfrm rot="10800000" flipH="1">
            <a:off x="3990360" y="4166141"/>
            <a:ext cx="1163276" cy="707274"/>
            <a:chOff x="2960625" y="806025"/>
            <a:chExt cx="1600325" cy="973000"/>
          </a:xfrm>
        </p:grpSpPr>
        <p:sp>
          <p:nvSpPr>
            <p:cNvPr id="254" name="Google Shape;254;p31"/>
            <p:cNvSpPr/>
            <p:nvPr/>
          </p:nvSpPr>
          <p:spPr>
            <a:xfrm>
              <a:off x="3165775" y="1074550"/>
              <a:ext cx="211825" cy="41050"/>
            </a:xfrm>
            <a:custGeom>
              <a:avLst/>
              <a:gdLst/>
              <a:ahLst/>
              <a:cxnLst/>
              <a:rect l="l" t="t" r="r" b="b"/>
              <a:pathLst>
                <a:path w="8473" h="1642" extrusionOk="0">
                  <a:moveTo>
                    <a:pt x="0" y="0"/>
                  </a:moveTo>
                  <a:lnTo>
                    <a:pt x="0" y="0"/>
                  </a:lnTo>
                  <a:cubicBezTo>
                    <a:pt x="623" y="1067"/>
                    <a:pt x="2279" y="1641"/>
                    <a:pt x="4069" y="1641"/>
                  </a:cubicBezTo>
                  <a:cubicBezTo>
                    <a:pt x="5636" y="1641"/>
                    <a:pt x="7305" y="1201"/>
                    <a:pt x="8473" y="267"/>
                  </a:cubicBezTo>
                  <a:lnTo>
                    <a:pt x="8473" y="267"/>
                  </a:lnTo>
                  <a:cubicBezTo>
                    <a:pt x="7050" y="790"/>
                    <a:pt x="5660" y="1097"/>
                    <a:pt x="4281" y="1097"/>
                  </a:cubicBezTo>
                  <a:cubicBezTo>
                    <a:pt x="2848" y="1097"/>
                    <a:pt x="1428" y="76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3670300" y="1329725"/>
              <a:ext cx="29200" cy="250200"/>
            </a:xfrm>
            <a:custGeom>
              <a:avLst/>
              <a:gdLst/>
              <a:ahLst/>
              <a:cxnLst/>
              <a:rect l="l" t="t" r="r" b="b"/>
              <a:pathLst>
                <a:path w="1168" h="10008" extrusionOk="0">
                  <a:moveTo>
                    <a:pt x="0" y="1"/>
                  </a:moveTo>
                  <a:lnTo>
                    <a:pt x="0" y="10008"/>
                  </a:lnTo>
                  <a:cubicBezTo>
                    <a:pt x="1168" y="6672"/>
                    <a:pt x="501" y="33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2960625" y="806025"/>
              <a:ext cx="1600325" cy="973000"/>
            </a:xfrm>
            <a:custGeom>
              <a:avLst/>
              <a:gdLst/>
              <a:ahLst/>
              <a:cxnLst/>
              <a:rect l="l" t="t" r="r" b="b"/>
              <a:pathLst>
                <a:path w="64013" h="38920" extrusionOk="0">
                  <a:moveTo>
                    <a:pt x="31956" y="1168"/>
                  </a:moveTo>
                  <a:cubicBezTo>
                    <a:pt x="32090" y="1168"/>
                    <a:pt x="33257" y="1701"/>
                    <a:pt x="33424" y="1802"/>
                  </a:cubicBezTo>
                  <a:cubicBezTo>
                    <a:pt x="33758" y="1968"/>
                    <a:pt x="34091" y="2035"/>
                    <a:pt x="34425" y="2168"/>
                  </a:cubicBezTo>
                  <a:cubicBezTo>
                    <a:pt x="35526" y="2535"/>
                    <a:pt x="35792" y="2836"/>
                    <a:pt x="35692" y="3636"/>
                  </a:cubicBezTo>
                  <a:cubicBezTo>
                    <a:pt x="35559" y="4604"/>
                    <a:pt x="35092" y="5037"/>
                    <a:pt x="34025" y="5137"/>
                  </a:cubicBezTo>
                  <a:cubicBezTo>
                    <a:pt x="33891" y="5137"/>
                    <a:pt x="33758" y="5171"/>
                    <a:pt x="33591" y="5271"/>
                  </a:cubicBezTo>
                  <a:cubicBezTo>
                    <a:pt x="33891" y="5971"/>
                    <a:pt x="34525" y="6005"/>
                    <a:pt x="35059" y="6105"/>
                  </a:cubicBezTo>
                  <a:cubicBezTo>
                    <a:pt x="35592" y="6171"/>
                    <a:pt x="36126" y="6138"/>
                    <a:pt x="36693" y="6171"/>
                  </a:cubicBezTo>
                  <a:cubicBezTo>
                    <a:pt x="37627" y="6305"/>
                    <a:pt x="38094" y="6838"/>
                    <a:pt x="38061" y="7806"/>
                  </a:cubicBezTo>
                  <a:cubicBezTo>
                    <a:pt x="37961" y="8640"/>
                    <a:pt x="37594" y="9340"/>
                    <a:pt x="36893" y="9841"/>
                  </a:cubicBezTo>
                  <a:cubicBezTo>
                    <a:pt x="36193" y="10341"/>
                    <a:pt x="35459" y="10808"/>
                    <a:pt x="34625" y="11342"/>
                  </a:cubicBezTo>
                  <a:cubicBezTo>
                    <a:pt x="34625" y="10174"/>
                    <a:pt x="36093" y="9140"/>
                    <a:pt x="36193" y="7305"/>
                  </a:cubicBezTo>
                  <a:lnTo>
                    <a:pt x="36193" y="7305"/>
                  </a:lnTo>
                  <a:cubicBezTo>
                    <a:pt x="35868" y="7760"/>
                    <a:pt x="34372" y="9544"/>
                    <a:pt x="34233" y="9544"/>
                  </a:cubicBezTo>
                  <a:cubicBezTo>
                    <a:pt x="34229" y="9544"/>
                    <a:pt x="34226" y="9543"/>
                    <a:pt x="34225" y="9540"/>
                  </a:cubicBezTo>
                  <a:cubicBezTo>
                    <a:pt x="34291" y="8940"/>
                    <a:pt x="34358" y="8306"/>
                    <a:pt x="34425" y="7672"/>
                  </a:cubicBezTo>
                  <a:cubicBezTo>
                    <a:pt x="34424" y="7672"/>
                    <a:pt x="34424" y="7672"/>
                    <a:pt x="34423" y="7672"/>
                  </a:cubicBezTo>
                  <a:cubicBezTo>
                    <a:pt x="34367" y="7672"/>
                    <a:pt x="33551" y="8751"/>
                    <a:pt x="33091" y="9507"/>
                  </a:cubicBezTo>
                  <a:cubicBezTo>
                    <a:pt x="32624" y="7339"/>
                    <a:pt x="32090" y="3236"/>
                    <a:pt x="31956" y="3236"/>
                  </a:cubicBezTo>
                  <a:cubicBezTo>
                    <a:pt x="31890" y="3236"/>
                    <a:pt x="31289" y="7339"/>
                    <a:pt x="30856" y="9507"/>
                  </a:cubicBezTo>
                  <a:cubicBezTo>
                    <a:pt x="30396" y="8719"/>
                    <a:pt x="29612" y="7672"/>
                    <a:pt x="29525" y="7672"/>
                  </a:cubicBezTo>
                  <a:cubicBezTo>
                    <a:pt x="29524" y="7672"/>
                    <a:pt x="29522" y="7672"/>
                    <a:pt x="29521" y="7672"/>
                  </a:cubicBezTo>
                  <a:cubicBezTo>
                    <a:pt x="29588" y="8306"/>
                    <a:pt x="29621" y="8940"/>
                    <a:pt x="29721" y="9540"/>
                  </a:cubicBezTo>
                  <a:cubicBezTo>
                    <a:pt x="29720" y="9542"/>
                    <a:pt x="29717" y="9542"/>
                    <a:pt x="29715" y="9542"/>
                  </a:cubicBezTo>
                  <a:cubicBezTo>
                    <a:pt x="29567" y="9542"/>
                    <a:pt x="28081" y="7764"/>
                    <a:pt x="27753" y="7305"/>
                  </a:cubicBezTo>
                  <a:lnTo>
                    <a:pt x="27753" y="7305"/>
                  </a:lnTo>
                  <a:cubicBezTo>
                    <a:pt x="27853" y="9140"/>
                    <a:pt x="29288" y="10174"/>
                    <a:pt x="29288" y="11342"/>
                  </a:cubicBezTo>
                  <a:cubicBezTo>
                    <a:pt x="28454" y="10808"/>
                    <a:pt x="27753" y="10341"/>
                    <a:pt x="27053" y="9841"/>
                  </a:cubicBezTo>
                  <a:cubicBezTo>
                    <a:pt x="26352" y="9340"/>
                    <a:pt x="25952" y="8640"/>
                    <a:pt x="25885" y="7806"/>
                  </a:cubicBezTo>
                  <a:cubicBezTo>
                    <a:pt x="25785" y="6838"/>
                    <a:pt x="26252" y="6271"/>
                    <a:pt x="27253" y="6171"/>
                  </a:cubicBezTo>
                  <a:cubicBezTo>
                    <a:pt x="27787" y="6138"/>
                    <a:pt x="28354" y="6171"/>
                    <a:pt x="28888" y="6105"/>
                  </a:cubicBezTo>
                  <a:cubicBezTo>
                    <a:pt x="29421" y="6005"/>
                    <a:pt x="30055" y="5971"/>
                    <a:pt x="30355" y="5271"/>
                  </a:cubicBezTo>
                  <a:cubicBezTo>
                    <a:pt x="30188" y="5204"/>
                    <a:pt x="30055" y="5171"/>
                    <a:pt x="29922" y="5137"/>
                  </a:cubicBezTo>
                  <a:cubicBezTo>
                    <a:pt x="28854" y="5004"/>
                    <a:pt x="28387" y="4604"/>
                    <a:pt x="28254" y="3636"/>
                  </a:cubicBezTo>
                  <a:cubicBezTo>
                    <a:pt x="28187" y="2869"/>
                    <a:pt x="28421" y="2602"/>
                    <a:pt x="29521" y="2168"/>
                  </a:cubicBezTo>
                  <a:cubicBezTo>
                    <a:pt x="29855" y="2035"/>
                    <a:pt x="30222" y="1968"/>
                    <a:pt x="30522" y="1802"/>
                  </a:cubicBezTo>
                  <a:cubicBezTo>
                    <a:pt x="30689" y="1701"/>
                    <a:pt x="31856" y="1168"/>
                    <a:pt x="31956" y="1168"/>
                  </a:cubicBezTo>
                  <a:close/>
                  <a:moveTo>
                    <a:pt x="6821" y="8704"/>
                  </a:moveTo>
                  <a:cubicBezTo>
                    <a:pt x="7255" y="8704"/>
                    <a:pt x="7672" y="8922"/>
                    <a:pt x="8073" y="9040"/>
                  </a:cubicBezTo>
                  <a:cubicBezTo>
                    <a:pt x="9340" y="9440"/>
                    <a:pt x="10541" y="9841"/>
                    <a:pt x="11842" y="10141"/>
                  </a:cubicBezTo>
                  <a:cubicBezTo>
                    <a:pt x="12402" y="10267"/>
                    <a:pt x="12959" y="10318"/>
                    <a:pt x="13514" y="10318"/>
                  </a:cubicBezTo>
                  <a:cubicBezTo>
                    <a:pt x="15009" y="10318"/>
                    <a:pt x="16487" y="9950"/>
                    <a:pt x="17946" y="9707"/>
                  </a:cubicBezTo>
                  <a:cubicBezTo>
                    <a:pt x="18918" y="9547"/>
                    <a:pt x="19878" y="9460"/>
                    <a:pt x="20822" y="9460"/>
                  </a:cubicBezTo>
                  <a:cubicBezTo>
                    <a:pt x="23408" y="9460"/>
                    <a:pt x="25872" y="10111"/>
                    <a:pt x="28120" y="11675"/>
                  </a:cubicBezTo>
                  <a:cubicBezTo>
                    <a:pt x="28687" y="12076"/>
                    <a:pt x="29088" y="12476"/>
                    <a:pt x="29588" y="12910"/>
                  </a:cubicBezTo>
                  <a:cubicBezTo>
                    <a:pt x="29555" y="12976"/>
                    <a:pt x="29455" y="13076"/>
                    <a:pt x="29421" y="13110"/>
                  </a:cubicBezTo>
                  <a:cubicBezTo>
                    <a:pt x="29288" y="13010"/>
                    <a:pt x="29121" y="12976"/>
                    <a:pt x="29021" y="12910"/>
                  </a:cubicBezTo>
                  <a:cubicBezTo>
                    <a:pt x="27053" y="11386"/>
                    <a:pt x="24978" y="10735"/>
                    <a:pt x="22795" y="10735"/>
                  </a:cubicBezTo>
                  <a:cubicBezTo>
                    <a:pt x="21537" y="10735"/>
                    <a:pt x="20243" y="10951"/>
                    <a:pt x="18914" y="11342"/>
                  </a:cubicBezTo>
                  <a:cubicBezTo>
                    <a:pt x="17213" y="11842"/>
                    <a:pt x="15711" y="12709"/>
                    <a:pt x="14277" y="13777"/>
                  </a:cubicBezTo>
                  <a:cubicBezTo>
                    <a:pt x="13677" y="14210"/>
                    <a:pt x="13043" y="14644"/>
                    <a:pt x="12442" y="15144"/>
                  </a:cubicBezTo>
                  <a:cubicBezTo>
                    <a:pt x="10675" y="16612"/>
                    <a:pt x="8673" y="17513"/>
                    <a:pt x="6371" y="17846"/>
                  </a:cubicBezTo>
                  <a:cubicBezTo>
                    <a:pt x="6676" y="17879"/>
                    <a:pt x="6979" y="17897"/>
                    <a:pt x="7280" y="17897"/>
                  </a:cubicBezTo>
                  <a:cubicBezTo>
                    <a:pt x="8494" y="17897"/>
                    <a:pt x="9665" y="17614"/>
                    <a:pt x="10708" y="16946"/>
                  </a:cubicBezTo>
                  <a:cubicBezTo>
                    <a:pt x="12009" y="16112"/>
                    <a:pt x="13243" y="15211"/>
                    <a:pt x="14511" y="14377"/>
                  </a:cubicBezTo>
                  <a:cubicBezTo>
                    <a:pt x="16245" y="13176"/>
                    <a:pt x="18180" y="12276"/>
                    <a:pt x="20248" y="11842"/>
                  </a:cubicBezTo>
                  <a:cubicBezTo>
                    <a:pt x="20515" y="11809"/>
                    <a:pt x="20782" y="11809"/>
                    <a:pt x="21215" y="11775"/>
                  </a:cubicBezTo>
                  <a:lnTo>
                    <a:pt x="21215" y="11775"/>
                  </a:lnTo>
                  <a:cubicBezTo>
                    <a:pt x="21015" y="11976"/>
                    <a:pt x="20949" y="12076"/>
                    <a:pt x="20848" y="12109"/>
                  </a:cubicBezTo>
                  <a:cubicBezTo>
                    <a:pt x="18247" y="13010"/>
                    <a:pt x="16045" y="14511"/>
                    <a:pt x="13910" y="16245"/>
                  </a:cubicBezTo>
                  <a:cubicBezTo>
                    <a:pt x="12776" y="17113"/>
                    <a:pt x="11675" y="18013"/>
                    <a:pt x="10541" y="18914"/>
                  </a:cubicBezTo>
                  <a:cubicBezTo>
                    <a:pt x="9101" y="19957"/>
                    <a:pt x="7568" y="20574"/>
                    <a:pt x="5654" y="20574"/>
                  </a:cubicBezTo>
                  <a:cubicBezTo>
                    <a:pt x="4997" y="20574"/>
                    <a:pt x="4295" y="20502"/>
                    <a:pt x="3536" y="20348"/>
                  </a:cubicBezTo>
                  <a:lnTo>
                    <a:pt x="3536" y="20348"/>
                  </a:lnTo>
                  <a:cubicBezTo>
                    <a:pt x="4497" y="20949"/>
                    <a:pt x="5440" y="21255"/>
                    <a:pt x="6404" y="21255"/>
                  </a:cubicBezTo>
                  <a:cubicBezTo>
                    <a:pt x="6778" y="21255"/>
                    <a:pt x="7156" y="21209"/>
                    <a:pt x="7539" y="21115"/>
                  </a:cubicBezTo>
                  <a:cubicBezTo>
                    <a:pt x="9274" y="20715"/>
                    <a:pt x="10775" y="19848"/>
                    <a:pt x="12209" y="18814"/>
                  </a:cubicBezTo>
                  <a:cubicBezTo>
                    <a:pt x="13677" y="17746"/>
                    <a:pt x="15111" y="16545"/>
                    <a:pt x="16612" y="15478"/>
                  </a:cubicBezTo>
                  <a:cubicBezTo>
                    <a:pt x="18180" y="14344"/>
                    <a:pt x="19848" y="13477"/>
                    <a:pt x="21682" y="12976"/>
                  </a:cubicBezTo>
                  <a:cubicBezTo>
                    <a:pt x="21766" y="12960"/>
                    <a:pt x="21849" y="12951"/>
                    <a:pt x="21937" y="12951"/>
                  </a:cubicBezTo>
                  <a:cubicBezTo>
                    <a:pt x="22024" y="12951"/>
                    <a:pt x="22116" y="12960"/>
                    <a:pt x="22216" y="12976"/>
                  </a:cubicBezTo>
                  <a:cubicBezTo>
                    <a:pt x="19214" y="14110"/>
                    <a:pt x="17112" y="16412"/>
                    <a:pt x="15044" y="18647"/>
                  </a:cubicBezTo>
                  <a:cubicBezTo>
                    <a:pt x="13577" y="20215"/>
                    <a:pt x="11842" y="21382"/>
                    <a:pt x="9774" y="22016"/>
                  </a:cubicBezTo>
                  <a:cubicBezTo>
                    <a:pt x="9507" y="22116"/>
                    <a:pt x="9207" y="22216"/>
                    <a:pt x="8940" y="22383"/>
                  </a:cubicBezTo>
                  <a:cubicBezTo>
                    <a:pt x="10841" y="22316"/>
                    <a:pt x="12543" y="21682"/>
                    <a:pt x="14010" y="20548"/>
                  </a:cubicBezTo>
                  <a:cubicBezTo>
                    <a:pt x="14911" y="19848"/>
                    <a:pt x="15745" y="19014"/>
                    <a:pt x="16612" y="18213"/>
                  </a:cubicBezTo>
                  <a:cubicBezTo>
                    <a:pt x="17713" y="17279"/>
                    <a:pt x="18747" y="16312"/>
                    <a:pt x="19881" y="15411"/>
                  </a:cubicBezTo>
                  <a:cubicBezTo>
                    <a:pt x="20682" y="14778"/>
                    <a:pt x="21582" y="14277"/>
                    <a:pt x="22716" y="14177"/>
                  </a:cubicBezTo>
                  <a:lnTo>
                    <a:pt x="22716" y="14177"/>
                  </a:lnTo>
                  <a:cubicBezTo>
                    <a:pt x="19681" y="15712"/>
                    <a:pt x="18347" y="18947"/>
                    <a:pt x="15745" y="21182"/>
                  </a:cubicBezTo>
                  <a:cubicBezTo>
                    <a:pt x="16879" y="20715"/>
                    <a:pt x="17613" y="20015"/>
                    <a:pt x="18714" y="18847"/>
                  </a:cubicBezTo>
                  <a:cubicBezTo>
                    <a:pt x="19714" y="17813"/>
                    <a:pt x="20748" y="16812"/>
                    <a:pt x="21849" y="15945"/>
                  </a:cubicBezTo>
                  <a:cubicBezTo>
                    <a:pt x="22450" y="15445"/>
                    <a:pt x="23284" y="15144"/>
                    <a:pt x="24218" y="14944"/>
                  </a:cubicBezTo>
                  <a:lnTo>
                    <a:pt x="24218" y="14944"/>
                  </a:lnTo>
                  <a:cubicBezTo>
                    <a:pt x="24051" y="15111"/>
                    <a:pt x="23917" y="15278"/>
                    <a:pt x="23751" y="15445"/>
                  </a:cubicBezTo>
                  <a:cubicBezTo>
                    <a:pt x="22516" y="16712"/>
                    <a:pt x="21249" y="18013"/>
                    <a:pt x="19948" y="19281"/>
                  </a:cubicBezTo>
                  <a:cubicBezTo>
                    <a:pt x="18580" y="20615"/>
                    <a:pt x="17246" y="22016"/>
                    <a:pt x="15678" y="23150"/>
                  </a:cubicBezTo>
                  <a:cubicBezTo>
                    <a:pt x="13836" y="24559"/>
                    <a:pt x="11628" y="25235"/>
                    <a:pt x="9410" y="25235"/>
                  </a:cubicBezTo>
                  <a:cubicBezTo>
                    <a:pt x="6848" y="25235"/>
                    <a:pt x="4273" y="24333"/>
                    <a:pt x="2235" y="22616"/>
                  </a:cubicBezTo>
                  <a:cubicBezTo>
                    <a:pt x="2068" y="22483"/>
                    <a:pt x="1935" y="22283"/>
                    <a:pt x="1768" y="22116"/>
                  </a:cubicBezTo>
                  <a:cubicBezTo>
                    <a:pt x="2035" y="21516"/>
                    <a:pt x="2869" y="21249"/>
                    <a:pt x="2502" y="20482"/>
                  </a:cubicBezTo>
                  <a:cubicBezTo>
                    <a:pt x="2202" y="19948"/>
                    <a:pt x="1768" y="19481"/>
                    <a:pt x="1368" y="18847"/>
                  </a:cubicBezTo>
                  <a:cubicBezTo>
                    <a:pt x="1508" y="18815"/>
                    <a:pt x="1650" y="18803"/>
                    <a:pt x="1793" y="18803"/>
                  </a:cubicBezTo>
                  <a:cubicBezTo>
                    <a:pt x="2249" y="18803"/>
                    <a:pt x="2714" y="18926"/>
                    <a:pt x="3159" y="18926"/>
                  </a:cubicBezTo>
                  <a:cubicBezTo>
                    <a:pt x="3604" y="18926"/>
                    <a:pt x="4029" y="18804"/>
                    <a:pt x="4403" y="18313"/>
                  </a:cubicBezTo>
                  <a:cubicBezTo>
                    <a:pt x="4270" y="17680"/>
                    <a:pt x="4170" y="17012"/>
                    <a:pt x="4036" y="16312"/>
                  </a:cubicBezTo>
                  <a:cubicBezTo>
                    <a:pt x="6005" y="15845"/>
                    <a:pt x="7906" y="15345"/>
                    <a:pt x="9841" y="14878"/>
                  </a:cubicBezTo>
                  <a:cubicBezTo>
                    <a:pt x="10007" y="14277"/>
                    <a:pt x="9574" y="14144"/>
                    <a:pt x="9207" y="13944"/>
                  </a:cubicBezTo>
                  <a:cubicBezTo>
                    <a:pt x="7372" y="12843"/>
                    <a:pt x="6371" y="11175"/>
                    <a:pt x="6271" y="8840"/>
                  </a:cubicBezTo>
                  <a:cubicBezTo>
                    <a:pt x="6457" y="8742"/>
                    <a:pt x="6640" y="8704"/>
                    <a:pt x="6821" y="8704"/>
                  </a:cubicBezTo>
                  <a:close/>
                  <a:moveTo>
                    <a:pt x="57065" y="8805"/>
                  </a:moveTo>
                  <a:cubicBezTo>
                    <a:pt x="57242" y="8805"/>
                    <a:pt x="57422" y="8842"/>
                    <a:pt x="57608" y="8940"/>
                  </a:cubicBezTo>
                  <a:cubicBezTo>
                    <a:pt x="57475" y="11275"/>
                    <a:pt x="56541" y="12943"/>
                    <a:pt x="54706" y="14010"/>
                  </a:cubicBezTo>
                  <a:cubicBezTo>
                    <a:pt x="54372" y="14244"/>
                    <a:pt x="53905" y="14344"/>
                    <a:pt x="54072" y="14978"/>
                  </a:cubicBezTo>
                  <a:cubicBezTo>
                    <a:pt x="55974" y="15445"/>
                    <a:pt x="57908" y="15912"/>
                    <a:pt x="59876" y="16412"/>
                  </a:cubicBezTo>
                  <a:cubicBezTo>
                    <a:pt x="59743" y="17113"/>
                    <a:pt x="59609" y="17780"/>
                    <a:pt x="59476" y="18413"/>
                  </a:cubicBezTo>
                  <a:cubicBezTo>
                    <a:pt x="59862" y="18885"/>
                    <a:pt x="60285" y="19002"/>
                    <a:pt x="60726" y="19002"/>
                  </a:cubicBezTo>
                  <a:cubicBezTo>
                    <a:pt x="61156" y="19002"/>
                    <a:pt x="61603" y="18891"/>
                    <a:pt x="62051" y="18891"/>
                  </a:cubicBezTo>
                  <a:cubicBezTo>
                    <a:pt x="62216" y="18891"/>
                    <a:pt x="62381" y="18906"/>
                    <a:pt x="62545" y="18947"/>
                  </a:cubicBezTo>
                  <a:cubicBezTo>
                    <a:pt x="62211" y="19481"/>
                    <a:pt x="61778" y="19948"/>
                    <a:pt x="61477" y="20482"/>
                  </a:cubicBezTo>
                  <a:cubicBezTo>
                    <a:pt x="61111" y="21249"/>
                    <a:pt x="61944" y="21516"/>
                    <a:pt x="62211" y="22116"/>
                  </a:cubicBezTo>
                  <a:cubicBezTo>
                    <a:pt x="62045" y="22283"/>
                    <a:pt x="61911" y="22450"/>
                    <a:pt x="61744" y="22616"/>
                  </a:cubicBezTo>
                  <a:cubicBezTo>
                    <a:pt x="59693" y="24344"/>
                    <a:pt x="57097" y="25237"/>
                    <a:pt x="54508" y="25237"/>
                  </a:cubicBezTo>
                  <a:cubicBezTo>
                    <a:pt x="52298" y="25237"/>
                    <a:pt x="50093" y="24587"/>
                    <a:pt x="48235" y="23250"/>
                  </a:cubicBezTo>
                  <a:cubicBezTo>
                    <a:pt x="46700" y="22116"/>
                    <a:pt x="45366" y="20682"/>
                    <a:pt x="43932" y="19347"/>
                  </a:cubicBezTo>
                  <a:cubicBezTo>
                    <a:pt x="42631" y="18113"/>
                    <a:pt x="41396" y="16812"/>
                    <a:pt x="40129" y="15511"/>
                  </a:cubicBezTo>
                  <a:cubicBezTo>
                    <a:pt x="39962" y="15345"/>
                    <a:pt x="39829" y="15178"/>
                    <a:pt x="39662" y="15011"/>
                  </a:cubicBezTo>
                  <a:lnTo>
                    <a:pt x="39662" y="15011"/>
                  </a:lnTo>
                  <a:cubicBezTo>
                    <a:pt x="40596" y="15178"/>
                    <a:pt x="41430" y="15478"/>
                    <a:pt x="42064" y="16012"/>
                  </a:cubicBezTo>
                  <a:cubicBezTo>
                    <a:pt x="43164" y="16946"/>
                    <a:pt x="44232" y="17913"/>
                    <a:pt x="45166" y="18947"/>
                  </a:cubicBezTo>
                  <a:cubicBezTo>
                    <a:pt x="46267" y="20115"/>
                    <a:pt x="47067" y="20815"/>
                    <a:pt x="48135" y="21282"/>
                  </a:cubicBezTo>
                  <a:cubicBezTo>
                    <a:pt x="45566" y="19014"/>
                    <a:pt x="44232" y="15812"/>
                    <a:pt x="41163" y="14277"/>
                  </a:cubicBezTo>
                  <a:lnTo>
                    <a:pt x="41163" y="14277"/>
                  </a:lnTo>
                  <a:cubicBezTo>
                    <a:pt x="42297" y="14311"/>
                    <a:pt x="43164" y="14811"/>
                    <a:pt x="43998" y="15478"/>
                  </a:cubicBezTo>
                  <a:cubicBezTo>
                    <a:pt x="45132" y="16345"/>
                    <a:pt x="46167" y="17346"/>
                    <a:pt x="47267" y="18313"/>
                  </a:cubicBezTo>
                  <a:cubicBezTo>
                    <a:pt x="48135" y="19114"/>
                    <a:pt x="48969" y="19948"/>
                    <a:pt x="49903" y="20648"/>
                  </a:cubicBezTo>
                  <a:cubicBezTo>
                    <a:pt x="51370" y="21816"/>
                    <a:pt x="53071" y="22416"/>
                    <a:pt x="54939" y="22483"/>
                  </a:cubicBezTo>
                  <a:cubicBezTo>
                    <a:pt x="54706" y="22316"/>
                    <a:pt x="54406" y="22183"/>
                    <a:pt x="54106" y="22116"/>
                  </a:cubicBezTo>
                  <a:cubicBezTo>
                    <a:pt x="52071" y="21449"/>
                    <a:pt x="50303" y="20315"/>
                    <a:pt x="48868" y="18747"/>
                  </a:cubicBezTo>
                  <a:cubicBezTo>
                    <a:pt x="46767" y="16479"/>
                    <a:pt x="44699" y="14177"/>
                    <a:pt x="41697" y="13076"/>
                  </a:cubicBezTo>
                  <a:cubicBezTo>
                    <a:pt x="41797" y="13026"/>
                    <a:pt x="41888" y="13001"/>
                    <a:pt x="41976" y="13001"/>
                  </a:cubicBezTo>
                  <a:cubicBezTo>
                    <a:pt x="42064" y="13001"/>
                    <a:pt x="42147" y="13026"/>
                    <a:pt x="42230" y="13076"/>
                  </a:cubicBezTo>
                  <a:cubicBezTo>
                    <a:pt x="44065" y="13577"/>
                    <a:pt x="45733" y="14477"/>
                    <a:pt x="47267" y="15578"/>
                  </a:cubicBezTo>
                  <a:cubicBezTo>
                    <a:pt x="48768" y="16646"/>
                    <a:pt x="50236" y="17780"/>
                    <a:pt x="51704" y="18914"/>
                  </a:cubicBezTo>
                  <a:cubicBezTo>
                    <a:pt x="53105" y="19948"/>
                    <a:pt x="54606" y="20815"/>
                    <a:pt x="56374" y="21182"/>
                  </a:cubicBezTo>
                  <a:cubicBezTo>
                    <a:pt x="56769" y="21269"/>
                    <a:pt x="57153" y="21314"/>
                    <a:pt x="57533" y="21314"/>
                  </a:cubicBezTo>
                  <a:cubicBezTo>
                    <a:pt x="58468" y="21314"/>
                    <a:pt x="59380" y="21041"/>
                    <a:pt x="60377" y="20448"/>
                  </a:cubicBezTo>
                  <a:lnTo>
                    <a:pt x="60377" y="20448"/>
                  </a:lnTo>
                  <a:cubicBezTo>
                    <a:pt x="59629" y="20591"/>
                    <a:pt x="58936" y="20660"/>
                    <a:pt x="58287" y="20660"/>
                  </a:cubicBezTo>
                  <a:cubicBezTo>
                    <a:pt x="56360" y="20660"/>
                    <a:pt x="54819" y="20054"/>
                    <a:pt x="53372" y="18981"/>
                  </a:cubicBezTo>
                  <a:cubicBezTo>
                    <a:pt x="52204" y="18147"/>
                    <a:pt x="51103" y="17246"/>
                    <a:pt x="49969" y="16312"/>
                  </a:cubicBezTo>
                  <a:cubicBezTo>
                    <a:pt x="47868" y="14644"/>
                    <a:pt x="45633" y="13110"/>
                    <a:pt x="43064" y="12176"/>
                  </a:cubicBezTo>
                  <a:cubicBezTo>
                    <a:pt x="42964" y="12142"/>
                    <a:pt x="42898" y="12076"/>
                    <a:pt x="42697" y="11842"/>
                  </a:cubicBezTo>
                  <a:lnTo>
                    <a:pt x="42697" y="11842"/>
                  </a:lnTo>
                  <a:cubicBezTo>
                    <a:pt x="43131" y="11909"/>
                    <a:pt x="43398" y="11909"/>
                    <a:pt x="43631" y="11942"/>
                  </a:cubicBezTo>
                  <a:cubicBezTo>
                    <a:pt x="45733" y="12342"/>
                    <a:pt x="47634" y="13276"/>
                    <a:pt x="49402" y="14477"/>
                  </a:cubicBezTo>
                  <a:cubicBezTo>
                    <a:pt x="50636" y="15345"/>
                    <a:pt x="51904" y="16245"/>
                    <a:pt x="53205" y="17012"/>
                  </a:cubicBezTo>
                  <a:cubicBezTo>
                    <a:pt x="54309" y="17703"/>
                    <a:pt x="55482" y="17982"/>
                    <a:pt x="56742" y="17982"/>
                  </a:cubicBezTo>
                  <a:cubicBezTo>
                    <a:pt x="57005" y="17982"/>
                    <a:pt x="57271" y="17969"/>
                    <a:pt x="57541" y="17946"/>
                  </a:cubicBezTo>
                  <a:cubicBezTo>
                    <a:pt x="55240" y="17613"/>
                    <a:pt x="53238" y="16679"/>
                    <a:pt x="51437" y="15245"/>
                  </a:cubicBezTo>
                  <a:cubicBezTo>
                    <a:pt x="50870" y="14744"/>
                    <a:pt x="50236" y="14311"/>
                    <a:pt x="49602" y="13844"/>
                  </a:cubicBezTo>
                  <a:cubicBezTo>
                    <a:pt x="48201" y="12809"/>
                    <a:pt x="46634" y="11976"/>
                    <a:pt x="44966" y="11442"/>
                  </a:cubicBezTo>
                  <a:cubicBezTo>
                    <a:pt x="43658" y="11038"/>
                    <a:pt x="42368" y="10819"/>
                    <a:pt x="41107" y="10819"/>
                  </a:cubicBezTo>
                  <a:cubicBezTo>
                    <a:pt x="38928" y="10819"/>
                    <a:pt x="36836" y="11476"/>
                    <a:pt x="34892" y="12976"/>
                  </a:cubicBezTo>
                  <a:cubicBezTo>
                    <a:pt x="34758" y="13076"/>
                    <a:pt x="34592" y="13143"/>
                    <a:pt x="34458" y="13176"/>
                  </a:cubicBezTo>
                  <a:cubicBezTo>
                    <a:pt x="34425" y="13110"/>
                    <a:pt x="34358" y="13010"/>
                    <a:pt x="34291" y="12976"/>
                  </a:cubicBezTo>
                  <a:cubicBezTo>
                    <a:pt x="34792" y="12576"/>
                    <a:pt x="35225" y="12109"/>
                    <a:pt x="35759" y="11775"/>
                  </a:cubicBezTo>
                  <a:cubicBezTo>
                    <a:pt x="38051" y="10215"/>
                    <a:pt x="40485" y="9546"/>
                    <a:pt x="43048" y="9546"/>
                  </a:cubicBezTo>
                  <a:cubicBezTo>
                    <a:pt x="43992" y="9546"/>
                    <a:pt x="44954" y="9637"/>
                    <a:pt x="45933" y="9807"/>
                  </a:cubicBezTo>
                  <a:cubicBezTo>
                    <a:pt x="47411" y="10050"/>
                    <a:pt x="48871" y="10432"/>
                    <a:pt x="50364" y="10432"/>
                  </a:cubicBezTo>
                  <a:cubicBezTo>
                    <a:pt x="50927" y="10432"/>
                    <a:pt x="51495" y="10378"/>
                    <a:pt x="52071" y="10241"/>
                  </a:cubicBezTo>
                  <a:cubicBezTo>
                    <a:pt x="53305" y="9941"/>
                    <a:pt x="54573" y="9474"/>
                    <a:pt x="55807" y="9140"/>
                  </a:cubicBezTo>
                  <a:cubicBezTo>
                    <a:pt x="56231" y="9022"/>
                    <a:pt x="56639" y="8805"/>
                    <a:pt x="57065" y="8805"/>
                  </a:cubicBezTo>
                  <a:close/>
                  <a:moveTo>
                    <a:pt x="28087" y="16345"/>
                  </a:moveTo>
                  <a:cubicBezTo>
                    <a:pt x="24551" y="19814"/>
                    <a:pt x="23317" y="24785"/>
                    <a:pt x="25218" y="28788"/>
                  </a:cubicBezTo>
                  <a:cubicBezTo>
                    <a:pt x="25552" y="26453"/>
                    <a:pt x="24785" y="24017"/>
                    <a:pt x="25719" y="21449"/>
                  </a:cubicBezTo>
                  <a:cubicBezTo>
                    <a:pt x="25985" y="24585"/>
                    <a:pt x="26286" y="27420"/>
                    <a:pt x="26553" y="30255"/>
                  </a:cubicBezTo>
                  <a:cubicBezTo>
                    <a:pt x="26586" y="30255"/>
                    <a:pt x="26786" y="26686"/>
                    <a:pt x="26719" y="25185"/>
                  </a:cubicBezTo>
                  <a:cubicBezTo>
                    <a:pt x="26619" y="23450"/>
                    <a:pt x="26586" y="21682"/>
                    <a:pt x="27153" y="19981"/>
                  </a:cubicBezTo>
                  <a:cubicBezTo>
                    <a:pt x="27587" y="18780"/>
                    <a:pt x="28220" y="17780"/>
                    <a:pt x="29288" y="16812"/>
                  </a:cubicBezTo>
                  <a:cubicBezTo>
                    <a:pt x="29421" y="18280"/>
                    <a:pt x="29488" y="19481"/>
                    <a:pt x="29588" y="20748"/>
                  </a:cubicBezTo>
                  <a:cubicBezTo>
                    <a:pt x="29721" y="22583"/>
                    <a:pt x="29922" y="24418"/>
                    <a:pt x="29988" y="26252"/>
                  </a:cubicBezTo>
                  <a:cubicBezTo>
                    <a:pt x="30088" y="28254"/>
                    <a:pt x="29788" y="30022"/>
                    <a:pt x="29088" y="31690"/>
                  </a:cubicBezTo>
                  <a:cubicBezTo>
                    <a:pt x="28721" y="32524"/>
                    <a:pt x="28287" y="33357"/>
                    <a:pt x="27353" y="33958"/>
                  </a:cubicBezTo>
                  <a:cubicBezTo>
                    <a:pt x="27253" y="33491"/>
                    <a:pt x="27220" y="33124"/>
                    <a:pt x="27086" y="32824"/>
                  </a:cubicBezTo>
                  <a:cubicBezTo>
                    <a:pt x="26893" y="32372"/>
                    <a:pt x="26588" y="32129"/>
                    <a:pt x="26227" y="32129"/>
                  </a:cubicBezTo>
                  <a:cubicBezTo>
                    <a:pt x="26027" y="32129"/>
                    <a:pt x="25810" y="32203"/>
                    <a:pt x="25585" y="32357"/>
                  </a:cubicBezTo>
                  <a:cubicBezTo>
                    <a:pt x="25118" y="32690"/>
                    <a:pt x="24751" y="33191"/>
                    <a:pt x="24384" y="33624"/>
                  </a:cubicBezTo>
                  <a:cubicBezTo>
                    <a:pt x="23617" y="34458"/>
                    <a:pt x="22950" y="35359"/>
                    <a:pt x="22183" y="36159"/>
                  </a:cubicBezTo>
                  <a:cubicBezTo>
                    <a:pt x="21249" y="37127"/>
                    <a:pt x="20081" y="37694"/>
                    <a:pt x="18747" y="37861"/>
                  </a:cubicBezTo>
                  <a:cubicBezTo>
                    <a:pt x="18591" y="37883"/>
                    <a:pt x="18432" y="37890"/>
                    <a:pt x="18263" y="37890"/>
                  </a:cubicBezTo>
                  <a:cubicBezTo>
                    <a:pt x="17924" y="37890"/>
                    <a:pt x="17546" y="37861"/>
                    <a:pt x="17079" y="37861"/>
                  </a:cubicBezTo>
                  <a:cubicBezTo>
                    <a:pt x="17346" y="37360"/>
                    <a:pt x="17513" y="37127"/>
                    <a:pt x="17613" y="36860"/>
                  </a:cubicBezTo>
                  <a:cubicBezTo>
                    <a:pt x="17880" y="36460"/>
                    <a:pt x="18180" y="36026"/>
                    <a:pt x="18280" y="35592"/>
                  </a:cubicBezTo>
                  <a:cubicBezTo>
                    <a:pt x="18714" y="34358"/>
                    <a:pt x="18380" y="33824"/>
                    <a:pt x="17112" y="33491"/>
                  </a:cubicBezTo>
                  <a:cubicBezTo>
                    <a:pt x="16612" y="33357"/>
                    <a:pt x="16112" y="33257"/>
                    <a:pt x="15445" y="33024"/>
                  </a:cubicBezTo>
                  <a:cubicBezTo>
                    <a:pt x="15778" y="32457"/>
                    <a:pt x="16078" y="32090"/>
                    <a:pt x="16245" y="31623"/>
                  </a:cubicBezTo>
                  <a:cubicBezTo>
                    <a:pt x="16679" y="30589"/>
                    <a:pt x="17112" y="29521"/>
                    <a:pt x="17379" y="28454"/>
                  </a:cubicBezTo>
                  <a:cubicBezTo>
                    <a:pt x="17560" y="27609"/>
                    <a:pt x="17250" y="27310"/>
                    <a:pt x="16498" y="27310"/>
                  </a:cubicBezTo>
                  <a:cubicBezTo>
                    <a:pt x="16419" y="27310"/>
                    <a:pt x="16334" y="27313"/>
                    <a:pt x="16245" y="27320"/>
                  </a:cubicBezTo>
                  <a:cubicBezTo>
                    <a:pt x="15692" y="27389"/>
                    <a:pt x="15154" y="27649"/>
                    <a:pt x="14545" y="27649"/>
                  </a:cubicBezTo>
                  <a:cubicBezTo>
                    <a:pt x="14272" y="27649"/>
                    <a:pt x="13986" y="27597"/>
                    <a:pt x="13677" y="27453"/>
                  </a:cubicBezTo>
                  <a:cubicBezTo>
                    <a:pt x="15912" y="25018"/>
                    <a:pt x="18080" y="22683"/>
                    <a:pt x="20248" y="20348"/>
                  </a:cubicBezTo>
                  <a:lnTo>
                    <a:pt x="20248" y="20348"/>
                  </a:lnTo>
                  <a:cubicBezTo>
                    <a:pt x="20348" y="21449"/>
                    <a:pt x="19881" y="22350"/>
                    <a:pt x="19447" y="23250"/>
                  </a:cubicBezTo>
                  <a:cubicBezTo>
                    <a:pt x="19081" y="24118"/>
                    <a:pt x="18580" y="24951"/>
                    <a:pt x="18280" y="25952"/>
                  </a:cubicBezTo>
                  <a:cubicBezTo>
                    <a:pt x="18880" y="25318"/>
                    <a:pt x="19447" y="24685"/>
                    <a:pt x="20215" y="23817"/>
                  </a:cubicBezTo>
                  <a:lnTo>
                    <a:pt x="20215" y="23817"/>
                  </a:lnTo>
                  <a:cubicBezTo>
                    <a:pt x="19714" y="26453"/>
                    <a:pt x="19381" y="28854"/>
                    <a:pt x="17913" y="31156"/>
                  </a:cubicBezTo>
                  <a:cubicBezTo>
                    <a:pt x="19214" y="30255"/>
                    <a:pt x="19414" y="29822"/>
                    <a:pt x="20348" y="26786"/>
                  </a:cubicBezTo>
                  <a:lnTo>
                    <a:pt x="20348" y="26786"/>
                  </a:lnTo>
                  <a:cubicBezTo>
                    <a:pt x="20782" y="27653"/>
                    <a:pt x="20748" y="27653"/>
                    <a:pt x="19748" y="31123"/>
                  </a:cubicBezTo>
                  <a:cubicBezTo>
                    <a:pt x="20682" y="30189"/>
                    <a:pt x="21049" y="29321"/>
                    <a:pt x="21215" y="27587"/>
                  </a:cubicBezTo>
                  <a:cubicBezTo>
                    <a:pt x="21349" y="26319"/>
                    <a:pt x="21349" y="25085"/>
                    <a:pt x="21516" y="23817"/>
                  </a:cubicBezTo>
                  <a:cubicBezTo>
                    <a:pt x="21749" y="21949"/>
                    <a:pt x="22516" y="20315"/>
                    <a:pt x="23851" y="18914"/>
                  </a:cubicBezTo>
                  <a:lnTo>
                    <a:pt x="23851" y="18914"/>
                  </a:lnTo>
                  <a:cubicBezTo>
                    <a:pt x="23784" y="19114"/>
                    <a:pt x="23784" y="19314"/>
                    <a:pt x="23717" y="19514"/>
                  </a:cubicBezTo>
                  <a:cubicBezTo>
                    <a:pt x="22616" y="21849"/>
                    <a:pt x="22116" y="24284"/>
                    <a:pt x="22083" y="26819"/>
                  </a:cubicBezTo>
                  <a:cubicBezTo>
                    <a:pt x="22083" y="27854"/>
                    <a:pt x="22083" y="28921"/>
                    <a:pt x="22049" y="29922"/>
                  </a:cubicBezTo>
                  <a:cubicBezTo>
                    <a:pt x="22016" y="31656"/>
                    <a:pt x="21482" y="33291"/>
                    <a:pt x="20448" y="34692"/>
                  </a:cubicBezTo>
                  <a:cubicBezTo>
                    <a:pt x="20181" y="35092"/>
                    <a:pt x="19881" y="35492"/>
                    <a:pt x="19548" y="35993"/>
                  </a:cubicBezTo>
                  <a:cubicBezTo>
                    <a:pt x="20448" y="35592"/>
                    <a:pt x="20915" y="35159"/>
                    <a:pt x="21482" y="34258"/>
                  </a:cubicBezTo>
                  <a:cubicBezTo>
                    <a:pt x="22283" y="32957"/>
                    <a:pt x="22750" y="31590"/>
                    <a:pt x="22883" y="30088"/>
                  </a:cubicBezTo>
                  <a:cubicBezTo>
                    <a:pt x="23050" y="28120"/>
                    <a:pt x="23117" y="26119"/>
                    <a:pt x="23384" y="24151"/>
                  </a:cubicBezTo>
                  <a:cubicBezTo>
                    <a:pt x="23617" y="22083"/>
                    <a:pt x="24284" y="20115"/>
                    <a:pt x="25552" y="18413"/>
                  </a:cubicBezTo>
                  <a:cubicBezTo>
                    <a:pt x="26219" y="17479"/>
                    <a:pt x="26953" y="16746"/>
                    <a:pt x="28087" y="16345"/>
                  </a:cubicBezTo>
                  <a:close/>
                  <a:moveTo>
                    <a:pt x="35926" y="16679"/>
                  </a:moveTo>
                  <a:lnTo>
                    <a:pt x="35926" y="16679"/>
                  </a:lnTo>
                  <a:cubicBezTo>
                    <a:pt x="37027" y="17012"/>
                    <a:pt x="37794" y="17813"/>
                    <a:pt x="38461" y="18714"/>
                  </a:cubicBezTo>
                  <a:cubicBezTo>
                    <a:pt x="39729" y="20448"/>
                    <a:pt x="40362" y="22383"/>
                    <a:pt x="40629" y="24484"/>
                  </a:cubicBezTo>
                  <a:cubicBezTo>
                    <a:pt x="40896" y="26453"/>
                    <a:pt x="40963" y="28387"/>
                    <a:pt x="41130" y="30389"/>
                  </a:cubicBezTo>
                  <a:cubicBezTo>
                    <a:pt x="41263" y="31890"/>
                    <a:pt x="41730" y="33324"/>
                    <a:pt x="42531" y="34558"/>
                  </a:cubicBezTo>
                  <a:cubicBezTo>
                    <a:pt x="43064" y="35492"/>
                    <a:pt x="43531" y="35893"/>
                    <a:pt x="44465" y="36326"/>
                  </a:cubicBezTo>
                  <a:cubicBezTo>
                    <a:pt x="44132" y="35859"/>
                    <a:pt x="43865" y="35459"/>
                    <a:pt x="43565" y="35025"/>
                  </a:cubicBezTo>
                  <a:cubicBezTo>
                    <a:pt x="42531" y="33624"/>
                    <a:pt x="42030" y="31990"/>
                    <a:pt x="41964" y="30222"/>
                  </a:cubicBezTo>
                  <a:cubicBezTo>
                    <a:pt x="41930" y="29188"/>
                    <a:pt x="41964" y="28154"/>
                    <a:pt x="41930" y="27153"/>
                  </a:cubicBezTo>
                  <a:cubicBezTo>
                    <a:pt x="41897" y="24618"/>
                    <a:pt x="41396" y="22149"/>
                    <a:pt x="40296" y="19848"/>
                  </a:cubicBezTo>
                  <a:cubicBezTo>
                    <a:pt x="40229" y="19648"/>
                    <a:pt x="40229" y="19448"/>
                    <a:pt x="40196" y="19214"/>
                  </a:cubicBezTo>
                  <a:lnTo>
                    <a:pt x="40196" y="19214"/>
                  </a:lnTo>
                  <a:cubicBezTo>
                    <a:pt x="41563" y="20615"/>
                    <a:pt x="42297" y="22283"/>
                    <a:pt x="42531" y="24151"/>
                  </a:cubicBezTo>
                  <a:cubicBezTo>
                    <a:pt x="42697" y="25385"/>
                    <a:pt x="42731" y="26653"/>
                    <a:pt x="42797" y="27887"/>
                  </a:cubicBezTo>
                  <a:cubicBezTo>
                    <a:pt x="42964" y="29655"/>
                    <a:pt x="43298" y="30489"/>
                    <a:pt x="44265" y="31456"/>
                  </a:cubicBezTo>
                  <a:cubicBezTo>
                    <a:pt x="43264" y="27987"/>
                    <a:pt x="43264" y="27987"/>
                    <a:pt x="43698" y="27120"/>
                  </a:cubicBezTo>
                  <a:lnTo>
                    <a:pt x="43698" y="27120"/>
                  </a:lnTo>
                  <a:cubicBezTo>
                    <a:pt x="44565" y="30155"/>
                    <a:pt x="44799" y="30622"/>
                    <a:pt x="46100" y="31489"/>
                  </a:cubicBezTo>
                  <a:cubicBezTo>
                    <a:pt x="44632" y="29188"/>
                    <a:pt x="44299" y="26819"/>
                    <a:pt x="43798" y="24151"/>
                  </a:cubicBezTo>
                  <a:lnTo>
                    <a:pt x="43798" y="24151"/>
                  </a:lnTo>
                  <a:cubicBezTo>
                    <a:pt x="44599" y="24985"/>
                    <a:pt x="45199" y="25619"/>
                    <a:pt x="45733" y="26286"/>
                  </a:cubicBezTo>
                  <a:cubicBezTo>
                    <a:pt x="45433" y="25285"/>
                    <a:pt x="44932" y="24451"/>
                    <a:pt x="44565" y="23550"/>
                  </a:cubicBezTo>
                  <a:cubicBezTo>
                    <a:pt x="44198" y="22683"/>
                    <a:pt x="43698" y="21783"/>
                    <a:pt x="43765" y="20682"/>
                  </a:cubicBezTo>
                  <a:lnTo>
                    <a:pt x="43765" y="20682"/>
                  </a:lnTo>
                  <a:cubicBezTo>
                    <a:pt x="45933" y="22783"/>
                    <a:pt x="48101" y="25152"/>
                    <a:pt x="50370" y="27587"/>
                  </a:cubicBezTo>
                  <a:cubicBezTo>
                    <a:pt x="50073" y="27715"/>
                    <a:pt x="49794" y="27762"/>
                    <a:pt x="49527" y="27762"/>
                  </a:cubicBezTo>
                  <a:cubicBezTo>
                    <a:pt x="48894" y="27762"/>
                    <a:pt x="48331" y="27500"/>
                    <a:pt x="47768" y="27453"/>
                  </a:cubicBezTo>
                  <a:cubicBezTo>
                    <a:pt x="47632" y="27435"/>
                    <a:pt x="47509" y="27425"/>
                    <a:pt x="47396" y="27425"/>
                  </a:cubicBezTo>
                  <a:cubicBezTo>
                    <a:pt x="46709" y="27425"/>
                    <a:pt x="46461" y="27784"/>
                    <a:pt x="46634" y="28587"/>
                  </a:cubicBezTo>
                  <a:cubicBezTo>
                    <a:pt x="46900" y="29655"/>
                    <a:pt x="47367" y="30689"/>
                    <a:pt x="47768" y="31756"/>
                  </a:cubicBezTo>
                  <a:cubicBezTo>
                    <a:pt x="47934" y="32190"/>
                    <a:pt x="48235" y="32590"/>
                    <a:pt x="48568" y="33157"/>
                  </a:cubicBezTo>
                  <a:cubicBezTo>
                    <a:pt x="47901" y="33324"/>
                    <a:pt x="47401" y="33491"/>
                    <a:pt x="46900" y="33624"/>
                  </a:cubicBezTo>
                  <a:cubicBezTo>
                    <a:pt x="45700" y="33891"/>
                    <a:pt x="45366" y="34458"/>
                    <a:pt x="45733" y="35692"/>
                  </a:cubicBezTo>
                  <a:cubicBezTo>
                    <a:pt x="45900" y="36159"/>
                    <a:pt x="46200" y="36560"/>
                    <a:pt x="46400" y="36993"/>
                  </a:cubicBezTo>
                  <a:cubicBezTo>
                    <a:pt x="46533" y="37227"/>
                    <a:pt x="46634" y="37494"/>
                    <a:pt x="46934" y="37994"/>
                  </a:cubicBezTo>
                  <a:cubicBezTo>
                    <a:pt x="46467" y="37994"/>
                    <a:pt x="46104" y="38009"/>
                    <a:pt x="45765" y="38009"/>
                  </a:cubicBezTo>
                  <a:cubicBezTo>
                    <a:pt x="45596" y="38009"/>
                    <a:pt x="45433" y="38005"/>
                    <a:pt x="45266" y="37994"/>
                  </a:cubicBezTo>
                  <a:cubicBezTo>
                    <a:pt x="43932" y="37827"/>
                    <a:pt x="42764" y="37227"/>
                    <a:pt x="41863" y="36293"/>
                  </a:cubicBezTo>
                  <a:cubicBezTo>
                    <a:pt x="41063" y="35492"/>
                    <a:pt x="40396" y="34592"/>
                    <a:pt x="39629" y="33758"/>
                  </a:cubicBezTo>
                  <a:cubicBezTo>
                    <a:pt x="39262" y="33324"/>
                    <a:pt x="38895" y="32824"/>
                    <a:pt x="38428" y="32490"/>
                  </a:cubicBezTo>
                  <a:cubicBezTo>
                    <a:pt x="38193" y="32305"/>
                    <a:pt x="37968" y="32216"/>
                    <a:pt x="37761" y="32216"/>
                  </a:cubicBezTo>
                  <a:cubicBezTo>
                    <a:pt x="37411" y="32216"/>
                    <a:pt x="37116" y="32474"/>
                    <a:pt x="36927" y="32957"/>
                  </a:cubicBezTo>
                  <a:cubicBezTo>
                    <a:pt x="36793" y="33291"/>
                    <a:pt x="36760" y="33624"/>
                    <a:pt x="36693" y="34058"/>
                  </a:cubicBezTo>
                  <a:cubicBezTo>
                    <a:pt x="35726" y="33491"/>
                    <a:pt x="35292" y="32657"/>
                    <a:pt x="34925" y="31823"/>
                  </a:cubicBezTo>
                  <a:cubicBezTo>
                    <a:pt x="34225" y="30155"/>
                    <a:pt x="33924" y="28354"/>
                    <a:pt x="34025" y="26553"/>
                  </a:cubicBezTo>
                  <a:cubicBezTo>
                    <a:pt x="34091" y="24718"/>
                    <a:pt x="34291" y="22917"/>
                    <a:pt x="34425" y="21049"/>
                  </a:cubicBezTo>
                  <a:cubicBezTo>
                    <a:pt x="34525" y="19814"/>
                    <a:pt x="34625" y="18614"/>
                    <a:pt x="34725" y="17146"/>
                  </a:cubicBezTo>
                  <a:cubicBezTo>
                    <a:pt x="35792" y="18113"/>
                    <a:pt x="36426" y="19147"/>
                    <a:pt x="36860" y="20315"/>
                  </a:cubicBezTo>
                  <a:cubicBezTo>
                    <a:pt x="37427" y="22016"/>
                    <a:pt x="37394" y="23784"/>
                    <a:pt x="37294" y="25519"/>
                  </a:cubicBezTo>
                  <a:cubicBezTo>
                    <a:pt x="37227" y="26986"/>
                    <a:pt x="37394" y="30555"/>
                    <a:pt x="37460" y="30555"/>
                  </a:cubicBezTo>
                  <a:cubicBezTo>
                    <a:pt x="37761" y="27720"/>
                    <a:pt x="38027" y="24885"/>
                    <a:pt x="38294" y="21783"/>
                  </a:cubicBezTo>
                  <a:cubicBezTo>
                    <a:pt x="39228" y="24351"/>
                    <a:pt x="38428" y="26719"/>
                    <a:pt x="38795" y="29121"/>
                  </a:cubicBezTo>
                  <a:cubicBezTo>
                    <a:pt x="40696" y="25052"/>
                    <a:pt x="39462" y="20115"/>
                    <a:pt x="35926" y="16679"/>
                  </a:cubicBezTo>
                  <a:close/>
                  <a:moveTo>
                    <a:pt x="32023" y="0"/>
                  </a:moveTo>
                  <a:cubicBezTo>
                    <a:pt x="31456" y="434"/>
                    <a:pt x="30689" y="934"/>
                    <a:pt x="30289" y="1068"/>
                  </a:cubicBezTo>
                  <a:cubicBezTo>
                    <a:pt x="29888" y="1234"/>
                    <a:pt x="29421" y="1301"/>
                    <a:pt x="29021" y="1435"/>
                  </a:cubicBezTo>
                  <a:cubicBezTo>
                    <a:pt x="27520" y="1902"/>
                    <a:pt x="27020" y="2802"/>
                    <a:pt x="27420" y="4303"/>
                  </a:cubicBezTo>
                  <a:cubicBezTo>
                    <a:pt x="27520" y="4537"/>
                    <a:pt x="27553" y="4770"/>
                    <a:pt x="27687" y="5037"/>
                  </a:cubicBezTo>
                  <a:cubicBezTo>
                    <a:pt x="26686" y="5237"/>
                    <a:pt x="25685" y="5337"/>
                    <a:pt x="25285" y="6271"/>
                  </a:cubicBezTo>
                  <a:cubicBezTo>
                    <a:pt x="24951" y="7105"/>
                    <a:pt x="24918" y="8073"/>
                    <a:pt x="24751" y="9007"/>
                  </a:cubicBezTo>
                  <a:cubicBezTo>
                    <a:pt x="23535" y="8653"/>
                    <a:pt x="22307" y="8510"/>
                    <a:pt x="21075" y="8510"/>
                  </a:cubicBezTo>
                  <a:cubicBezTo>
                    <a:pt x="19400" y="8510"/>
                    <a:pt x="17717" y="8775"/>
                    <a:pt x="16045" y="9140"/>
                  </a:cubicBezTo>
                  <a:cubicBezTo>
                    <a:pt x="15213" y="9324"/>
                    <a:pt x="14390" y="9413"/>
                    <a:pt x="13575" y="9413"/>
                  </a:cubicBezTo>
                  <a:cubicBezTo>
                    <a:pt x="12166" y="9413"/>
                    <a:pt x="10780" y="9147"/>
                    <a:pt x="9407" y="8640"/>
                  </a:cubicBezTo>
                  <a:cubicBezTo>
                    <a:pt x="8740" y="8373"/>
                    <a:pt x="8039" y="8173"/>
                    <a:pt x="7372" y="8006"/>
                  </a:cubicBezTo>
                  <a:cubicBezTo>
                    <a:pt x="7103" y="7942"/>
                    <a:pt x="6861" y="7910"/>
                    <a:pt x="6646" y="7910"/>
                  </a:cubicBezTo>
                  <a:cubicBezTo>
                    <a:pt x="5635" y="7910"/>
                    <a:pt x="5229" y="8608"/>
                    <a:pt x="5504" y="9874"/>
                  </a:cubicBezTo>
                  <a:cubicBezTo>
                    <a:pt x="5571" y="10208"/>
                    <a:pt x="5704" y="10608"/>
                    <a:pt x="5838" y="10941"/>
                  </a:cubicBezTo>
                  <a:cubicBezTo>
                    <a:pt x="6071" y="11542"/>
                    <a:pt x="6271" y="12209"/>
                    <a:pt x="6605" y="12776"/>
                  </a:cubicBezTo>
                  <a:cubicBezTo>
                    <a:pt x="6939" y="13343"/>
                    <a:pt x="7439" y="13910"/>
                    <a:pt x="7939" y="14511"/>
                  </a:cubicBezTo>
                  <a:cubicBezTo>
                    <a:pt x="6572" y="14744"/>
                    <a:pt x="5371" y="14944"/>
                    <a:pt x="4103" y="15144"/>
                  </a:cubicBezTo>
                  <a:cubicBezTo>
                    <a:pt x="3002" y="15311"/>
                    <a:pt x="2702" y="15745"/>
                    <a:pt x="3102" y="16812"/>
                  </a:cubicBezTo>
                  <a:cubicBezTo>
                    <a:pt x="3236" y="17146"/>
                    <a:pt x="3403" y="17479"/>
                    <a:pt x="3569" y="17980"/>
                  </a:cubicBezTo>
                  <a:cubicBezTo>
                    <a:pt x="2736" y="17913"/>
                    <a:pt x="2102" y="17813"/>
                    <a:pt x="1501" y="17780"/>
                  </a:cubicBezTo>
                  <a:cubicBezTo>
                    <a:pt x="1362" y="17770"/>
                    <a:pt x="1223" y="17757"/>
                    <a:pt x="1089" y="17757"/>
                  </a:cubicBezTo>
                  <a:cubicBezTo>
                    <a:pt x="771" y="17757"/>
                    <a:pt x="478" y="17829"/>
                    <a:pt x="267" y="18180"/>
                  </a:cubicBezTo>
                  <a:cubicBezTo>
                    <a:pt x="0" y="18747"/>
                    <a:pt x="267" y="19147"/>
                    <a:pt x="601" y="19514"/>
                  </a:cubicBezTo>
                  <a:cubicBezTo>
                    <a:pt x="934" y="19948"/>
                    <a:pt x="1268" y="20315"/>
                    <a:pt x="1601" y="20748"/>
                  </a:cubicBezTo>
                  <a:cubicBezTo>
                    <a:pt x="367" y="22016"/>
                    <a:pt x="367" y="22450"/>
                    <a:pt x="1668" y="23484"/>
                  </a:cubicBezTo>
                  <a:cubicBezTo>
                    <a:pt x="3914" y="25312"/>
                    <a:pt x="6386" y="26322"/>
                    <a:pt x="9114" y="26322"/>
                  </a:cubicBezTo>
                  <a:cubicBezTo>
                    <a:pt x="9870" y="26322"/>
                    <a:pt x="10646" y="26245"/>
                    <a:pt x="11442" y="26086"/>
                  </a:cubicBezTo>
                  <a:cubicBezTo>
                    <a:pt x="12509" y="25852"/>
                    <a:pt x="13510" y="25519"/>
                    <a:pt x="14544" y="25252"/>
                  </a:cubicBezTo>
                  <a:lnTo>
                    <a:pt x="14544" y="25252"/>
                  </a:lnTo>
                  <a:cubicBezTo>
                    <a:pt x="14244" y="25752"/>
                    <a:pt x="13777" y="26119"/>
                    <a:pt x="13443" y="26519"/>
                  </a:cubicBezTo>
                  <a:cubicBezTo>
                    <a:pt x="13176" y="26920"/>
                    <a:pt x="12876" y="27387"/>
                    <a:pt x="12943" y="27820"/>
                  </a:cubicBezTo>
                  <a:cubicBezTo>
                    <a:pt x="13032" y="28355"/>
                    <a:pt x="13572" y="28493"/>
                    <a:pt x="14066" y="28493"/>
                  </a:cubicBezTo>
                  <a:cubicBezTo>
                    <a:pt x="14126" y="28493"/>
                    <a:pt x="14186" y="28491"/>
                    <a:pt x="14244" y="28487"/>
                  </a:cubicBezTo>
                  <a:cubicBezTo>
                    <a:pt x="14611" y="28487"/>
                    <a:pt x="14944" y="28387"/>
                    <a:pt x="15278" y="28354"/>
                  </a:cubicBezTo>
                  <a:cubicBezTo>
                    <a:pt x="15711" y="28287"/>
                    <a:pt x="16178" y="28187"/>
                    <a:pt x="16679" y="28120"/>
                  </a:cubicBezTo>
                  <a:cubicBezTo>
                    <a:pt x="16679" y="28454"/>
                    <a:pt x="16746" y="28654"/>
                    <a:pt x="16679" y="28854"/>
                  </a:cubicBezTo>
                  <a:cubicBezTo>
                    <a:pt x="16212" y="29888"/>
                    <a:pt x="15778" y="30922"/>
                    <a:pt x="15244" y="31923"/>
                  </a:cubicBezTo>
                  <a:cubicBezTo>
                    <a:pt x="14511" y="33224"/>
                    <a:pt x="14777" y="33991"/>
                    <a:pt x="16279" y="34358"/>
                  </a:cubicBezTo>
                  <a:cubicBezTo>
                    <a:pt x="16712" y="34492"/>
                    <a:pt x="17112" y="34525"/>
                    <a:pt x="17546" y="34625"/>
                  </a:cubicBezTo>
                  <a:cubicBezTo>
                    <a:pt x="17713" y="35659"/>
                    <a:pt x="17112" y="36260"/>
                    <a:pt x="16679" y="36860"/>
                  </a:cubicBezTo>
                  <a:cubicBezTo>
                    <a:pt x="15945" y="37861"/>
                    <a:pt x="16212" y="38528"/>
                    <a:pt x="17413" y="38795"/>
                  </a:cubicBezTo>
                  <a:cubicBezTo>
                    <a:pt x="17764" y="38880"/>
                    <a:pt x="18111" y="38920"/>
                    <a:pt x="18453" y="38920"/>
                  </a:cubicBezTo>
                  <a:cubicBezTo>
                    <a:pt x="19442" y="38920"/>
                    <a:pt x="20390" y="38590"/>
                    <a:pt x="21282" y="38094"/>
                  </a:cubicBezTo>
                  <a:cubicBezTo>
                    <a:pt x="22583" y="37360"/>
                    <a:pt x="23584" y="36326"/>
                    <a:pt x="24451" y="35192"/>
                  </a:cubicBezTo>
                  <a:cubicBezTo>
                    <a:pt x="24951" y="34592"/>
                    <a:pt x="25452" y="33958"/>
                    <a:pt x="26052" y="33257"/>
                  </a:cubicBezTo>
                  <a:cubicBezTo>
                    <a:pt x="26219" y="33524"/>
                    <a:pt x="26286" y="33658"/>
                    <a:pt x="26386" y="33824"/>
                  </a:cubicBezTo>
                  <a:cubicBezTo>
                    <a:pt x="26669" y="34542"/>
                    <a:pt x="26963" y="34885"/>
                    <a:pt x="27345" y="34885"/>
                  </a:cubicBezTo>
                  <a:cubicBezTo>
                    <a:pt x="27639" y="34885"/>
                    <a:pt x="27986" y="34683"/>
                    <a:pt x="28421" y="34291"/>
                  </a:cubicBezTo>
                  <a:cubicBezTo>
                    <a:pt x="28687" y="34025"/>
                    <a:pt x="28954" y="33791"/>
                    <a:pt x="29088" y="33458"/>
                  </a:cubicBezTo>
                  <a:cubicBezTo>
                    <a:pt x="29588" y="32357"/>
                    <a:pt x="30122" y="31256"/>
                    <a:pt x="30455" y="30122"/>
                  </a:cubicBezTo>
                  <a:cubicBezTo>
                    <a:pt x="31223" y="27587"/>
                    <a:pt x="30922" y="24951"/>
                    <a:pt x="30622" y="22350"/>
                  </a:cubicBezTo>
                  <a:cubicBezTo>
                    <a:pt x="30455" y="20915"/>
                    <a:pt x="30255" y="19414"/>
                    <a:pt x="30222" y="17946"/>
                  </a:cubicBezTo>
                  <a:cubicBezTo>
                    <a:pt x="30188" y="16412"/>
                    <a:pt x="30455" y="16179"/>
                    <a:pt x="32056" y="16112"/>
                  </a:cubicBezTo>
                  <a:cubicBezTo>
                    <a:pt x="33624" y="16145"/>
                    <a:pt x="33891" y="16345"/>
                    <a:pt x="33891" y="17946"/>
                  </a:cubicBezTo>
                  <a:cubicBezTo>
                    <a:pt x="33858" y="19414"/>
                    <a:pt x="33691" y="20915"/>
                    <a:pt x="33524" y="22350"/>
                  </a:cubicBezTo>
                  <a:cubicBezTo>
                    <a:pt x="33191" y="24951"/>
                    <a:pt x="32924" y="27587"/>
                    <a:pt x="33691" y="30122"/>
                  </a:cubicBezTo>
                  <a:cubicBezTo>
                    <a:pt x="34025" y="31289"/>
                    <a:pt x="34558" y="32357"/>
                    <a:pt x="35059" y="33458"/>
                  </a:cubicBezTo>
                  <a:cubicBezTo>
                    <a:pt x="35192" y="33791"/>
                    <a:pt x="35459" y="34025"/>
                    <a:pt x="35726" y="34291"/>
                  </a:cubicBezTo>
                  <a:cubicBezTo>
                    <a:pt x="36160" y="34711"/>
                    <a:pt x="36500" y="34924"/>
                    <a:pt x="36789" y="34924"/>
                  </a:cubicBezTo>
                  <a:cubicBezTo>
                    <a:pt x="37167" y="34924"/>
                    <a:pt x="37458" y="34561"/>
                    <a:pt x="37761" y="33824"/>
                  </a:cubicBezTo>
                  <a:cubicBezTo>
                    <a:pt x="37861" y="33658"/>
                    <a:pt x="37927" y="33524"/>
                    <a:pt x="38094" y="33257"/>
                  </a:cubicBezTo>
                  <a:cubicBezTo>
                    <a:pt x="38695" y="33958"/>
                    <a:pt x="39195" y="34525"/>
                    <a:pt x="39695" y="35192"/>
                  </a:cubicBezTo>
                  <a:cubicBezTo>
                    <a:pt x="40596" y="36326"/>
                    <a:pt x="41597" y="37360"/>
                    <a:pt x="42864" y="38094"/>
                  </a:cubicBezTo>
                  <a:cubicBezTo>
                    <a:pt x="43756" y="38590"/>
                    <a:pt x="44704" y="38920"/>
                    <a:pt x="45693" y="38920"/>
                  </a:cubicBezTo>
                  <a:cubicBezTo>
                    <a:pt x="46035" y="38920"/>
                    <a:pt x="46382" y="38880"/>
                    <a:pt x="46734" y="38795"/>
                  </a:cubicBezTo>
                  <a:cubicBezTo>
                    <a:pt x="47934" y="38494"/>
                    <a:pt x="48201" y="37861"/>
                    <a:pt x="47467" y="36860"/>
                  </a:cubicBezTo>
                  <a:cubicBezTo>
                    <a:pt x="47034" y="36193"/>
                    <a:pt x="46433" y="35626"/>
                    <a:pt x="46600" y="34625"/>
                  </a:cubicBezTo>
                  <a:lnTo>
                    <a:pt x="47868" y="34358"/>
                  </a:lnTo>
                  <a:cubicBezTo>
                    <a:pt x="49369" y="33991"/>
                    <a:pt x="49602" y="33257"/>
                    <a:pt x="48902" y="31923"/>
                  </a:cubicBezTo>
                  <a:cubicBezTo>
                    <a:pt x="48368" y="30956"/>
                    <a:pt x="47934" y="29922"/>
                    <a:pt x="47467" y="28854"/>
                  </a:cubicBezTo>
                  <a:cubicBezTo>
                    <a:pt x="47401" y="28687"/>
                    <a:pt x="47467" y="28454"/>
                    <a:pt x="47467" y="28120"/>
                  </a:cubicBezTo>
                  <a:cubicBezTo>
                    <a:pt x="47968" y="28187"/>
                    <a:pt x="48401" y="28287"/>
                    <a:pt x="48868" y="28354"/>
                  </a:cubicBezTo>
                  <a:cubicBezTo>
                    <a:pt x="49202" y="28421"/>
                    <a:pt x="49569" y="28487"/>
                    <a:pt x="49903" y="28487"/>
                  </a:cubicBezTo>
                  <a:cubicBezTo>
                    <a:pt x="50436" y="28487"/>
                    <a:pt x="51103" y="28421"/>
                    <a:pt x="51203" y="27820"/>
                  </a:cubicBezTo>
                  <a:cubicBezTo>
                    <a:pt x="51270" y="27453"/>
                    <a:pt x="50937" y="26920"/>
                    <a:pt x="50703" y="26519"/>
                  </a:cubicBezTo>
                  <a:cubicBezTo>
                    <a:pt x="50370" y="26086"/>
                    <a:pt x="49903" y="25752"/>
                    <a:pt x="49602" y="25252"/>
                  </a:cubicBezTo>
                  <a:lnTo>
                    <a:pt x="49602" y="25252"/>
                  </a:lnTo>
                  <a:cubicBezTo>
                    <a:pt x="50603" y="25519"/>
                    <a:pt x="51637" y="25852"/>
                    <a:pt x="52705" y="26086"/>
                  </a:cubicBezTo>
                  <a:cubicBezTo>
                    <a:pt x="53501" y="26245"/>
                    <a:pt x="54276" y="26322"/>
                    <a:pt x="55032" y="26322"/>
                  </a:cubicBezTo>
                  <a:cubicBezTo>
                    <a:pt x="57761" y="26322"/>
                    <a:pt x="60232" y="25312"/>
                    <a:pt x="62478" y="23484"/>
                  </a:cubicBezTo>
                  <a:cubicBezTo>
                    <a:pt x="63779" y="22450"/>
                    <a:pt x="63779" y="21983"/>
                    <a:pt x="62545" y="20748"/>
                  </a:cubicBezTo>
                  <a:cubicBezTo>
                    <a:pt x="62878" y="20348"/>
                    <a:pt x="63212" y="19948"/>
                    <a:pt x="63546" y="19514"/>
                  </a:cubicBezTo>
                  <a:cubicBezTo>
                    <a:pt x="63712" y="19114"/>
                    <a:pt x="64013" y="18747"/>
                    <a:pt x="63746" y="18180"/>
                  </a:cubicBezTo>
                  <a:cubicBezTo>
                    <a:pt x="63558" y="17829"/>
                    <a:pt x="63256" y="17757"/>
                    <a:pt x="62942" y="17757"/>
                  </a:cubicBezTo>
                  <a:cubicBezTo>
                    <a:pt x="62809" y="17757"/>
                    <a:pt x="62674" y="17770"/>
                    <a:pt x="62545" y="17780"/>
                  </a:cubicBezTo>
                  <a:cubicBezTo>
                    <a:pt x="61911" y="17813"/>
                    <a:pt x="61277" y="17913"/>
                    <a:pt x="60443" y="17980"/>
                  </a:cubicBezTo>
                  <a:cubicBezTo>
                    <a:pt x="60644" y="17479"/>
                    <a:pt x="60777" y="17146"/>
                    <a:pt x="60910" y="16812"/>
                  </a:cubicBezTo>
                  <a:cubicBezTo>
                    <a:pt x="61277" y="15745"/>
                    <a:pt x="61044" y="15311"/>
                    <a:pt x="59910" y="15144"/>
                  </a:cubicBezTo>
                  <a:cubicBezTo>
                    <a:pt x="58642" y="14978"/>
                    <a:pt x="57441" y="14778"/>
                    <a:pt x="56074" y="14511"/>
                  </a:cubicBezTo>
                  <a:cubicBezTo>
                    <a:pt x="56574" y="13844"/>
                    <a:pt x="57074" y="13343"/>
                    <a:pt x="57408" y="12776"/>
                  </a:cubicBezTo>
                  <a:cubicBezTo>
                    <a:pt x="57741" y="12176"/>
                    <a:pt x="57942" y="11542"/>
                    <a:pt x="58208" y="10941"/>
                  </a:cubicBezTo>
                  <a:cubicBezTo>
                    <a:pt x="58309" y="10608"/>
                    <a:pt x="58442" y="10274"/>
                    <a:pt x="58542" y="9874"/>
                  </a:cubicBezTo>
                  <a:cubicBezTo>
                    <a:pt x="58816" y="8588"/>
                    <a:pt x="58416" y="7908"/>
                    <a:pt x="57397" y="7908"/>
                  </a:cubicBezTo>
                  <a:cubicBezTo>
                    <a:pt x="57175" y="7908"/>
                    <a:pt x="56922" y="7940"/>
                    <a:pt x="56641" y="8006"/>
                  </a:cubicBezTo>
                  <a:cubicBezTo>
                    <a:pt x="55940" y="8173"/>
                    <a:pt x="55273" y="8373"/>
                    <a:pt x="54606" y="8640"/>
                  </a:cubicBezTo>
                  <a:cubicBezTo>
                    <a:pt x="53233" y="9147"/>
                    <a:pt x="51846" y="9413"/>
                    <a:pt x="50438" y="9413"/>
                  </a:cubicBezTo>
                  <a:cubicBezTo>
                    <a:pt x="49623" y="9413"/>
                    <a:pt x="48800" y="9324"/>
                    <a:pt x="47968" y="9140"/>
                  </a:cubicBezTo>
                  <a:cubicBezTo>
                    <a:pt x="46305" y="8758"/>
                    <a:pt x="44631" y="8485"/>
                    <a:pt x="42965" y="8485"/>
                  </a:cubicBezTo>
                  <a:cubicBezTo>
                    <a:pt x="41723" y="8485"/>
                    <a:pt x="40486" y="8636"/>
                    <a:pt x="39262" y="9007"/>
                  </a:cubicBezTo>
                  <a:cubicBezTo>
                    <a:pt x="39095" y="8073"/>
                    <a:pt x="39061" y="7105"/>
                    <a:pt x="38728" y="6271"/>
                  </a:cubicBezTo>
                  <a:cubicBezTo>
                    <a:pt x="38361" y="5304"/>
                    <a:pt x="37360" y="5237"/>
                    <a:pt x="36360" y="5037"/>
                  </a:cubicBezTo>
                  <a:cubicBezTo>
                    <a:pt x="36426" y="4770"/>
                    <a:pt x="36526" y="4503"/>
                    <a:pt x="36593" y="4303"/>
                  </a:cubicBezTo>
                  <a:cubicBezTo>
                    <a:pt x="37027" y="2802"/>
                    <a:pt x="36526" y="1902"/>
                    <a:pt x="35025" y="1435"/>
                  </a:cubicBezTo>
                  <a:cubicBezTo>
                    <a:pt x="34592" y="1301"/>
                    <a:pt x="34125" y="1234"/>
                    <a:pt x="33724" y="1068"/>
                  </a:cubicBezTo>
                  <a:cubicBezTo>
                    <a:pt x="33357" y="934"/>
                    <a:pt x="32523" y="434"/>
                    <a:pt x="3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3821225" y="1329725"/>
              <a:ext cx="29225" cy="250200"/>
            </a:xfrm>
            <a:custGeom>
              <a:avLst/>
              <a:gdLst/>
              <a:ahLst/>
              <a:cxnLst/>
              <a:rect l="l" t="t" r="r" b="b"/>
              <a:pathLst>
                <a:path w="1169" h="10008" extrusionOk="0">
                  <a:moveTo>
                    <a:pt x="1168" y="1"/>
                  </a:moveTo>
                  <a:cubicBezTo>
                    <a:pt x="668" y="3336"/>
                    <a:pt x="1" y="6672"/>
                    <a:pt x="1168" y="10008"/>
                  </a:cubicBezTo>
                  <a:lnTo>
                    <a:pt x="1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750"/>
                                        <p:tgtEl>
                                          <p:spTgt spid="246"/>
                                        </p:tgtEl>
                                      </p:cBhvr>
                                    </p:animEffect>
                                    <p:set>
                                      <p:cBhvr>
                                        <p:cTn id="7" dur="1" fill="hold">
                                          <p:stCondLst>
                                            <p:cond delay="749"/>
                                          </p:stCondLst>
                                        </p:cTn>
                                        <p:tgtEl>
                                          <p:spTgt spid="2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Klasifikasi Fisik  Jaringan</a:t>
            </a:r>
            <a:endParaRPr dirty="0">
              <a:solidFill>
                <a:schemeClr val="dk1"/>
              </a:solidFill>
            </a:endParaRPr>
          </a:p>
        </p:txBody>
      </p:sp>
      <p:sp>
        <p:nvSpPr>
          <p:cNvPr id="457" name="Google Shape;457;p42"/>
          <p:cNvSpPr txBox="1">
            <a:spLocks noGrp="1"/>
          </p:cNvSpPr>
          <p:nvPr>
            <p:ph type="title" idx="2"/>
          </p:nvPr>
        </p:nvSpPr>
        <p:spPr>
          <a:xfrm>
            <a:off x="867850" y="1616900"/>
            <a:ext cx="22713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CPE</a:t>
            </a:r>
            <a:endParaRPr dirty="0"/>
          </a:p>
        </p:txBody>
      </p:sp>
      <p:sp>
        <p:nvSpPr>
          <p:cNvPr id="458" name="Google Shape;458;p42"/>
          <p:cNvSpPr txBox="1">
            <a:spLocks noGrp="1"/>
          </p:cNvSpPr>
          <p:nvPr>
            <p:ph type="subTitle" idx="1"/>
          </p:nvPr>
        </p:nvSpPr>
        <p:spPr>
          <a:xfrm>
            <a:off x="867850" y="2054154"/>
            <a:ext cx="2271300" cy="3210290"/>
          </a:xfrm>
          <a:prstGeom prst="rect">
            <a:avLst/>
          </a:prstGeom>
        </p:spPr>
        <p:txBody>
          <a:bodyPr spcFirstLastPara="1" wrap="square" lIns="91425" tIns="91425" rIns="91425" bIns="91425" anchor="t" anchorCtr="0">
            <a:noAutofit/>
          </a:bodyPr>
          <a:lstStyle/>
          <a:p>
            <a:pPr marL="0" lvl="0" indent="0"/>
            <a:r>
              <a:rPr lang="id-ID" dirty="0"/>
              <a:t>CPE(Customer Premises Equipment) Merupakan kategori perangkat yang bersentuhan langsung dengan pengguna, seperti PC, laptop, smartphone, IP phone, dan jaringan internal seperti LAN, </a:t>
            </a:r>
            <a:r>
              <a:rPr lang="id-ID" dirty="0" smtClean="0"/>
              <a:t>intranet</a:t>
            </a:r>
            <a:r>
              <a:rPr lang="id-ID" dirty="0"/>
              <a:t>, dan lainnya.</a:t>
            </a:r>
          </a:p>
          <a:p>
            <a:pPr marL="0" lvl="0" indent="0" algn="ctr" rtl="0">
              <a:spcBef>
                <a:spcPts val="0"/>
              </a:spcBef>
              <a:spcAft>
                <a:spcPts val="0"/>
              </a:spcAft>
              <a:buNone/>
            </a:pPr>
            <a:endParaRPr dirty="0"/>
          </a:p>
        </p:txBody>
      </p:sp>
      <p:sp>
        <p:nvSpPr>
          <p:cNvPr id="459" name="Google Shape;459;p42"/>
          <p:cNvSpPr txBox="1">
            <a:spLocks noGrp="1"/>
          </p:cNvSpPr>
          <p:nvPr>
            <p:ph type="title" idx="3"/>
          </p:nvPr>
        </p:nvSpPr>
        <p:spPr>
          <a:xfrm>
            <a:off x="3436350" y="1616900"/>
            <a:ext cx="22713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AN</a:t>
            </a:r>
            <a:endParaRPr dirty="0"/>
          </a:p>
        </p:txBody>
      </p:sp>
      <p:sp>
        <p:nvSpPr>
          <p:cNvPr id="460" name="Google Shape;460;p42"/>
          <p:cNvSpPr txBox="1">
            <a:spLocks noGrp="1"/>
          </p:cNvSpPr>
          <p:nvPr>
            <p:ph type="subTitle" idx="4"/>
          </p:nvPr>
        </p:nvSpPr>
        <p:spPr>
          <a:xfrm>
            <a:off x="3327089" y="2054154"/>
            <a:ext cx="2489772" cy="2480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AN (Access Network) Merupakan bagian dari jaringan yang berperan sebagai penghubung antara CPE dan CN. Contohnya, antara komputer ATM dan mesin server perbankan melalui pengaturan VLAN dalam </a:t>
            </a:r>
            <a:r>
              <a:rPr lang="id-ID" dirty="0" err="1"/>
              <a:t>switch</a:t>
            </a:r>
            <a:r>
              <a:rPr lang="id-ID" dirty="0"/>
              <a:t> </a:t>
            </a:r>
            <a:r>
              <a:rPr lang="id-ID" dirty="0" err="1"/>
              <a:t>Catalyst</a:t>
            </a:r>
            <a:r>
              <a:rPr lang="id-ID" dirty="0"/>
              <a:t>.</a:t>
            </a:r>
            <a:endParaRPr dirty="0"/>
          </a:p>
        </p:txBody>
      </p:sp>
      <p:sp>
        <p:nvSpPr>
          <p:cNvPr id="461" name="Google Shape;461;p42"/>
          <p:cNvSpPr txBox="1">
            <a:spLocks noGrp="1"/>
          </p:cNvSpPr>
          <p:nvPr>
            <p:ph type="title" idx="5"/>
          </p:nvPr>
        </p:nvSpPr>
        <p:spPr>
          <a:xfrm>
            <a:off x="6004850" y="1616900"/>
            <a:ext cx="22713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CN</a:t>
            </a:r>
            <a:endParaRPr dirty="0"/>
          </a:p>
        </p:txBody>
      </p:sp>
      <p:sp>
        <p:nvSpPr>
          <p:cNvPr id="462" name="Google Shape;462;p42"/>
          <p:cNvSpPr txBox="1">
            <a:spLocks noGrp="1"/>
          </p:cNvSpPr>
          <p:nvPr>
            <p:ph type="subTitle" idx="6"/>
          </p:nvPr>
        </p:nvSpPr>
        <p:spPr>
          <a:xfrm>
            <a:off x="6102832" y="2211690"/>
            <a:ext cx="2461057" cy="2322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CN (</a:t>
            </a:r>
            <a:r>
              <a:rPr lang="id-ID" dirty="0" err="1"/>
              <a:t>Core</a:t>
            </a:r>
            <a:r>
              <a:rPr lang="id-ID" dirty="0"/>
              <a:t> Network) adalah bagian inti dari jaringan, yang berperan menyediakan sambungan yang dapat mengoneksikan </a:t>
            </a:r>
            <a:r>
              <a:rPr lang="id-ID" dirty="0" err="1"/>
              <a:t>antarpengguna</a:t>
            </a:r>
            <a:r>
              <a:rPr lang="id-ID" dirty="0"/>
              <a:t> pada jaringan berbeda.</a:t>
            </a:r>
            <a:endParaRPr dirty="0"/>
          </a:p>
        </p:txBody>
      </p:sp>
      <p:grpSp>
        <p:nvGrpSpPr>
          <p:cNvPr id="463" name="Google Shape;463;p42"/>
          <p:cNvGrpSpPr/>
          <p:nvPr/>
        </p:nvGrpSpPr>
        <p:grpSpPr>
          <a:xfrm>
            <a:off x="7157266" y="372022"/>
            <a:ext cx="1562448" cy="978835"/>
            <a:chOff x="7157266" y="372022"/>
            <a:chExt cx="1562448" cy="978835"/>
          </a:xfrm>
        </p:grpSpPr>
        <p:grpSp>
          <p:nvGrpSpPr>
            <p:cNvPr id="464" name="Google Shape;464;p42"/>
            <p:cNvGrpSpPr/>
            <p:nvPr/>
          </p:nvGrpSpPr>
          <p:grpSpPr>
            <a:xfrm rot="10800000">
              <a:off x="7718152" y="372022"/>
              <a:ext cx="1001562" cy="978835"/>
              <a:chOff x="1601875" y="3436850"/>
              <a:chExt cx="1534725" cy="1499900"/>
            </a:xfrm>
          </p:grpSpPr>
          <p:sp>
            <p:nvSpPr>
              <p:cNvPr id="465" name="Google Shape;465;p42"/>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42"/>
            <p:cNvSpPr/>
            <p:nvPr/>
          </p:nvSpPr>
          <p:spPr>
            <a:xfrm rot="-7485384" flipH="1">
              <a:off x="7141276" y="610057"/>
              <a:ext cx="743890" cy="350332"/>
            </a:xfrm>
            <a:custGeom>
              <a:avLst/>
              <a:gdLst/>
              <a:ahLst/>
              <a:cxnLst/>
              <a:rect l="l" t="t" r="r" b="b"/>
              <a:pathLst>
                <a:path w="29755" h="14013" extrusionOk="0">
                  <a:moveTo>
                    <a:pt x="16866" y="1668"/>
                  </a:moveTo>
                  <a:cubicBezTo>
                    <a:pt x="17090" y="1668"/>
                    <a:pt x="17306" y="1680"/>
                    <a:pt x="17513" y="1704"/>
                  </a:cubicBezTo>
                  <a:cubicBezTo>
                    <a:pt x="17346" y="1837"/>
                    <a:pt x="17246" y="1904"/>
                    <a:pt x="17079" y="2004"/>
                  </a:cubicBezTo>
                  <a:cubicBezTo>
                    <a:pt x="15478" y="3005"/>
                    <a:pt x="13843" y="3972"/>
                    <a:pt x="12275" y="4973"/>
                  </a:cubicBezTo>
                  <a:cubicBezTo>
                    <a:pt x="10141" y="6340"/>
                    <a:pt x="8072" y="7741"/>
                    <a:pt x="5971" y="9142"/>
                  </a:cubicBezTo>
                  <a:cubicBezTo>
                    <a:pt x="5704" y="9309"/>
                    <a:pt x="5404" y="9376"/>
                    <a:pt x="5070" y="9409"/>
                  </a:cubicBezTo>
                  <a:cubicBezTo>
                    <a:pt x="7138" y="7241"/>
                    <a:pt x="9473" y="5406"/>
                    <a:pt x="11909" y="3638"/>
                  </a:cubicBezTo>
                  <a:lnTo>
                    <a:pt x="11909" y="3638"/>
                  </a:lnTo>
                  <a:cubicBezTo>
                    <a:pt x="8706" y="4706"/>
                    <a:pt x="6405" y="7041"/>
                    <a:pt x="3803" y="9176"/>
                  </a:cubicBezTo>
                  <a:cubicBezTo>
                    <a:pt x="5639" y="5662"/>
                    <a:pt x="12701" y="1668"/>
                    <a:pt x="16866" y="1668"/>
                  </a:cubicBezTo>
                  <a:close/>
                  <a:moveTo>
                    <a:pt x="24916" y="1015"/>
                  </a:moveTo>
                  <a:cubicBezTo>
                    <a:pt x="25215" y="1015"/>
                    <a:pt x="25512" y="1031"/>
                    <a:pt x="25785" y="1070"/>
                  </a:cubicBezTo>
                  <a:cubicBezTo>
                    <a:pt x="26152" y="1170"/>
                    <a:pt x="27420" y="1737"/>
                    <a:pt x="25818" y="2304"/>
                  </a:cubicBezTo>
                  <a:cubicBezTo>
                    <a:pt x="24951" y="2604"/>
                    <a:pt x="24451" y="2838"/>
                    <a:pt x="24317" y="3171"/>
                  </a:cubicBezTo>
                  <a:cubicBezTo>
                    <a:pt x="23950" y="4139"/>
                    <a:pt x="25452" y="4039"/>
                    <a:pt x="27420" y="6374"/>
                  </a:cubicBezTo>
                  <a:cubicBezTo>
                    <a:pt x="27920" y="7008"/>
                    <a:pt x="28320" y="7708"/>
                    <a:pt x="28587" y="8442"/>
                  </a:cubicBezTo>
                  <a:cubicBezTo>
                    <a:pt x="28687" y="8842"/>
                    <a:pt x="28654" y="9409"/>
                    <a:pt x="28454" y="9743"/>
                  </a:cubicBezTo>
                  <a:cubicBezTo>
                    <a:pt x="28394" y="9818"/>
                    <a:pt x="28225" y="9853"/>
                    <a:pt x="28025" y="9853"/>
                  </a:cubicBezTo>
                  <a:cubicBezTo>
                    <a:pt x="27780" y="9853"/>
                    <a:pt x="27488" y="9801"/>
                    <a:pt x="27286" y="9709"/>
                  </a:cubicBezTo>
                  <a:cubicBezTo>
                    <a:pt x="26119" y="9242"/>
                    <a:pt x="25018" y="8709"/>
                    <a:pt x="23850" y="8242"/>
                  </a:cubicBezTo>
                  <a:cubicBezTo>
                    <a:pt x="23183" y="8008"/>
                    <a:pt x="22483" y="7808"/>
                    <a:pt x="21782" y="7708"/>
                  </a:cubicBezTo>
                  <a:cubicBezTo>
                    <a:pt x="21601" y="7681"/>
                    <a:pt x="21441" y="7668"/>
                    <a:pt x="21302" y="7668"/>
                  </a:cubicBezTo>
                  <a:cubicBezTo>
                    <a:pt x="20568" y="7668"/>
                    <a:pt x="20401" y="8051"/>
                    <a:pt x="20681" y="8976"/>
                  </a:cubicBezTo>
                  <a:cubicBezTo>
                    <a:pt x="20782" y="9176"/>
                    <a:pt x="20848" y="9509"/>
                    <a:pt x="20848" y="9743"/>
                  </a:cubicBezTo>
                  <a:cubicBezTo>
                    <a:pt x="20848" y="9955"/>
                    <a:pt x="20633" y="10005"/>
                    <a:pt x="20399" y="10005"/>
                  </a:cubicBezTo>
                  <a:cubicBezTo>
                    <a:pt x="20264" y="10005"/>
                    <a:pt x="20124" y="9989"/>
                    <a:pt x="20014" y="9976"/>
                  </a:cubicBezTo>
                  <a:cubicBezTo>
                    <a:pt x="17479" y="9543"/>
                    <a:pt x="15811" y="9142"/>
                    <a:pt x="13276" y="9042"/>
                  </a:cubicBezTo>
                  <a:cubicBezTo>
                    <a:pt x="15111" y="8409"/>
                    <a:pt x="17012" y="8442"/>
                    <a:pt x="19147" y="8409"/>
                  </a:cubicBezTo>
                  <a:cubicBezTo>
                    <a:pt x="18057" y="7682"/>
                    <a:pt x="16861" y="7536"/>
                    <a:pt x="15803" y="7536"/>
                  </a:cubicBezTo>
                  <a:cubicBezTo>
                    <a:pt x="15404" y="7536"/>
                    <a:pt x="15024" y="7556"/>
                    <a:pt x="14677" y="7575"/>
                  </a:cubicBezTo>
                  <a:cubicBezTo>
                    <a:pt x="16445" y="6674"/>
                    <a:pt x="18280" y="6007"/>
                    <a:pt x="20315" y="5940"/>
                  </a:cubicBezTo>
                  <a:cubicBezTo>
                    <a:pt x="20349" y="5940"/>
                    <a:pt x="20384" y="5939"/>
                    <a:pt x="20419" y="5939"/>
                  </a:cubicBezTo>
                  <a:cubicBezTo>
                    <a:pt x="22379" y="5939"/>
                    <a:pt x="24152" y="6853"/>
                    <a:pt x="26085" y="7541"/>
                  </a:cubicBezTo>
                  <a:cubicBezTo>
                    <a:pt x="24168" y="5928"/>
                    <a:pt x="22529" y="5052"/>
                    <a:pt x="20157" y="5052"/>
                  </a:cubicBezTo>
                  <a:cubicBezTo>
                    <a:pt x="19145" y="5052"/>
                    <a:pt x="18001" y="5211"/>
                    <a:pt x="16645" y="5540"/>
                  </a:cubicBezTo>
                  <a:cubicBezTo>
                    <a:pt x="18313" y="4506"/>
                    <a:pt x="20114" y="3839"/>
                    <a:pt x="22016" y="3605"/>
                  </a:cubicBezTo>
                  <a:cubicBezTo>
                    <a:pt x="22016" y="3562"/>
                    <a:pt x="21236" y="3506"/>
                    <a:pt x="20509" y="3506"/>
                  </a:cubicBezTo>
                  <a:cubicBezTo>
                    <a:pt x="20100" y="3506"/>
                    <a:pt x="19709" y="3524"/>
                    <a:pt x="19481" y="3572"/>
                  </a:cubicBezTo>
                  <a:cubicBezTo>
                    <a:pt x="17446" y="4005"/>
                    <a:pt x="15778" y="4673"/>
                    <a:pt x="13910" y="5773"/>
                  </a:cubicBezTo>
                  <a:cubicBezTo>
                    <a:pt x="12809" y="6440"/>
                    <a:pt x="11442" y="7408"/>
                    <a:pt x="10307" y="8275"/>
                  </a:cubicBezTo>
                  <a:cubicBezTo>
                    <a:pt x="11608" y="5807"/>
                    <a:pt x="18947" y="1637"/>
                    <a:pt x="24284" y="1037"/>
                  </a:cubicBezTo>
                  <a:cubicBezTo>
                    <a:pt x="24491" y="1023"/>
                    <a:pt x="24704" y="1015"/>
                    <a:pt x="24916" y="1015"/>
                  </a:cubicBezTo>
                  <a:close/>
                  <a:moveTo>
                    <a:pt x="25090" y="0"/>
                  </a:moveTo>
                  <a:cubicBezTo>
                    <a:pt x="24520" y="0"/>
                    <a:pt x="23925" y="94"/>
                    <a:pt x="23350" y="169"/>
                  </a:cubicBezTo>
                  <a:cubicBezTo>
                    <a:pt x="21949" y="269"/>
                    <a:pt x="20581" y="503"/>
                    <a:pt x="19147" y="536"/>
                  </a:cubicBezTo>
                  <a:cubicBezTo>
                    <a:pt x="10574" y="870"/>
                    <a:pt x="4437" y="5039"/>
                    <a:pt x="434" y="12545"/>
                  </a:cubicBezTo>
                  <a:cubicBezTo>
                    <a:pt x="234" y="12912"/>
                    <a:pt x="167" y="13412"/>
                    <a:pt x="0" y="14013"/>
                  </a:cubicBezTo>
                  <a:cubicBezTo>
                    <a:pt x="400" y="13913"/>
                    <a:pt x="467" y="13913"/>
                    <a:pt x="567" y="13879"/>
                  </a:cubicBezTo>
                  <a:cubicBezTo>
                    <a:pt x="1134" y="13546"/>
                    <a:pt x="1768" y="13212"/>
                    <a:pt x="2335" y="12878"/>
                  </a:cubicBezTo>
                  <a:cubicBezTo>
                    <a:pt x="5387" y="11214"/>
                    <a:pt x="8623" y="10218"/>
                    <a:pt x="12044" y="10218"/>
                  </a:cubicBezTo>
                  <a:cubicBezTo>
                    <a:pt x="12737" y="10218"/>
                    <a:pt x="13436" y="10259"/>
                    <a:pt x="14143" y="10343"/>
                  </a:cubicBezTo>
                  <a:cubicBezTo>
                    <a:pt x="15745" y="10510"/>
                    <a:pt x="17279" y="10710"/>
                    <a:pt x="18847" y="10910"/>
                  </a:cubicBezTo>
                  <a:cubicBezTo>
                    <a:pt x="19725" y="11022"/>
                    <a:pt x="20455" y="11140"/>
                    <a:pt x="21003" y="11140"/>
                  </a:cubicBezTo>
                  <a:cubicBezTo>
                    <a:pt x="22097" y="11140"/>
                    <a:pt x="22461" y="10666"/>
                    <a:pt x="21816" y="8709"/>
                  </a:cubicBezTo>
                  <a:lnTo>
                    <a:pt x="21816" y="8709"/>
                  </a:lnTo>
                  <a:cubicBezTo>
                    <a:pt x="22750" y="8742"/>
                    <a:pt x="23950" y="9142"/>
                    <a:pt x="24784" y="9476"/>
                  </a:cubicBezTo>
                  <a:cubicBezTo>
                    <a:pt x="25585" y="9810"/>
                    <a:pt x="26319" y="10176"/>
                    <a:pt x="27119" y="10477"/>
                  </a:cubicBezTo>
                  <a:cubicBezTo>
                    <a:pt x="27453" y="10593"/>
                    <a:pt x="27803" y="10694"/>
                    <a:pt x="28149" y="10694"/>
                  </a:cubicBezTo>
                  <a:cubicBezTo>
                    <a:pt x="28495" y="10694"/>
                    <a:pt x="28837" y="10593"/>
                    <a:pt x="29154" y="10310"/>
                  </a:cubicBezTo>
                  <a:cubicBezTo>
                    <a:pt x="29755" y="9709"/>
                    <a:pt x="29655" y="8976"/>
                    <a:pt x="29454" y="8242"/>
                  </a:cubicBezTo>
                  <a:cubicBezTo>
                    <a:pt x="28153" y="4706"/>
                    <a:pt x="25952" y="3672"/>
                    <a:pt x="25652" y="3372"/>
                  </a:cubicBezTo>
                  <a:cubicBezTo>
                    <a:pt x="26152" y="3171"/>
                    <a:pt x="26586" y="3038"/>
                    <a:pt x="26953" y="2871"/>
                  </a:cubicBezTo>
                  <a:cubicBezTo>
                    <a:pt x="27953" y="2338"/>
                    <a:pt x="28087" y="1270"/>
                    <a:pt x="27153" y="603"/>
                  </a:cubicBezTo>
                  <a:cubicBezTo>
                    <a:pt x="26752" y="269"/>
                    <a:pt x="26152" y="69"/>
                    <a:pt x="25652" y="36"/>
                  </a:cubicBezTo>
                  <a:cubicBezTo>
                    <a:pt x="25468" y="11"/>
                    <a:pt x="25281" y="0"/>
                    <a:pt x="25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42"/>
          <p:cNvGrpSpPr/>
          <p:nvPr/>
        </p:nvGrpSpPr>
        <p:grpSpPr>
          <a:xfrm>
            <a:off x="424277" y="372022"/>
            <a:ext cx="1562399" cy="978835"/>
            <a:chOff x="424277" y="372022"/>
            <a:chExt cx="1562399" cy="978835"/>
          </a:xfrm>
        </p:grpSpPr>
        <p:grpSp>
          <p:nvGrpSpPr>
            <p:cNvPr id="474" name="Google Shape;474;p42"/>
            <p:cNvGrpSpPr/>
            <p:nvPr/>
          </p:nvGrpSpPr>
          <p:grpSpPr>
            <a:xfrm rot="10800000" flipH="1">
              <a:off x="424277" y="372022"/>
              <a:ext cx="1001562" cy="978835"/>
              <a:chOff x="1601875" y="3436850"/>
              <a:chExt cx="1534725" cy="1499900"/>
            </a:xfrm>
          </p:grpSpPr>
          <p:sp>
            <p:nvSpPr>
              <p:cNvPr id="475" name="Google Shape;475;p42"/>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42"/>
            <p:cNvSpPr/>
            <p:nvPr/>
          </p:nvSpPr>
          <p:spPr>
            <a:xfrm rot="7485384">
              <a:off x="1258776" y="610057"/>
              <a:ext cx="743890" cy="350332"/>
            </a:xfrm>
            <a:custGeom>
              <a:avLst/>
              <a:gdLst/>
              <a:ahLst/>
              <a:cxnLst/>
              <a:rect l="l" t="t" r="r" b="b"/>
              <a:pathLst>
                <a:path w="29755" h="14013" extrusionOk="0">
                  <a:moveTo>
                    <a:pt x="16866" y="1668"/>
                  </a:moveTo>
                  <a:cubicBezTo>
                    <a:pt x="17090" y="1668"/>
                    <a:pt x="17306" y="1680"/>
                    <a:pt x="17513" y="1704"/>
                  </a:cubicBezTo>
                  <a:cubicBezTo>
                    <a:pt x="17346" y="1837"/>
                    <a:pt x="17246" y="1904"/>
                    <a:pt x="17079" y="2004"/>
                  </a:cubicBezTo>
                  <a:cubicBezTo>
                    <a:pt x="15478" y="3005"/>
                    <a:pt x="13843" y="3972"/>
                    <a:pt x="12275" y="4973"/>
                  </a:cubicBezTo>
                  <a:cubicBezTo>
                    <a:pt x="10141" y="6340"/>
                    <a:pt x="8072" y="7741"/>
                    <a:pt x="5971" y="9142"/>
                  </a:cubicBezTo>
                  <a:cubicBezTo>
                    <a:pt x="5704" y="9309"/>
                    <a:pt x="5404" y="9376"/>
                    <a:pt x="5070" y="9409"/>
                  </a:cubicBezTo>
                  <a:cubicBezTo>
                    <a:pt x="7138" y="7241"/>
                    <a:pt x="9473" y="5406"/>
                    <a:pt x="11909" y="3638"/>
                  </a:cubicBezTo>
                  <a:lnTo>
                    <a:pt x="11909" y="3638"/>
                  </a:lnTo>
                  <a:cubicBezTo>
                    <a:pt x="8706" y="4706"/>
                    <a:pt x="6405" y="7041"/>
                    <a:pt x="3803" y="9176"/>
                  </a:cubicBezTo>
                  <a:cubicBezTo>
                    <a:pt x="5639" y="5662"/>
                    <a:pt x="12701" y="1668"/>
                    <a:pt x="16866" y="1668"/>
                  </a:cubicBezTo>
                  <a:close/>
                  <a:moveTo>
                    <a:pt x="24916" y="1015"/>
                  </a:moveTo>
                  <a:cubicBezTo>
                    <a:pt x="25215" y="1015"/>
                    <a:pt x="25512" y="1031"/>
                    <a:pt x="25785" y="1070"/>
                  </a:cubicBezTo>
                  <a:cubicBezTo>
                    <a:pt x="26152" y="1170"/>
                    <a:pt x="27420" y="1737"/>
                    <a:pt x="25818" y="2304"/>
                  </a:cubicBezTo>
                  <a:cubicBezTo>
                    <a:pt x="24951" y="2604"/>
                    <a:pt x="24451" y="2838"/>
                    <a:pt x="24317" y="3171"/>
                  </a:cubicBezTo>
                  <a:cubicBezTo>
                    <a:pt x="23950" y="4139"/>
                    <a:pt x="25452" y="4039"/>
                    <a:pt x="27420" y="6374"/>
                  </a:cubicBezTo>
                  <a:cubicBezTo>
                    <a:pt x="27920" y="7008"/>
                    <a:pt x="28320" y="7708"/>
                    <a:pt x="28587" y="8442"/>
                  </a:cubicBezTo>
                  <a:cubicBezTo>
                    <a:pt x="28687" y="8842"/>
                    <a:pt x="28654" y="9409"/>
                    <a:pt x="28454" y="9743"/>
                  </a:cubicBezTo>
                  <a:cubicBezTo>
                    <a:pt x="28394" y="9818"/>
                    <a:pt x="28225" y="9853"/>
                    <a:pt x="28025" y="9853"/>
                  </a:cubicBezTo>
                  <a:cubicBezTo>
                    <a:pt x="27780" y="9853"/>
                    <a:pt x="27488" y="9801"/>
                    <a:pt x="27286" y="9709"/>
                  </a:cubicBezTo>
                  <a:cubicBezTo>
                    <a:pt x="26119" y="9242"/>
                    <a:pt x="25018" y="8709"/>
                    <a:pt x="23850" y="8242"/>
                  </a:cubicBezTo>
                  <a:cubicBezTo>
                    <a:pt x="23183" y="8008"/>
                    <a:pt x="22483" y="7808"/>
                    <a:pt x="21782" y="7708"/>
                  </a:cubicBezTo>
                  <a:cubicBezTo>
                    <a:pt x="21601" y="7681"/>
                    <a:pt x="21441" y="7668"/>
                    <a:pt x="21302" y="7668"/>
                  </a:cubicBezTo>
                  <a:cubicBezTo>
                    <a:pt x="20568" y="7668"/>
                    <a:pt x="20401" y="8051"/>
                    <a:pt x="20681" y="8976"/>
                  </a:cubicBezTo>
                  <a:cubicBezTo>
                    <a:pt x="20782" y="9176"/>
                    <a:pt x="20848" y="9509"/>
                    <a:pt x="20848" y="9743"/>
                  </a:cubicBezTo>
                  <a:cubicBezTo>
                    <a:pt x="20848" y="9955"/>
                    <a:pt x="20633" y="10005"/>
                    <a:pt x="20399" y="10005"/>
                  </a:cubicBezTo>
                  <a:cubicBezTo>
                    <a:pt x="20264" y="10005"/>
                    <a:pt x="20124" y="9989"/>
                    <a:pt x="20014" y="9976"/>
                  </a:cubicBezTo>
                  <a:cubicBezTo>
                    <a:pt x="17479" y="9543"/>
                    <a:pt x="15811" y="9142"/>
                    <a:pt x="13276" y="9042"/>
                  </a:cubicBezTo>
                  <a:cubicBezTo>
                    <a:pt x="15111" y="8409"/>
                    <a:pt x="17012" y="8442"/>
                    <a:pt x="19147" y="8409"/>
                  </a:cubicBezTo>
                  <a:cubicBezTo>
                    <a:pt x="18057" y="7682"/>
                    <a:pt x="16861" y="7536"/>
                    <a:pt x="15803" y="7536"/>
                  </a:cubicBezTo>
                  <a:cubicBezTo>
                    <a:pt x="15404" y="7536"/>
                    <a:pt x="15024" y="7556"/>
                    <a:pt x="14677" y="7575"/>
                  </a:cubicBezTo>
                  <a:cubicBezTo>
                    <a:pt x="16445" y="6674"/>
                    <a:pt x="18280" y="6007"/>
                    <a:pt x="20315" y="5940"/>
                  </a:cubicBezTo>
                  <a:cubicBezTo>
                    <a:pt x="20349" y="5940"/>
                    <a:pt x="20384" y="5939"/>
                    <a:pt x="20419" y="5939"/>
                  </a:cubicBezTo>
                  <a:cubicBezTo>
                    <a:pt x="22379" y="5939"/>
                    <a:pt x="24152" y="6853"/>
                    <a:pt x="26085" y="7541"/>
                  </a:cubicBezTo>
                  <a:cubicBezTo>
                    <a:pt x="24168" y="5928"/>
                    <a:pt x="22529" y="5052"/>
                    <a:pt x="20157" y="5052"/>
                  </a:cubicBezTo>
                  <a:cubicBezTo>
                    <a:pt x="19145" y="5052"/>
                    <a:pt x="18001" y="5211"/>
                    <a:pt x="16645" y="5540"/>
                  </a:cubicBezTo>
                  <a:cubicBezTo>
                    <a:pt x="18313" y="4506"/>
                    <a:pt x="20114" y="3839"/>
                    <a:pt x="22016" y="3605"/>
                  </a:cubicBezTo>
                  <a:cubicBezTo>
                    <a:pt x="22016" y="3562"/>
                    <a:pt x="21236" y="3506"/>
                    <a:pt x="20509" y="3506"/>
                  </a:cubicBezTo>
                  <a:cubicBezTo>
                    <a:pt x="20100" y="3506"/>
                    <a:pt x="19709" y="3524"/>
                    <a:pt x="19481" y="3572"/>
                  </a:cubicBezTo>
                  <a:cubicBezTo>
                    <a:pt x="17446" y="4005"/>
                    <a:pt x="15778" y="4673"/>
                    <a:pt x="13910" y="5773"/>
                  </a:cubicBezTo>
                  <a:cubicBezTo>
                    <a:pt x="12809" y="6440"/>
                    <a:pt x="11442" y="7408"/>
                    <a:pt x="10307" y="8275"/>
                  </a:cubicBezTo>
                  <a:cubicBezTo>
                    <a:pt x="11608" y="5807"/>
                    <a:pt x="18947" y="1637"/>
                    <a:pt x="24284" y="1037"/>
                  </a:cubicBezTo>
                  <a:cubicBezTo>
                    <a:pt x="24491" y="1023"/>
                    <a:pt x="24704" y="1015"/>
                    <a:pt x="24916" y="1015"/>
                  </a:cubicBezTo>
                  <a:close/>
                  <a:moveTo>
                    <a:pt x="25090" y="0"/>
                  </a:moveTo>
                  <a:cubicBezTo>
                    <a:pt x="24520" y="0"/>
                    <a:pt x="23925" y="94"/>
                    <a:pt x="23350" y="169"/>
                  </a:cubicBezTo>
                  <a:cubicBezTo>
                    <a:pt x="21949" y="269"/>
                    <a:pt x="20581" y="503"/>
                    <a:pt x="19147" y="536"/>
                  </a:cubicBezTo>
                  <a:cubicBezTo>
                    <a:pt x="10574" y="870"/>
                    <a:pt x="4437" y="5039"/>
                    <a:pt x="434" y="12545"/>
                  </a:cubicBezTo>
                  <a:cubicBezTo>
                    <a:pt x="234" y="12912"/>
                    <a:pt x="167" y="13412"/>
                    <a:pt x="0" y="14013"/>
                  </a:cubicBezTo>
                  <a:cubicBezTo>
                    <a:pt x="400" y="13913"/>
                    <a:pt x="467" y="13913"/>
                    <a:pt x="567" y="13879"/>
                  </a:cubicBezTo>
                  <a:cubicBezTo>
                    <a:pt x="1134" y="13546"/>
                    <a:pt x="1768" y="13212"/>
                    <a:pt x="2335" y="12878"/>
                  </a:cubicBezTo>
                  <a:cubicBezTo>
                    <a:pt x="5387" y="11214"/>
                    <a:pt x="8623" y="10218"/>
                    <a:pt x="12044" y="10218"/>
                  </a:cubicBezTo>
                  <a:cubicBezTo>
                    <a:pt x="12737" y="10218"/>
                    <a:pt x="13436" y="10259"/>
                    <a:pt x="14143" y="10343"/>
                  </a:cubicBezTo>
                  <a:cubicBezTo>
                    <a:pt x="15745" y="10510"/>
                    <a:pt x="17279" y="10710"/>
                    <a:pt x="18847" y="10910"/>
                  </a:cubicBezTo>
                  <a:cubicBezTo>
                    <a:pt x="19725" y="11022"/>
                    <a:pt x="20455" y="11140"/>
                    <a:pt x="21003" y="11140"/>
                  </a:cubicBezTo>
                  <a:cubicBezTo>
                    <a:pt x="22097" y="11140"/>
                    <a:pt x="22461" y="10666"/>
                    <a:pt x="21816" y="8709"/>
                  </a:cubicBezTo>
                  <a:lnTo>
                    <a:pt x="21816" y="8709"/>
                  </a:lnTo>
                  <a:cubicBezTo>
                    <a:pt x="22750" y="8742"/>
                    <a:pt x="23950" y="9142"/>
                    <a:pt x="24784" y="9476"/>
                  </a:cubicBezTo>
                  <a:cubicBezTo>
                    <a:pt x="25585" y="9810"/>
                    <a:pt x="26319" y="10176"/>
                    <a:pt x="27119" y="10477"/>
                  </a:cubicBezTo>
                  <a:cubicBezTo>
                    <a:pt x="27453" y="10593"/>
                    <a:pt x="27803" y="10694"/>
                    <a:pt x="28149" y="10694"/>
                  </a:cubicBezTo>
                  <a:cubicBezTo>
                    <a:pt x="28495" y="10694"/>
                    <a:pt x="28837" y="10593"/>
                    <a:pt x="29154" y="10310"/>
                  </a:cubicBezTo>
                  <a:cubicBezTo>
                    <a:pt x="29755" y="9709"/>
                    <a:pt x="29655" y="8976"/>
                    <a:pt x="29454" y="8242"/>
                  </a:cubicBezTo>
                  <a:cubicBezTo>
                    <a:pt x="28153" y="4706"/>
                    <a:pt x="25952" y="3672"/>
                    <a:pt x="25652" y="3372"/>
                  </a:cubicBezTo>
                  <a:cubicBezTo>
                    <a:pt x="26152" y="3171"/>
                    <a:pt x="26586" y="3038"/>
                    <a:pt x="26953" y="2871"/>
                  </a:cubicBezTo>
                  <a:cubicBezTo>
                    <a:pt x="27953" y="2338"/>
                    <a:pt x="28087" y="1270"/>
                    <a:pt x="27153" y="603"/>
                  </a:cubicBezTo>
                  <a:cubicBezTo>
                    <a:pt x="26752" y="269"/>
                    <a:pt x="26152" y="69"/>
                    <a:pt x="25652" y="36"/>
                  </a:cubicBezTo>
                  <a:cubicBezTo>
                    <a:pt x="25468" y="11"/>
                    <a:pt x="25281" y="0"/>
                    <a:pt x="25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250"/>
                                  </p:stCondLst>
                                  <p:childTnLst>
                                    <p:set>
                                      <p:cBhvr>
                                        <p:cTn id="6" dur="1" fill="hold">
                                          <p:stCondLst>
                                            <p:cond delay="0"/>
                                          </p:stCondLst>
                                        </p:cTn>
                                        <p:tgtEl>
                                          <p:spTgt spid="456"/>
                                        </p:tgtEl>
                                        <p:attrNameLst>
                                          <p:attrName>style.visibility</p:attrName>
                                        </p:attrNameLst>
                                      </p:cBhvr>
                                      <p:to>
                                        <p:strVal val="visible"/>
                                      </p:to>
                                    </p:set>
                                    <p:animEffect transition="in" filter="blinds(horizontal)">
                                      <p:cBhvr>
                                        <p:cTn id="7" dur="500"/>
                                        <p:tgtEl>
                                          <p:spTgt spid="45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250"/>
                                  </p:stCondLst>
                                  <p:childTnLst>
                                    <p:set>
                                      <p:cBhvr>
                                        <p:cTn id="11" dur="1" fill="hold">
                                          <p:stCondLst>
                                            <p:cond delay="0"/>
                                          </p:stCondLst>
                                        </p:cTn>
                                        <p:tgtEl>
                                          <p:spTgt spid="457"/>
                                        </p:tgtEl>
                                        <p:attrNameLst>
                                          <p:attrName>style.visibility</p:attrName>
                                        </p:attrNameLst>
                                      </p:cBhvr>
                                      <p:to>
                                        <p:strVal val="visible"/>
                                      </p:to>
                                    </p:set>
                                    <p:anim calcmode="lin" valueType="num">
                                      <p:cBhvr>
                                        <p:cTn id="12" dur="500" fill="hold"/>
                                        <p:tgtEl>
                                          <p:spTgt spid="457"/>
                                        </p:tgtEl>
                                        <p:attrNameLst>
                                          <p:attrName>ppt_w</p:attrName>
                                        </p:attrNameLst>
                                      </p:cBhvr>
                                      <p:tavLst>
                                        <p:tav tm="0">
                                          <p:val>
                                            <p:fltVal val="0"/>
                                          </p:val>
                                        </p:tav>
                                        <p:tav tm="100000">
                                          <p:val>
                                            <p:strVal val="#ppt_w"/>
                                          </p:val>
                                        </p:tav>
                                      </p:tavLst>
                                    </p:anim>
                                    <p:anim calcmode="lin" valueType="num">
                                      <p:cBhvr>
                                        <p:cTn id="13" dur="500" fill="hold"/>
                                        <p:tgtEl>
                                          <p:spTgt spid="457"/>
                                        </p:tgtEl>
                                        <p:attrNameLst>
                                          <p:attrName>ppt_h</p:attrName>
                                        </p:attrNameLst>
                                      </p:cBhvr>
                                      <p:tavLst>
                                        <p:tav tm="0">
                                          <p:val>
                                            <p:fltVal val="0"/>
                                          </p:val>
                                        </p:tav>
                                        <p:tav tm="100000">
                                          <p:val>
                                            <p:strVal val="#ppt_h"/>
                                          </p:val>
                                        </p:tav>
                                      </p:tavLst>
                                    </p:anim>
                                    <p:animEffect transition="in" filter="fade">
                                      <p:cBhvr>
                                        <p:cTn id="14" dur="500"/>
                                        <p:tgtEl>
                                          <p:spTgt spid="45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250"/>
                                  </p:stCondLst>
                                  <p:childTnLst>
                                    <p:set>
                                      <p:cBhvr>
                                        <p:cTn id="18" dur="1" fill="hold">
                                          <p:stCondLst>
                                            <p:cond delay="0"/>
                                          </p:stCondLst>
                                        </p:cTn>
                                        <p:tgtEl>
                                          <p:spTgt spid="458">
                                            <p:txEl>
                                              <p:pRg st="0" end="0"/>
                                            </p:txEl>
                                          </p:spTgt>
                                        </p:tgtEl>
                                        <p:attrNameLst>
                                          <p:attrName>style.visibility</p:attrName>
                                        </p:attrNameLst>
                                      </p:cBhvr>
                                      <p:to>
                                        <p:strVal val="visible"/>
                                      </p:to>
                                    </p:set>
                                    <p:animEffect transition="in" filter="fade">
                                      <p:cBhvr>
                                        <p:cTn id="19" dur="500"/>
                                        <p:tgtEl>
                                          <p:spTgt spid="45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250"/>
                                  </p:stCondLst>
                                  <p:childTnLst>
                                    <p:set>
                                      <p:cBhvr>
                                        <p:cTn id="23" dur="1" fill="hold">
                                          <p:stCondLst>
                                            <p:cond delay="0"/>
                                          </p:stCondLst>
                                        </p:cTn>
                                        <p:tgtEl>
                                          <p:spTgt spid="459"/>
                                        </p:tgtEl>
                                        <p:attrNameLst>
                                          <p:attrName>style.visibility</p:attrName>
                                        </p:attrNameLst>
                                      </p:cBhvr>
                                      <p:to>
                                        <p:strVal val="visible"/>
                                      </p:to>
                                    </p:set>
                                    <p:anim calcmode="lin" valueType="num">
                                      <p:cBhvr>
                                        <p:cTn id="24" dur="500" fill="hold"/>
                                        <p:tgtEl>
                                          <p:spTgt spid="459"/>
                                        </p:tgtEl>
                                        <p:attrNameLst>
                                          <p:attrName>ppt_w</p:attrName>
                                        </p:attrNameLst>
                                      </p:cBhvr>
                                      <p:tavLst>
                                        <p:tav tm="0">
                                          <p:val>
                                            <p:fltVal val="0"/>
                                          </p:val>
                                        </p:tav>
                                        <p:tav tm="100000">
                                          <p:val>
                                            <p:strVal val="#ppt_w"/>
                                          </p:val>
                                        </p:tav>
                                      </p:tavLst>
                                    </p:anim>
                                    <p:anim calcmode="lin" valueType="num">
                                      <p:cBhvr>
                                        <p:cTn id="25" dur="500" fill="hold"/>
                                        <p:tgtEl>
                                          <p:spTgt spid="459"/>
                                        </p:tgtEl>
                                        <p:attrNameLst>
                                          <p:attrName>ppt_h</p:attrName>
                                        </p:attrNameLst>
                                      </p:cBhvr>
                                      <p:tavLst>
                                        <p:tav tm="0">
                                          <p:val>
                                            <p:fltVal val="0"/>
                                          </p:val>
                                        </p:tav>
                                        <p:tav tm="100000">
                                          <p:val>
                                            <p:strVal val="#ppt_h"/>
                                          </p:val>
                                        </p:tav>
                                      </p:tavLst>
                                    </p:anim>
                                    <p:animEffect transition="in" filter="fade">
                                      <p:cBhvr>
                                        <p:cTn id="26" dur="500"/>
                                        <p:tgtEl>
                                          <p:spTgt spid="4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250"/>
                                  </p:stCondLst>
                                  <p:childTnLst>
                                    <p:set>
                                      <p:cBhvr>
                                        <p:cTn id="30" dur="1" fill="hold">
                                          <p:stCondLst>
                                            <p:cond delay="0"/>
                                          </p:stCondLst>
                                        </p:cTn>
                                        <p:tgtEl>
                                          <p:spTgt spid="460">
                                            <p:txEl>
                                              <p:pRg st="0" end="0"/>
                                            </p:txEl>
                                          </p:spTgt>
                                        </p:tgtEl>
                                        <p:attrNameLst>
                                          <p:attrName>style.visibility</p:attrName>
                                        </p:attrNameLst>
                                      </p:cBhvr>
                                      <p:to>
                                        <p:strVal val="visible"/>
                                      </p:to>
                                    </p:set>
                                    <p:animEffect transition="in" filter="fade">
                                      <p:cBhvr>
                                        <p:cTn id="31" dur="500"/>
                                        <p:tgtEl>
                                          <p:spTgt spid="46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250"/>
                                  </p:stCondLst>
                                  <p:childTnLst>
                                    <p:set>
                                      <p:cBhvr>
                                        <p:cTn id="35" dur="1" fill="hold">
                                          <p:stCondLst>
                                            <p:cond delay="0"/>
                                          </p:stCondLst>
                                        </p:cTn>
                                        <p:tgtEl>
                                          <p:spTgt spid="461"/>
                                        </p:tgtEl>
                                        <p:attrNameLst>
                                          <p:attrName>style.visibility</p:attrName>
                                        </p:attrNameLst>
                                      </p:cBhvr>
                                      <p:to>
                                        <p:strVal val="visible"/>
                                      </p:to>
                                    </p:set>
                                    <p:anim calcmode="lin" valueType="num">
                                      <p:cBhvr>
                                        <p:cTn id="36" dur="500" fill="hold"/>
                                        <p:tgtEl>
                                          <p:spTgt spid="461"/>
                                        </p:tgtEl>
                                        <p:attrNameLst>
                                          <p:attrName>ppt_w</p:attrName>
                                        </p:attrNameLst>
                                      </p:cBhvr>
                                      <p:tavLst>
                                        <p:tav tm="0">
                                          <p:val>
                                            <p:fltVal val="0"/>
                                          </p:val>
                                        </p:tav>
                                        <p:tav tm="100000">
                                          <p:val>
                                            <p:strVal val="#ppt_w"/>
                                          </p:val>
                                        </p:tav>
                                      </p:tavLst>
                                    </p:anim>
                                    <p:anim calcmode="lin" valueType="num">
                                      <p:cBhvr>
                                        <p:cTn id="37" dur="500" fill="hold"/>
                                        <p:tgtEl>
                                          <p:spTgt spid="461"/>
                                        </p:tgtEl>
                                        <p:attrNameLst>
                                          <p:attrName>ppt_h</p:attrName>
                                        </p:attrNameLst>
                                      </p:cBhvr>
                                      <p:tavLst>
                                        <p:tav tm="0">
                                          <p:val>
                                            <p:fltVal val="0"/>
                                          </p:val>
                                        </p:tav>
                                        <p:tav tm="100000">
                                          <p:val>
                                            <p:strVal val="#ppt_h"/>
                                          </p:val>
                                        </p:tav>
                                      </p:tavLst>
                                    </p:anim>
                                    <p:animEffect transition="in" filter="fade">
                                      <p:cBhvr>
                                        <p:cTn id="38" dur="500"/>
                                        <p:tgtEl>
                                          <p:spTgt spid="46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250"/>
                                  </p:stCondLst>
                                  <p:childTnLst>
                                    <p:set>
                                      <p:cBhvr>
                                        <p:cTn id="42" dur="1" fill="hold">
                                          <p:stCondLst>
                                            <p:cond delay="0"/>
                                          </p:stCondLst>
                                        </p:cTn>
                                        <p:tgtEl>
                                          <p:spTgt spid="462">
                                            <p:txEl>
                                              <p:pRg st="0" end="0"/>
                                            </p:txEl>
                                          </p:spTgt>
                                        </p:tgtEl>
                                        <p:attrNameLst>
                                          <p:attrName>style.visibility</p:attrName>
                                        </p:attrNameLst>
                                      </p:cBhvr>
                                      <p:to>
                                        <p:strVal val="visible"/>
                                      </p:to>
                                    </p:set>
                                    <p:animEffect transition="in" filter="fade">
                                      <p:cBhvr>
                                        <p:cTn id="43" dur="500"/>
                                        <p:tgtEl>
                                          <p:spTgt spid="4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57" grpId="0"/>
      <p:bldP spid="458" grpId="0" build="p"/>
      <p:bldP spid="459" grpId="0"/>
      <p:bldP spid="460" grpId="0" build="p"/>
      <p:bldP spid="461" grpId="0"/>
      <p:bldP spid="46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4"/>
          <p:cNvSpPr txBox="1">
            <a:spLocks noGrp="1"/>
          </p:cNvSpPr>
          <p:nvPr>
            <p:ph type="title"/>
          </p:nvPr>
        </p:nvSpPr>
        <p:spPr>
          <a:xfrm>
            <a:off x="916424" y="448924"/>
            <a:ext cx="7582067"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solidFill>
                  <a:schemeClr val="bg2"/>
                </a:solidFill>
              </a:rPr>
              <a:t>Jaringan dari </a:t>
            </a:r>
            <a:r>
              <a:rPr lang="id-ID" sz="3200" dirty="0">
                <a:solidFill>
                  <a:schemeClr val="dk1"/>
                </a:solidFill>
              </a:rPr>
              <a:t>jasa penggunaannya</a:t>
            </a:r>
            <a:endParaRPr sz="3200" dirty="0">
              <a:solidFill>
                <a:schemeClr val="dk1"/>
              </a:solidFill>
            </a:endParaRPr>
          </a:p>
        </p:txBody>
      </p:sp>
      <p:grpSp>
        <p:nvGrpSpPr>
          <p:cNvPr id="307" name="Google Shape;307;p34"/>
          <p:cNvGrpSpPr/>
          <p:nvPr/>
        </p:nvGrpSpPr>
        <p:grpSpPr>
          <a:xfrm>
            <a:off x="4071500" y="3943071"/>
            <a:ext cx="1000983" cy="914748"/>
            <a:chOff x="-2185550" y="2767125"/>
            <a:chExt cx="1500275" cy="1371025"/>
          </a:xfrm>
        </p:grpSpPr>
        <p:sp>
          <p:nvSpPr>
            <p:cNvPr id="308" name="Google Shape;308;p34"/>
            <p:cNvSpPr/>
            <p:nvPr/>
          </p:nvSpPr>
          <p:spPr>
            <a:xfrm>
              <a:off x="-1357450" y="3131550"/>
              <a:ext cx="607125" cy="310800"/>
            </a:xfrm>
            <a:custGeom>
              <a:avLst/>
              <a:gdLst/>
              <a:ahLst/>
              <a:cxnLst/>
              <a:rect l="l" t="t" r="r" b="b"/>
              <a:pathLst>
                <a:path w="24285" h="12432" extrusionOk="0">
                  <a:moveTo>
                    <a:pt x="23283" y="1"/>
                  </a:moveTo>
                  <a:lnTo>
                    <a:pt x="23283" y="1"/>
                  </a:lnTo>
                  <a:cubicBezTo>
                    <a:pt x="24284" y="3237"/>
                    <a:pt x="23217" y="5371"/>
                    <a:pt x="22283" y="6572"/>
                  </a:cubicBezTo>
                  <a:cubicBezTo>
                    <a:pt x="23017" y="4738"/>
                    <a:pt x="22917" y="3537"/>
                    <a:pt x="22683" y="1902"/>
                  </a:cubicBezTo>
                  <a:lnTo>
                    <a:pt x="22683" y="1902"/>
                  </a:lnTo>
                  <a:cubicBezTo>
                    <a:pt x="22550" y="2369"/>
                    <a:pt x="22516" y="2870"/>
                    <a:pt x="22516" y="3370"/>
                  </a:cubicBezTo>
                  <a:cubicBezTo>
                    <a:pt x="22349" y="6706"/>
                    <a:pt x="20915" y="8874"/>
                    <a:pt x="18280" y="10508"/>
                  </a:cubicBezTo>
                  <a:cubicBezTo>
                    <a:pt x="17061" y="11265"/>
                    <a:pt x="15525" y="11664"/>
                    <a:pt x="13996" y="11664"/>
                  </a:cubicBezTo>
                  <a:cubicBezTo>
                    <a:pt x="13098" y="11664"/>
                    <a:pt x="12202" y="11526"/>
                    <a:pt x="11375" y="11242"/>
                  </a:cubicBezTo>
                  <a:cubicBezTo>
                    <a:pt x="8606" y="10308"/>
                    <a:pt x="6338" y="8707"/>
                    <a:pt x="4403" y="6539"/>
                  </a:cubicBezTo>
                  <a:cubicBezTo>
                    <a:pt x="4394" y="6530"/>
                    <a:pt x="4394" y="6525"/>
                    <a:pt x="4403" y="6525"/>
                  </a:cubicBezTo>
                  <a:cubicBezTo>
                    <a:pt x="4515" y="6525"/>
                    <a:pt x="6139" y="7320"/>
                    <a:pt x="6605" y="7506"/>
                  </a:cubicBezTo>
                  <a:cubicBezTo>
                    <a:pt x="6471" y="7073"/>
                    <a:pt x="4804" y="5738"/>
                    <a:pt x="4570" y="5538"/>
                  </a:cubicBezTo>
                  <a:cubicBezTo>
                    <a:pt x="2878" y="4311"/>
                    <a:pt x="395" y="1335"/>
                    <a:pt x="236" y="1335"/>
                  </a:cubicBezTo>
                  <a:cubicBezTo>
                    <a:pt x="235" y="1335"/>
                    <a:pt x="234" y="1335"/>
                    <a:pt x="234" y="1335"/>
                  </a:cubicBezTo>
                  <a:cubicBezTo>
                    <a:pt x="400" y="1735"/>
                    <a:pt x="701" y="2336"/>
                    <a:pt x="901" y="2703"/>
                  </a:cubicBezTo>
                  <a:cubicBezTo>
                    <a:pt x="2035" y="4804"/>
                    <a:pt x="4603" y="7840"/>
                    <a:pt x="5271" y="8374"/>
                  </a:cubicBezTo>
                  <a:cubicBezTo>
                    <a:pt x="3369" y="7239"/>
                    <a:pt x="2335" y="5672"/>
                    <a:pt x="1068" y="4337"/>
                  </a:cubicBezTo>
                  <a:cubicBezTo>
                    <a:pt x="767" y="4037"/>
                    <a:pt x="0" y="2903"/>
                    <a:pt x="0" y="2903"/>
                  </a:cubicBezTo>
                  <a:lnTo>
                    <a:pt x="0" y="2903"/>
                  </a:lnTo>
                  <a:cubicBezTo>
                    <a:pt x="234" y="3370"/>
                    <a:pt x="601" y="4371"/>
                    <a:pt x="901" y="4804"/>
                  </a:cubicBezTo>
                  <a:cubicBezTo>
                    <a:pt x="2735" y="7473"/>
                    <a:pt x="5070" y="9541"/>
                    <a:pt x="8006" y="10909"/>
                  </a:cubicBezTo>
                  <a:cubicBezTo>
                    <a:pt x="9783" y="11769"/>
                    <a:pt x="11413" y="12432"/>
                    <a:pt x="13488" y="12432"/>
                  </a:cubicBezTo>
                  <a:cubicBezTo>
                    <a:pt x="13827" y="12432"/>
                    <a:pt x="14178" y="12414"/>
                    <a:pt x="14544" y="12376"/>
                  </a:cubicBezTo>
                  <a:cubicBezTo>
                    <a:pt x="18947" y="11976"/>
                    <a:pt x="21882" y="9841"/>
                    <a:pt x="23550" y="6005"/>
                  </a:cubicBezTo>
                  <a:cubicBezTo>
                    <a:pt x="24017" y="4871"/>
                    <a:pt x="24184" y="3003"/>
                    <a:pt x="24084" y="2303"/>
                  </a:cubicBezTo>
                  <a:cubicBezTo>
                    <a:pt x="24017" y="1635"/>
                    <a:pt x="23784" y="501"/>
                    <a:pt x="2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1023875" y="3045775"/>
              <a:ext cx="209325" cy="172575"/>
            </a:xfrm>
            <a:custGeom>
              <a:avLst/>
              <a:gdLst/>
              <a:ahLst/>
              <a:cxnLst/>
              <a:rect l="l" t="t" r="r" b="b"/>
              <a:pathLst>
                <a:path w="8373" h="6903" extrusionOk="0">
                  <a:moveTo>
                    <a:pt x="4461" y="0"/>
                  </a:moveTo>
                  <a:cubicBezTo>
                    <a:pt x="3851" y="0"/>
                    <a:pt x="3251" y="82"/>
                    <a:pt x="2735" y="230"/>
                  </a:cubicBezTo>
                  <a:cubicBezTo>
                    <a:pt x="1034" y="763"/>
                    <a:pt x="0" y="2331"/>
                    <a:pt x="67" y="4166"/>
                  </a:cubicBezTo>
                  <a:cubicBezTo>
                    <a:pt x="167" y="5734"/>
                    <a:pt x="1101" y="6801"/>
                    <a:pt x="2602" y="6901"/>
                  </a:cubicBezTo>
                  <a:cubicBezTo>
                    <a:pt x="2643" y="6902"/>
                    <a:pt x="2684" y="6903"/>
                    <a:pt x="2724" y="6903"/>
                  </a:cubicBezTo>
                  <a:cubicBezTo>
                    <a:pt x="3902" y="6903"/>
                    <a:pt x="4861" y="6434"/>
                    <a:pt x="5571" y="5467"/>
                  </a:cubicBezTo>
                  <a:cubicBezTo>
                    <a:pt x="5737" y="5233"/>
                    <a:pt x="6104" y="4599"/>
                    <a:pt x="6171" y="4099"/>
                  </a:cubicBezTo>
                  <a:lnTo>
                    <a:pt x="6171" y="4099"/>
                  </a:lnTo>
                  <a:cubicBezTo>
                    <a:pt x="5838" y="4633"/>
                    <a:pt x="4937" y="5900"/>
                    <a:pt x="3102" y="6100"/>
                  </a:cubicBezTo>
                  <a:cubicBezTo>
                    <a:pt x="2982" y="6122"/>
                    <a:pt x="2863" y="6132"/>
                    <a:pt x="2747" y="6132"/>
                  </a:cubicBezTo>
                  <a:cubicBezTo>
                    <a:pt x="1961" y="6132"/>
                    <a:pt x="1283" y="5655"/>
                    <a:pt x="934" y="4900"/>
                  </a:cubicBezTo>
                  <a:cubicBezTo>
                    <a:pt x="86" y="2920"/>
                    <a:pt x="1664" y="704"/>
                    <a:pt x="3411" y="704"/>
                  </a:cubicBezTo>
                  <a:cubicBezTo>
                    <a:pt x="3519" y="704"/>
                    <a:pt x="3628" y="713"/>
                    <a:pt x="3736" y="730"/>
                  </a:cubicBezTo>
                  <a:cubicBezTo>
                    <a:pt x="1901" y="1631"/>
                    <a:pt x="1868" y="3165"/>
                    <a:pt x="2702" y="4433"/>
                  </a:cubicBezTo>
                  <a:cubicBezTo>
                    <a:pt x="2102" y="2932"/>
                    <a:pt x="3402" y="1297"/>
                    <a:pt x="5004" y="1097"/>
                  </a:cubicBezTo>
                  <a:cubicBezTo>
                    <a:pt x="5250" y="1074"/>
                    <a:pt x="5476" y="1064"/>
                    <a:pt x="5683" y="1064"/>
                  </a:cubicBezTo>
                  <a:cubicBezTo>
                    <a:pt x="7332" y="1064"/>
                    <a:pt x="7839" y="1712"/>
                    <a:pt x="8373" y="2098"/>
                  </a:cubicBezTo>
                  <a:cubicBezTo>
                    <a:pt x="8072" y="1330"/>
                    <a:pt x="7539" y="830"/>
                    <a:pt x="6671" y="430"/>
                  </a:cubicBezTo>
                  <a:cubicBezTo>
                    <a:pt x="6019" y="132"/>
                    <a:pt x="5232"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1232375" y="3243125"/>
              <a:ext cx="130950" cy="126975"/>
            </a:xfrm>
            <a:custGeom>
              <a:avLst/>
              <a:gdLst/>
              <a:ahLst/>
              <a:cxnLst/>
              <a:rect l="l" t="t" r="r" b="b"/>
              <a:pathLst>
                <a:path w="5238" h="5079" extrusionOk="0">
                  <a:moveTo>
                    <a:pt x="222" y="0"/>
                  </a:moveTo>
                  <a:cubicBezTo>
                    <a:pt x="147" y="0"/>
                    <a:pt x="73" y="3"/>
                    <a:pt x="1" y="8"/>
                  </a:cubicBezTo>
                  <a:cubicBezTo>
                    <a:pt x="1769" y="1609"/>
                    <a:pt x="2936" y="4111"/>
                    <a:pt x="5238" y="5078"/>
                  </a:cubicBezTo>
                  <a:cubicBezTo>
                    <a:pt x="5238" y="4911"/>
                    <a:pt x="3870" y="4111"/>
                    <a:pt x="2436" y="1008"/>
                  </a:cubicBezTo>
                  <a:cubicBezTo>
                    <a:pt x="2128" y="362"/>
                    <a:pt x="1111"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2185550" y="2767125"/>
              <a:ext cx="1500275" cy="1371025"/>
            </a:xfrm>
            <a:custGeom>
              <a:avLst/>
              <a:gdLst/>
              <a:ahLst/>
              <a:cxnLst/>
              <a:rect l="l" t="t" r="r" b="b"/>
              <a:pathLst>
                <a:path w="60011" h="54841" extrusionOk="0">
                  <a:moveTo>
                    <a:pt x="27020" y="8707"/>
                  </a:moveTo>
                  <a:lnTo>
                    <a:pt x="27020" y="8774"/>
                  </a:lnTo>
                  <a:cubicBezTo>
                    <a:pt x="26986" y="8740"/>
                    <a:pt x="27020" y="8740"/>
                    <a:pt x="27020" y="8707"/>
                  </a:cubicBezTo>
                  <a:close/>
                  <a:moveTo>
                    <a:pt x="14444" y="3370"/>
                  </a:moveTo>
                  <a:cubicBezTo>
                    <a:pt x="15945" y="4304"/>
                    <a:pt x="17480" y="4304"/>
                    <a:pt x="19047" y="4304"/>
                  </a:cubicBezTo>
                  <a:cubicBezTo>
                    <a:pt x="19681" y="4287"/>
                    <a:pt x="20307" y="4279"/>
                    <a:pt x="20932" y="4279"/>
                  </a:cubicBezTo>
                  <a:cubicBezTo>
                    <a:pt x="21558" y="4279"/>
                    <a:pt x="22183" y="4287"/>
                    <a:pt x="22817" y="4304"/>
                  </a:cubicBezTo>
                  <a:cubicBezTo>
                    <a:pt x="24285" y="4404"/>
                    <a:pt x="25652" y="4738"/>
                    <a:pt x="26853" y="5571"/>
                  </a:cubicBezTo>
                  <a:cubicBezTo>
                    <a:pt x="27920" y="6305"/>
                    <a:pt x="28688" y="7306"/>
                    <a:pt x="28955" y="8607"/>
                  </a:cubicBezTo>
                  <a:cubicBezTo>
                    <a:pt x="28988" y="8774"/>
                    <a:pt x="28955" y="8974"/>
                    <a:pt x="28955" y="9141"/>
                  </a:cubicBezTo>
                  <a:cubicBezTo>
                    <a:pt x="28721" y="9107"/>
                    <a:pt x="28688" y="9041"/>
                    <a:pt x="28588" y="8941"/>
                  </a:cubicBezTo>
                  <a:cubicBezTo>
                    <a:pt x="27387" y="6872"/>
                    <a:pt x="25519" y="5772"/>
                    <a:pt x="23217" y="5471"/>
                  </a:cubicBezTo>
                  <a:cubicBezTo>
                    <a:pt x="21649" y="5271"/>
                    <a:pt x="20015" y="5238"/>
                    <a:pt x="18414" y="5104"/>
                  </a:cubicBezTo>
                  <a:cubicBezTo>
                    <a:pt x="18302" y="5093"/>
                    <a:pt x="18191" y="5090"/>
                    <a:pt x="18080" y="5090"/>
                  </a:cubicBezTo>
                  <a:cubicBezTo>
                    <a:pt x="17858" y="5090"/>
                    <a:pt x="17635" y="5104"/>
                    <a:pt x="17413" y="5104"/>
                  </a:cubicBezTo>
                  <a:cubicBezTo>
                    <a:pt x="17646" y="5371"/>
                    <a:pt x="17813" y="5405"/>
                    <a:pt x="18013" y="5438"/>
                  </a:cubicBezTo>
                  <a:cubicBezTo>
                    <a:pt x="19581" y="5705"/>
                    <a:pt x="21182" y="5905"/>
                    <a:pt x="22817" y="6105"/>
                  </a:cubicBezTo>
                  <a:cubicBezTo>
                    <a:pt x="24184" y="6305"/>
                    <a:pt x="25419" y="6772"/>
                    <a:pt x="26486" y="7740"/>
                  </a:cubicBezTo>
                  <a:cubicBezTo>
                    <a:pt x="26753" y="7973"/>
                    <a:pt x="27153" y="8240"/>
                    <a:pt x="26986" y="8740"/>
                  </a:cubicBezTo>
                  <a:cubicBezTo>
                    <a:pt x="25719" y="7306"/>
                    <a:pt x="24084" y="6806"/>
                    <a:pt x="22316" y="6606"/>
                  </a:cubicBezTo>
                  <a:cubicBezTo>
                    <a:pt x="21316" y="6472"/>
                    <a:pt x="20348" y="6472"/>
                    <a:pt x="19348" y="6439"/>
                  </a:cubicBezTo>
                  <a:cubicBezTo>
                    <a:pt x="17813" y="6372"/>
                    <a:pt x="16379" y="5938"/>
                    <a:pt x="15178" y="4938"/>
                  </a:cubicBezTo>
                  <a:cubicBezTo>
                    <a:pt x="14711" y="4571"/>
                    <a:pt x="14344" y="4137"/>
                    <a:pt x="14444" y="3370"/>
                  </a:cubicBezTo>
                  <a:close/>
                  <a:moveTo>
                    <a:pt x="45533" y="3370"/>
                  </a:moveTo>
                  <a:lnTo>
                    <a:pt x="45533" y="3370"/>
                  </a:lnTo>
                  <a:cubicBezTo>
                    <a:pt x="45666" y="4137"/>
                    <a:pt x="45233" y="4571"/>
                    <a:pt x="44799" y="4938"/>
                  </a:cubicBezTo>
                  <a:cubicBezTo>
                    <a:pt x="43565" y="5938"/>
                    <a:pt x="42131" y="6372"/>
                    <a:pt x="40630" y="6439"/>
                  </a:cubicBezTo>
                  <a:cubicBezTo>
                    <a:pt x="39629" y="6472"/>
                    <a:pt x="38661" y="6539"/>
                    <a:pt x="37661" y="6606"/>
                  </a:cubicBezTo>
                  <a:cubicBezTo>
                    <a:pt x="35893" y="6806"/>
                    <a:pt x="34225" y="7373"/>
                    <a:pt x="32991" y="8740"/>
                  </a:cubicBezTo>
                  <a:cubicBezTo>
                    <a:pt x="32791" y="8240"/>
                    <a:pt x="33191" y="7973"/>
                    <a:pt x="33491" y="7740"/>
                  </a:cubicBezTo>
                  <a:cubicBezTo>
                    <a:pt x="34525" y="6772"/>
                    <a:pt x="35793" y="6305"/>
                    <a:pt x="37160" y="6105"/>
                  </a:cubicBezTo>
                  <a:cubicBezTo>
                    <a:pt x="38728" y="5872"/>
                    <a:pt x="40329" y="5638"/>
                    <a:pt x="41964" y="5438"/>
                  </a:cubicBezTo>
                  <a:cubicBezTo>
                    <a:pt x="42164" y="5405"/>
                    <a:pt x="42364" y="5371"/>
                    <a:pt x="42531" y="5104"/>
                  </a:cubicBezTo>
                  <a:lnTo>
                    <a:pt x="41530" y="5104"/>
                  </a:lnTo>
                  <a:cubicBezTo>
                    <a:pt x="39896" y="5238"/>
                    <a:pt x="38328" y="5271"/>
                    <a:pt x="36727" y="5471"/>
                  </a:cubicBezTo>
                  <a:cubicBezTo>
                    <a:pt x="34458" y="5772"/>
                    <a:pt x="32557" y="6872"/>
                    <a:pt x="31356" y="8941"/>
                  </a:cubicBezTo>
                  <a:cubicBezTo>
                    <a:pt x="31323" y="9041"/>
                    <a:pt x="31223" y="9141"/>
                    <a:pt x="31023" y="9141"/>
                  </a:cubicBezTo>
                  <a:lnTo>
                    <a:pt x="31023" y="8607"/>
                  </a:lnTo>
                  <a:cubicBezTo>
                    <a:pt x="31290" y="7273"/>
                    <a:pt x="32023" y="6272"/>
                    <a:pt x="33124" y="5571"/>
                  </a:cubicBezTo>
                  <a:cubicBezTo>
                    <a:pt x="34358" y="4738"/>
                    <a:pt x="35726" y="4404"/>
                    <a:pt x="37160" y="4304"/>
                  </a:cubicBezTo>
                  <a:cubicBezTo>
                    <a:pt x="37778" y="4287"/>
                    <a:pt x="38403" y="4279"/>
                    <a:pt x="39028" y="4279"/>
                  </a:cubicBezTo>
                  <a:cubicBezTo>
                    <a:pt x="39654" y="4279"/>
                    <a:pt x="40279" y="4287"/>
                    <a:pt x="40896" y="4304"/>
                  </a:cubicBezTo>
                  <a:cubicBezTo>
                    <a:pt x="41169" y="4315"/>
                    <a:pt x="41441" y="4323"/>
                    <a:pt x="41711" y="4323"/>
                  </a:cubicBezTo>
                  <a:cubicBezTo>
                    <a:pt x="43029" y="4323"/>
                    <a:pt x="44315" y="4145"/>
                    <a:pt x="45533" y="3370"/>
                  </a:cubicBezTo>
                  <a:close/>
                  <a:moveTo>
                    <a:pt x="13477" y="4204"/>
                  </a:moveTo>
                  <a:lnTo>
                    <a:pt x="13477" y="4204"/>
                  </a:lnTo>
                  <a:cubicBezTo>
                    <a:pt x="14211" y="5638"/>
                    <a:pt x="14811" y="7239"/>
                    <a:pt x="16145" y="8307"/>
                  </a:cubicBezTo>
                  <a:cubicBezTo>
                    <a:pt x="17446" y="9408"/>
                    <a:pt x="18981" y="9975"/>
                    <a:pt x="20649" y="10108"/>
                  </a:cubicBezTo>
                  <a:cubicBezTo>
                    <a:pt x="19615" y="9474"/>
                    <a:pt x="18514" y="8941"/>
                    <a:pt x="17513" y="8307"/>
                  </a:cubicBezTo>
                  <a:cubicBezTo>
                    <a:pt x="16279" y="7573"/>
                    <a:pt x="15512" y="6472"/>
                    <a:pt x="15378" y="5471"/>
                  </a:cubicBezTo>
                  <a:lnTo>
                    <a:pt x="15378" y="5471"/>
                  </a:lnTo>
                  <a:cubicBezTo>
                    <a:pt x="16612" y="6272"/>
                    <a:pt x="17880" y="6639"/>
                    <a:pt x="19281" y="6772"/>
                  </a:cubicBezTo>
                  <a:lnTo>
                    <a:pt x="21783" y="7039"/>
                  </a:lnTo>
                  <a:cubicBezTo>
                    <a:pt x="22016" y="7073"/>
                    <a:pt x="22283" y="7073"/>
                    <a:pt x="22517" y="7139"/>
                  </a:cubicBezTo>
                  <a:cubicBezTo>
                    <a:pt x="22717" y="7206"/>
                    <a:pt x="22950" y="7306"/>
                    <a:pt x="23150" y="7373"/>
                  </a:cubicBezTo>
                  <a:cubicBezTo>
                    <a:pt x="23150" y="7406"/>
                    <a:pt x="23117" y="7439"/>
                    <a:pt x="23117" y="7473"/>
                  </a:cubicBezTo>
                  <a:cubicBezTo>
                    <a:pt x="21016" y="7373"/>
                    <a:pt x="18881" y="7273"/>
                    <a:pt x="16946" y="7139"/>
                  </a:cubicBezTo>
                  <a:lnTo>
                    <a:pt x="16946" y="7139"/>
                  </a:lnTo>
                  <a:cubicBezTo>
                    <a:pt x="17713" y="7606"/>
                    <a:pt x="18781" y="7740"/>
                    <a:pt x="19848" y="7740"/>
                  </a:cubicBezTo>
                  <a:cubicBezTo>
                    <a:pt x="19946" y="7737"/>
                    <a:pt x="20044" y="7736"/>
                    <a:pt x="20142" y="7736"/>
                  </a:cubicBezTo>
                  <a:cubicBezTo>
                    <a:pt x="22892" y="7736"/>
                    <a:pt x="25354" y="8649"/>
                    <a:pt x="27287" y="10775"/>
                  </a:cubicBezTo>
                  <a:cubicBezTo>
                    <a:pt x="27387" y="10909"/>
                    <a:pt x="27487" y="11109"/>
                    <a:pt x="27787" y="11476"/>
                  </a:cubicBezTo>
                  <a:cubicBezTo>
                    <a:pt x="26736" y="11107"/>
                    <a:pt x="25746" y="10993"/>
                    <a:pt x="24789" y="10993"/>
                  </a:cubicBezTo>
                  <a:cubicBezTo>
                    <a:pt x="24015" y="10993"/>
                    <a:pt x="23263" y="11068"/>
                    <a:pt x="22517" y="11142"/>
                  </a:cubicBezTo>
                  <a:cubicBezTo>
                    <a:pt x="22316" y="11175"/>
                    <a:pt x="22116" y="11192"/>
                    <a:pt x="21916" y="11192"/>
                  </a:cubicBezTo>
                  <a:cubicBezTo>
                    <a:pt x="21716" y="11192"/>
                    <a:pt x="21516" y="11175"/>
                    <a:pt x="21316" y="11142"/>
                  </a:cubicBezTo>
                  <a:cubicBezTo>
                    <a:pt x="17613" y="11075"/>
                    <a:pt x="14478" y="8540"/>
                    <a:pt x="13544" y="4804"/>
                  </a:cubicBezTo>
                  <a:cubicBezTo>
                    <a:pt x="13510" y="4604"/>
                    <a:pt x="13510" y="4404"/>
                    <a:pt x="13477" y="4204"/>
                  </a:cubicBezTo>
                  <a:close/>
                  <a:moveTo>
                    <a:pt x="46534" y="4204"/>
                  </a:moveTo>
                  <a:cubicBezTo>
                    <a:pt x="46500" y="4404"/>
                    <a:pt x="46500" y="4604"/>
                    <a:pt x="46467" y="4804"/>
                  </a:cubicBezTo>
                  <a:cubicBezTo>
                    <a:pt x="45533" y="8507"/>
                    <a:pt x="42397" y="11075"/>
                    <a:pt x="38695" y="11142"/>
                  </a:cubicBezTo>
                  <a:lnTo>
                    <a:pt x="37494" y="11142"/>
                  </a:lnTo>
                  <a:cubicBezTo>
                    <a:pt x="36733" y="11081"/>
                    <a:pt x="35973" y="11007"/>
                    <a:pt x="35187" y="11007"/>
                  </a:cubicBezTo>
                  <a:cubicBezTo>
                    <a:pt x="34249" y="11007"/>
                    <a:pt x="33276" y="11113"/>
                    <a:pt x="32224" y="11476"/>
                  </a:cubicBezTo>
                  <a:cubicBezTo>
                    <a:pt x="32524" y="11075"/>
                    <a:pt x="32624" y="10909"/>
                    <a:pt x="32724" y="10775"/>
                  </a:cubicBezTo>
                  <a:cubicBezTo>
                    <a:pt x="34688" y="8614"/>
                    <a:pt x="37199" y="7739"/>
                    <a:pt x="40004" y="7739"/>
                  </a:cubicBezTo>
                  <a:cubicBezTo>
                    <a:pt x="40057" y="7739"/>
                    <a:pt x="40110" y="7739"/>
                    <a:pt x="40163" y="7740"/>
                  </a:cubicBezTo>
                  <a:cubicBezTo>
                    <a:pt x="41230" y="7740"/>
                    <a:pt x="42231" y="7573"/>
                    <a:pt x="43065" y="7139"/>
                  </a:cubicBezTo>
                  <a:lnTo>
                    <a:pt x="43065" y="7139"/>
                  </a:lnTo>
                  <a:cubicBezTo>
                    <a:pt x="41130" y="7273"/>
                    <a:pt x="38995" y="7373"/>
                    <a:pt x="36894" y="7473"/>
                  </a:cubicBezTo>
                  <a:cubicBezTo>
                    <a:pt x="36894" y="7439"/>
                    <a:pt x="36860" y="7406"/>
                    <a:pt x="36860" y="7373"/>
                  </a:cubicBezTo>
                  <a:cubicBezTo>
                    <a:pt x="37060" y="7273"/>
                    <a:pt x="37260" y="7206"/>
                    <a:pt x="37494" y="7139"/>
                  </a:cubicBezTo>
                  <a:lnTo>
                    <a:pt x="38228" y="7039"/>
                  </a:lnTo>
                  <a:lnTo>
                    <a:pt x="40730" y="6772"/>
                  </a:lnTo>
                  <a:cubicBezTo>
                    <a:pt x="42097" y="6639"/>
                    <a:pt x="43398" y="6272"/>
                    <a:pt x="44599" y="5471"/>
                  </a:cubicBezTo>
                  <a:lnTo>
                    <a:pt x="44599" y="5471"/>
                  </a:lnTo>
                  <a:cubicBezTo>
                    <a:pt x="44532" y="6472"/>
                    <a:pt x="43732" y="7573"/>
                    <a:pt x="42498" y="8307"/>
                  </a:cubicBezTo>
                  <a:cubicBezTo>
                    <a:pt x="41430" y="8941"/>
                    <a:pt x="40363" y="9474"/>
                    <a:pt x="39362" y="10108"/>
                  </a:cubicBezTo>
                  <a:cubicBezTo>
                    <a:pt x="41030" y="9975"/>
                    <a:pt x="42564" y="9341"/>
                    <a:pt x="43865" y="8307"/>
                  </a:cubicBezTo>
                  <a:cubicBezTo>
                    <a:pt x="45166" y="7239"/>
                    <a:pt x="45800" y="5638"/>
                    <a:pt x="46534" y="4204"/>
                  </a:cubicBezTo>
                  <a:close/>
                  <a:moveTo>
                    <a:pt x="22656" y="12441"/>
                  </a:moveTo>
                  <a:cubicBezTo>
                    <a:pt x="22898" y="12441"/>
                    <a:pt x="23161" y="12501"/>
                    <a:pt x="23451" y="12610"/>
                  </a:cubicBezTo>
                  <a:cubicBezTo>
                    <a:pt x="22216" y="13477"/>
                    <a:pt x="20982" y="14378"/>
                    <a:pt x="19781" y="15245"/>
                  </a:cubicBezTo>
                  <a:cubicBezTo>
                    <a:pt x="19848" y="15078"/>
                    <a:pt x="19948" y="14878"/>
                    <a:pt x="20048" y="14711"/>
                  </a:cubicBezTo>
                  <a:cubicBezTo>
                    <a:pt x="20549" y="14144"/>
                    <a:pt x="21149" y="13644"/>
                    <a:pt x="21549" y="13077"/>
                  </a:cubicBezTo>
                  <a:cubicBezTo>
                    <a:pt x="21869" y="12630"/>
                    <a:pt x="22229" y="12441"/>
                    <a:pt x="22656" y="12441"/>
                  </a:cubicBezTo>
                  <a:close/>
                  <a:moveTo>
                    <a:pt x="37345" y="12441"/>
                  </a:moveTo>
                  <a:cubicBezTo>
                    <a:pt x="37762" y="12441"/>
                    <a:pt x="38109" y="12630"/>
                    <a:pt x="38428" y="13077"/>
                  </a:cubicBezTo>
                  <a:cubicBezTo>
                    <a:pt x="38862" y="13644"/>
                    <a:pt x="39462" y="14144"/>
                    <a:pt x="39962" y="14711"/>
                  </a:cubicBezTo>
                  <a:cubicBezTo>
                    <a:pt x="40062" y="14878"/>
                    <a:pt x="40163" y="15045"/>
                    <a:pt x="40229" y="15245"/>
                  </a:cubicBezTo>
                  <a:cubicBezTo>
                    <a:pt x="39028" y="14378"/>
                    <a:pt x="37794" y="13477"/>
                    <a:pt x="36560" y="12610"/>
                  </a:cubicBezTo>
                  <a:cubicBezTo>
                    <a:pt x="36849" y="12501"/>
                    <a:pt x="37108" y="12441"/>
                    <a:pt x="37345" y="12441"/>
                  </a:cubicBezTo>
                  <a:close/>
                  <a:moveTo>
                    <a:pt x="21783" y="15745"/>
                  </a:moveTo>
                  <a:lnTo>
                    <a:pt x="21783" y="15745"/>
                  </a:lnTo>
                  <a:cubicBezTo>
                    <a:pt x="21683" y="16312"/>
                    <a:pt x="21616" y="16646"/>
                    <a:pt x="21549" y="17080"/>
                  </a:cubicBezTo>
                  <a:cubicBezTo>
                    <a:pt x="21049" y="16946"/>
                    <a:pt x="20649" y="16880"/>
                    <a:pt x="20015" y="16713"/>
                  </a:cubicBezTo>
                  <a:cubicBezTo>
                    <a:pt x="20682" y="16379"/>
                    <a:pt x="21149" y="16112"/>
                    <a:pt x="21783" y="15745"/>
                  </a:cubicBezTo>
                  <a:close/>
                  <a:moveTo>
                    <a:pt x="38194" y="15745"/>
                  </a:moveTo>
                  <a:lnTo>
                    <a:pt x="38194" y="15745"/>
                  </a:lnTo>
                  <a:cubicBezTo>
                    <a:pt x="38862" y="16112"/>
                    <a:pt x="39295" y="16379"/>
                    <a:pt x="39962" y="16746"/>
                  </a:cubicBezTo>
                  <a:cubicBezTo>
                    <a:pt x="39329" y="16913"/>
                    <a:pt x="38895" y="16980"/>
                    <a:pt x="38395" y="17113"/>
                  </a:cubicBezTo>
                  <a:cubicBezTo>
                    <a:pt x="38361" y="16646"/>
                    <a:pt x="38295" y="16312"/>
                    <a:pt x="38194" y="15745"/>
                  </a:cubicBezTo>
                  <a:close/>
                  <a:moveTo>
                    <a:pt x="15678" y="16413"/>
                  </a:moveTo>
                  <a:cubicBezTo>
                    <a:pt x="16779" y="16713"/>
                    <a:pt x="17780" y="16946"/>
                    <a:pt x="18814" y="17213"/>
                  </a:cubicBezTo>
                  <a:cubicBezTo>
                    <a:pt x="18447" y="17680"/>
                    <a:pt x="17980" y="18247"/>
                    <a:pt x="17613" y="18814"/>
                  </a:cubicBezTo>
                  <a:cubicBezTo>
                    <a:pt x="17179" y="19415"/>
                    <a:pt x="16879" y="20015"/>
                    <a:pt x="16512" y="20649"/>
                  </a:cubicBezTo>
                  <a:cubicBezTo>
                    <a:pt x="15642" y="21984"/>
                    <a:pt x="14367" y="22662"/>
                    <a:pt x="13106" y="22662"/>
                  </a:cubicBezTo>
                  <a:cubicBezTo>
                    <a:pt x="12917" y="22662"/>
                    <a:pt x="12729" y="22647"/>
                    <a:pt x="12543" y="22617"/>
                  </a:cubicBezTo>
                  <a:cubicBezTo>
                    <a:pt x="12042" y="22484"/>
                    <a:pt x="11309" y="22117"/>
                    <a:pt x="11108" y="21683"/>
                  </a:cubicBezTo>
                  <a:cubicBezTo>
                    <a:pt x="11331" y="21683"/>
                    <a:pt x="11553" y="21713"/>
                    <a:pt x="11756" y="21713"/>
                  </a:cubicBezTo>
                  <a:cubicBezTo>
                    <a:pt x="11857" y="21713"/>
                    <a:pt x="11954" y="21705"/>
                    <a:pt x="12042" y="21683"/>
                  </a:cubicBezTo>
                  <a:cubicBezTo>
                    <a:pt x="14144" y="21516"/>
                    <a:pt x="15778" y="20616"/>
                    <a:pt x="16679" y="18647"/>
                  </a:cubicBezTo>
                  <a:cubicBezTo>
                    <a:pt x="16779" y="18447"/>
                    <a:pt x="16979" y="18080"/>
                    <a:pt x="17013" y="17814"/>
                  </a:cubicBezTo>
                  <a:lnTo>
                    <a:pt x="17013" y="17814"/>
                  </a:lnTo>
                  <a:cubicBezTo>
                    <a:pt x="15979" y="19081"/>
                    <a:pt x="14711" y="20449"/>
                    <a:pt x="12810" y="20616"/>
                  </a:cubicBezTo>
                  <a:cubicBezTo>
                    <a:pt x="14544" y="19982"/>
                    <a:pt x="15111" y="18714"/>
                    <a:pt x="15445" y="17380"/>
                  </a:cubicBezTo>
                  <a:cubicBezTo>
                    <a:pt x="15512" y="16980"/>
                    <a:pt x="15612" y="16646"/>
                    <a:pt x="15678" y="16413"/>
                  </a:cubicBezTo>
                  <a:close/>
                  <a:moveTo>
                    <a:pt x="44332" y="16413"/>
                  </a:moveTo>
                  <a:cubicBezTo>
                    <a:pt x="44366" y="16646"/>
                    <a:pt x="44499" y="16980"/>
                    <a:pt x="44566" y="17380"/>
                  </a:cubicBezTo>
                  <a:cubicBezTo>
                    <a:pt x="44899" y="18714"/>
                    <a:pt x="45466" y="19982"/>
                    <a:pt x="47201" y="20616"/>
                  </a:cubicBezTo>
                  <a:cubicBezTo>
                    <a:pt x="45333" y="20415"/>
                    <a:pt x="44032" y="19081"/>
                    <a:pt x="42998" y="17814"/>
                  </a:cubicBezTo>
                  <a:lnTo>
                    <a:pt x="42998" y="17814"/>
                  </a:lnTo>
                  <a:cubicBezTo>
                    <a:pt x="43031" y="18047"/>
                    <a:pt x="43231" y="18447"/>
                    <a:pt x="43331" y="18647"/>
                  </a:cubicBezTo>
                  <a:cubicBezTo>
                    <a:pt x="44299" y="20616"/>
                    <a:pt x="45867" y="21550"/>
                    <a:pt x="47968" y="21716"/>
                  </a:cubicBezTo>
                  <a:cubicBezTo>
                    <a:pt x="48079" y="21727"/>
                    <a:pt x="48191" y="21731"/>
                    <a:pt x="48299" y="21731"/>
                  </a:cubicBezTo>
                  <a:cubicBezTo>
                    <a:pt x="48517" y="21731"/>
                    <a:pt x="48724" y="21716"/>
                    <a:pt x="48902" y="21716"/>
                  </a:cubicBezTo>
                  <a:cubicBezTo>
                    <a:pt x="48702" y="22117"/>
                    <a:pt x="47968" y="22550"/>
                    <a:pt x="47468" y="22617"/>
                  </a:cubicBezTo>
                  <a:cubicBezTo>
                    <a:pt x="47250" y="22662"/>
                    <a:pt x="47031" y="22685"/>
                    <a:pt x="46811" y="22685"/>
                  </a:cubicBezTo>
                  <a:cubicBezTo>
                    <a:pt x="45581" y="22685"/>
                    <a:pt x="44347" y="21979"/>
                    <a:pt x="43498" y="20649"/>
                  </a:cubicBezTo>
                  <a:cubicBezTo>
                    <a:pt x="43131" y="20082"/>
                    <a:pt x="42798" y="19415"/>
                    <a:pt x="42397" y="18814"/>
                  </a:cubicBezTo>
                  <a:cubicBezTo>
                    <a:pt x="42031" y="18247"/>
                    <a:pt x="41564" y="17713"/>
                    <a:pt x="41197" y="17213"/>
                  </a:cubicBezTo>
                  <a:cubicBezTo>
                    <a:pt x="42197" y="16946"/>
                    <a:pt x="43231" y="16713"/>
                    <a:pt x="44332" y="16413"/>
                  </a:cubicBezTo>
                  <a:close/>
                  <a:moveTo>
                    <a:pt x="34959" y="23251"/>
                  </a:moveTo>
                  <a:lnTo>
                    <a:pt x="34992" y="23284"/>
                  </a:lnTo>
                  <a:cubicBezTo>
                    <a:pt x="34959" y="23251"/>
                    <a:pt x="34959" y="23251"/>
                    <a:pt x="34892" y="23251"/>
                  </a:cubicBezTo>
                  <a:close/>
                  <a:moveTo>
                    <a:pt x="33224" y="26053"/>
                  </a:moveTo>
                  <a:lnTo>
                    <a:pt x="33191" y="26119"/>
                  </a:lnTo>
                  <a:lnTo>
                    <a:pt x="33191" y="26053"/>
                  </a:lnTo>
                  <a:close/>
                  <a:moveTo>
                    <a:pt x="26786" y="26086"/>
                  </a:moveTo>
                  <a:lnTo>
                    <a:pt x="26786" y="26153"/>
                  </a:lnTo>
                  <a:lnTo>
                    <a:pt x="26720" y="26086"/>
                  </a:lnTo>
                  <a:close/>
                  <a:moveTo>
                    <a:pt x="9322" y="9859"/>
                  </a:moveTo>
                  <a:cubicBezTo>
                    <a:pt x="10862" y="9859"/>
                    <a:pt x="12272" y="10423"/>
                    <a:pt x="13443" y="11809"/>
                  </a:cubicBezTo>
                  <a:cubicBezTo>
                    <a:pt x="14611" y="13277"/>
                    <a:pt x="15045" y="14945"/>
                    <a:pt x="14778" y="16779"/>
                  </a:cubicBezTo>
                  <a:cubicBezTo>
                    <a:pt x="14511" y="18447"/>
                    <a:pt x="13644" y="19581"/>
                    <a:pt x="11976" y="20048"/>
                  </a:cubicBezTo>
                  <a:cubicBezTo>
                    <a:pt x="11573" y="20153"/>
                    <a:pt x="11171" y="20202"/>
                    <a:pt x="10776" y="20202"/>
                  </a:cubicBezTo>
                  <a:cubicBezTo>
                    <a:pt x="8393" y="20202"/>
                    <a:pt x="6282" y="18388"/>
                    <a:pt x="5938" y="15812"/>
                  </a:cubicBezTo>
                  <a:cubicBezTo>
                    <a:pt x="5838" y="15378"/>
                    <a:pt x="5805" y="14911"/>
                    <a:pt x="5705" y="14411"/>
                  </a:cubicBezTo>
                  <a:cubicBezTo>
                    <a:pt x="5438" y="14911"/>
                    <a:pt x="5304" y="15378"/>
                    <a:pt x="5304" y="15812"/>
                  </a:cubicBezTo>
                  <a:cubicBezTo>
                    <a:pt x="5138" y="20115"/>
                    <a:pt x="8473" y="24251"/>
                    <a:pt x="12543" y="24885"/>
                  </a:cubicBezTo>
                  <a:cubicBezTo>
                    <a:pt x="12682" y="24897"/>
                    <a:pt x="12943" y="24913"/>
                    <a:pt x="13260" y="24913"/>
                  </a:cubicBezTo>
                  <a:cubicBezTo>
                    <a:pt x="13854" y="24913"/>
                    <a:pt x="14646" y="24858"/>
                    <a:pt x="15211" y="24618"/>
                  </a:cubicBezTo>
                  <a:lnTo>
                    <a:pt x="15211" y="24618"/>
                  </a:lnTo>
                  <a:cubicBezTo>
                    <a:pt x="15142" y="24621"/>
                    <a:pt x="15070" y="24622"/>
                    <a:pt x="14997" y="24622"/>
                  </a:cubicBezTo>
                  <a:cubicBezTo>
                    <a:pt x="13949" y="24622"/>
                    <a:pt x="12579" y="24407"/>
                    <a:pt x="12143" y="24251"/>
                  </a:cubicBezTo>
                  <a:cubicBezTo>
                    <a:pt x="9607" y="23451"/>
                    <a:pt x="7139" y="21116"/>
                    <a:pt x="6338" y="18714"/>
                  </a:cubicBezTo>
                  <a:lnTo>
                    <a:pt x="6338" y="18714"/>
                  </a:lnTo>
                  <a:cubicBezTo>
                    <a:pt x="6872" y="19315"/>
                    <a:pt x="7172" y="19815"/>
                    <a:pt x="7506" y="20215"/>
                  </a:cubicBezTo>
                  <a:cubicBezTo>
                    <a:pt x="9040" y="21816"/>
                    <a:pt x="10541" y="22917"/>
                    <a:pt x="12176" y="23217"/>
                  </a:cubicBezTo>
                  <a:cubicBezTo>
                    <a:pt x="12650" y="23324"/>
                    <a:pt x="13099" y="23378"/>
                    <a:pt x="13526" y="23378"/>
                  </a:cubicBezTo>
                  <a:cubicBezTo>
                    <a:pt x="15234" y="23378"/>
                    <a:pt x="16579" y="22524"/>
                    <a:pt x="17646" y="20816"/>
                  </a:cubicBezTo>
                  <a:cubicBezTo>
                    <a:pt x="17913" y="20382"/>
                    <a:pt x="18214" y="19882"/>
                    <a:pt x="18514" y="19381"/>
                  </a:cubicBezTo>
                  <a:cubicBezTo>
                    <a:pt x="19026" y="18510"/>
                    <a:pt x="19597" y="17856"/>
                    <a:pt x="20485" y="17856"/>
                  </a:cubicBezTo>
                  <a:cubicBezTo>
                    <a:pt x="20753" y="17856"/>
                    <a:pt x="21050" y="17915"/>
                    <a:pt x="21382" y="18047"/>
                  </a:cubicBezTo>
                  <a:cubicBezTo>
                    <a:pt x="21549" y="18105"/>
                    <a:pt x="21702" y="18133"/>
                    <a:pt x="21843" y="18133"/>
                  </a:cubicBezTo>
                  <a:cubicBezTo>
                    <a:pt x="22352" y="18133"/>
                    <a:pt x="22693" y="17766"/>
                    <a:pt x="22850" y="17113"/>
                  </a:cubicBezTo>
                  <a:cubicBezTo>
                    <a:pt x="22984" y="16746"/>
                    <a:pt x="23017" y="16312"/>
                    <a:pt x="23117" y="15912"/>
                  </a:cubicBezTo>
                  <a:cubicBezTo>
                    <a:pt x="23184" y="15245"/>
                    <a:pt x="23551" y="14911"/>
                    <a:pt x="24184" y="14778"/>
                  </a:cubicBezTo>
                  <a:cubicBezTo>
                    <a:pt x="24438" y="14753"/>
                    <a:pt x="24691" y="14689"/>
                    <a:pt x="24930" y="14689"/>
                  </a:cubicBezTo>
                  <a:cubicBezTo>
                    <a:pt x="25006" y="14689"/>
                    <a:pt x="25080" y="14695"/>
                    <a:pt x="25152" y="14711"/>
                  </a:cubicBezTo>
                  <a:cubicBezTo>
                    <a:pt x="25477" y="14739"/>
                    <a:pt x="25802" y="14757"/>
                    <a:pt x="26124" y="14757"/>
                  </a:cubicBezTo>
                  <a:cubicBezTo>
                    <a:pt x="26961" y="14757"/>
                    <a:pt x="27784" y="14639"/>
                    <a:pt x="28554" y="14278"/>
                  </a:cubicBezTo>
                  <a:cubicBezTo>
                    <a:pt x="28588" y="14411"/>
                    <a:pt x="28688" y="14478"/>
                    <a:pt x="28654" y="14545"/>
                  </a:cubicBezTo>
                  <a:cubicBezTo>
                    <a:pt x="28588" y="14811"/>
                    <a:pt x="28521" y="15112"/>
                    <a:pt x="28421" y="15412"/>
                  </a:cubicBezTo>
                  <a:cubicBezTo>
                    <a:pt x="26586" y="21116"/>
                    <a:pt x="22817" y="24919"/>
                    <a:pt x="17480" y="27154"/>
                  </a:cubicBezTo>
                  <a:cubicBezTo>
                    <a:pt x="16062" y="27752"/>
                    <a:pt x="14615" y="28055"/>
                    <a:pt x="13139" y="28055"/>
                  </a:cubicBezTo>
                  <a:cubicBezTo>
                    <a:pt x="12392" y="28055"/>
                    <a:pt x="11637" y="27978"/>
                    <a:pt x="10875" y="27821"/>
                  </a:cubicBezTo>
                  <a:cubicBezTo>
                    <a:pt x="6639" y="26953"/>
                    <a:pt x="3503" y="24585"/>
                    <a:pt x="2135" y="20215"/>
                  </a:cubicBezTo>
                  <a:cubicBezTo>
                    <a:pt x="668" y="15779"/>
                    <a:pt x="3036" y="11242"/>
                    <a:pt x="7439" y="10108"/>
                  </a:cubicBezTo>
                  <a:cubicBezTo>
                    <a:pt x="8082" y="9947"/>
                    <a:pt x="8712" y="9859"/>
                    <a:pt x="9322" y="9859"/>
                  </a:cubicBezTo>
                  <a:close/>
                  <a:moveTo>
                    <a:pt x="50611" y="9932"/>
                  </a:moveTo>
                  <a:cubicBezTo>
                    <a:pt x="51246" y="9932"/>
                    <a:pt x="51903" y="10031"/>
                    <a:pt x="52571" y="10208"/>
                  </a:cubicBezTo>
                  <a:cubicBezTo>
                    <a:pt x="56975" y="11309"/>
                    <a:pt x="59343" y="15879"/>
                    <a:pt x="57909" y="20382"/>
                  </a:cubicBezTo>
                  <a:cubicBezTo>
                    <a:pt x="56541" y="24752"/>
                    <a:pt x="53405" y="27087"/>
                    <a:pt x="49169" y="27987"/>
                  </a:cubicBezTo>
                  <a:cubicBezTo>
                    <a:pt x="48407" y="28144"/>
                    <a:pt x="47652" y="28222"/>
                    <a:pt x="46905" y="28222"/>
                  </a:cubicBezTo>
                  <a:cubicBezTo>
                    <a:pt x="45429" y="28222"/>
                    <a:pt x="43982" y="27918"/>
                    <a:pt x="42564" y="27320"/>
                  </a:cubicBezTo>
                  <a:cubicBezTo>
                    <a:pt x="37227" y="25119"/>
                    <a:pt x="33458" y="21316"/>
                    <a:pt x="31623" y="15579"/>
                  </a:cubicBezTo>
                  <a:cubicBezTo>
                    <a:pt x="31523" y="15278"/>
                    <a:pt x="31456" y="14978"/>
                    <a:pt x="31390" y="14711"/>
                  </a:cubicBezTo>
                  <a:cubicBezTo>
                    <a:pt x="31390" y="14645"/>
                    <a:pt x="31456" y="14578"/>
                    <a:pt x="31490" y="14444"/>
                  </a:cubicBezTo>
                  <a:cubicBezTo>
                    <a:pt x="32224" y="14789"/>
                    <a:pt x="33005" y="14912"/>
                    <a:pt x="33802" y="14912"/>
                  </a:cubicBezTo>
                  <a:cubicBezTo>
                    <a:pt x="34163" y="14912"/>
                    <a:pt x="34528" y="14886"/>
                    <a:pt x="34892" y="14845"/>
                  </a:cubicBezTo>
                  <a:cubicBezTo>
                    <a:pt x="34939" y="14840"/>
                    <a:pt x="34985" y="14838"/>
                    <a:pt x="35032" y="14838"/>
                  </a:cubicBezTo>
                  <a:cubicBezTo>
                    <a:pt x="35318" y="14838"/>
                    <a:pt x="35601" y="14916"/>
                    <a:pt x="35859" y="14945"/>
                  </a:cubicBezTo>
                  <a:cubicBezTo>
                    <a:pt x="36493" y="15078"/>
                    <a:pt x="36860" y="15412"/>
                    <a:pt x="36960" y="16079"/>
                  </a:cubicBezTo>
                  <a:cubicBezTo>
                    <a:pt x="36994" y="16479"/>
                    <a:pt x="37060" y="16913"/>
                    <a:pt x="37194" y="17280"/>
                  </a:cubicBezTo>
                  <a:cubicBezTo>
                    <a:pt x="37398" y="17919"/>
                    <a:pt x="37701" y="18284"/>
                    <a:pt x="38177" y="18284"/>
                  </a:cubicBezTo>
                  <a:cubicBezTo>
                    <a:pt x="38322" y="18284"/>
                    <a:pt x="38483" y="18250"/>
                    <a:pt x="38661" y="18180"/>
                  </a:cubicBezTo>
                  <a:cubicBezTo>
                    <a:pt x="39006" y="18033"/>
                    <a:pt x="39313" y="17966"/>
                    <a:pt x="39589" y="17966"/>
                  </a:cubicBezTo>
                  <a:cubicBezTo>
                    <a:pt x="40434" y="17966"/>
                    <a:pt x="40994" y="18593"/>
                    <a:pt x="41497" y="19448"/>
                  </a:cubicBezTo>
                  <a:cubicBezTo>
                    <a:pt x="41764" y="19948"/>
                    <a:pt x="42064" y="20415"/>
                    <a:pt x="42364" y="20916"/>
                  </a:cubicBezTo>
                  <a:cubicBezTo>
                    <a:pt x="43426" y="22615"/>
                    <a:pt x="44721" y="23448"/>
                    <a:pt x="46433" y="23448"/>
                  </a:cubicBezTo>
                  <a:cubicBezTo>
                    <a:pt x="46871" y="23448"/>
                    <a:pt x="47338" y="23393"/>
                    <a:pt x="47835" y="23284"/>
                  </a:cubicBezTo>
                  <a:cubicBezTo>
                    <a:pt x="49469" y="22951"/>
                    <a:pt x="50970" y="21883"/>
                    <a:pt x="52505" y="20282"/>
                  </a:cubicBezTo>
                  <a:cubicBezTo>
                    <a:pt x="52838" y="19915"/>
                    <a:pt x="53138" y="19448"/>
                    <a:pt x="53672" y="18781"/>
                  </a:cubicBezTo>
                  <a:lnTo>
                    <a:pt x="53672" y="18781"/>
                  </a:lnTo>
                  <a:cubicBezTo>
                    <a:pt x="52872" y="21149"/>
                    <a:pt x="50403" y="23518"/>
                    <a:pt x="47868" y="24318"/>
                  </a:cubicBezTo>
                  <a:cubicBezTo>
                    <a:pt x="47397" y="24475"/>
                    <a:pt x="46007" y="24721"/>
                    <a:pt x="44983" y="24721"/>
                  </a:cubicBezTo>
                  <a:cubicBezTo>
                    <a:pt x="44920" y="24721"/>
                    <a:pt x="44859" y="24720"/>
                    <a:pt x="44799" y="24718"/>
                  </a:cubicBezTo>
                  <a:lnTo>
                    <a:pt x="44799" y="24718"/>
                  </a:lnTo>
                  <a:cubicBezTo>
                    <a:pt x="45316" y="24937"/>
                    <a:pt x="46021" y="24990"/>
                    <a:pt x="46592" y="24990"/>
                  </a:cubicBezTo>
                  <a:cubicBezTo>
                    <a:pt x="46980" y="24990"/>
                    <a:pt x="47306" y="24965"/>
                    <a:pt x="47468" y="24952"/>
                  </a:cubicBezTo>
                  <a:cubicBezTo>
                    <a:pt x="51571" y="24318"/>
                    <a:pt x="54906" y="20215"/>
                    <a:pt x="54706" y="15912"/>
                  </a:cubicBezTo>
                  <a:cubicBezTo>
                    <a:pt x="54706" y="15445"/>
                    <a:pt x="54573" y="14945"/>
                    <a:pt x="54306" y="14478"/>
                  </a:cubicBezTo>
                  <a:cubicBezTo>
                    <a:pt x="54206" y="14945"/>
                    <a:pt x="54173" y="15412"/>
                    <a:pt x="54072" y="15912"/>
                  </a:cubicBezTo>
                  <a:cubicBezTo>
                    <a:pt x="53731" y="18473"/>
                    <a:pt x="51642" y="20282"/>
                    <a:pt x="49275" y="20282"/>
                  </a:cubicBezTo>
                  <a:cubicBezTo>
                    <a:pt x="48867" y="20282"/>
                    <a:pt x="48452" y="20228"/>
                    <a:pt x="48035" y="20115"/>
                  </a:cubicBezTo>
                  <a:cubicBezTo>
                    <a:pt x="46367" y="19715"/>
                    <a:pt x="45500" y="18547"/>
                    <a:pt x="45233" y="16880"/>
                  </a:cubicBezTo>
                  <a:cubicBezTo>
                    <a:pt x="44966" y="15045"/>
                    <a:pt x="45400" y="13310"/>
                    <a:pt x="46567" y="11909"/>
                  </a:cubicBezTo>
                  <a:cubicBezTo>
                    <a:pt x="47696" y="10498"/>
                    <a:pt x="49091" y="9932"/>
                    <a:pt x="50611" y="9932"/>
                  </a:cubicBezTo>
                  <a:close/>
                  <a:moveTo>
                    <a:pt x="31256" y="20749"/>
                  </a:moveTo>
                  <a:cubicBezTo>
                    <a:pt x="32057" y="22984"/>
                    <a:pt x="31757" y="25386"/>
                    <a:pt x="32524" y="27621"/>
                  </a:cubicBezTo>
                  <a:lnTo>
                    <a:pt x="32657" y="26119"/>
                  </a:lnTo>
                  <a:cubicBezTo>
                    <a:pt x="33424" y="29388"/>
                    <a:pt x="33858" y="32657"/>
                    <a:pt x="35693" y="35560"/>
                  </a:cubicBezTo>
                  <a:cubicBezTo>
                    <a:pt x="34559" y="32758"/>
                    <a:pt x="33891" y="29889"/>
                    <a:pt x="33558" y="26887"/>
                  </a:cubicBezTo>
                  <a:lnTo>
                    <a:pt x="33558" y="26887"/>
                  </a:lnTo>
                  <a:cubicBezTo>
                    <a:pt x="34855" y="30214"/>
                    <a:pt x="37647" y="36761"/>
                    <a:pt x="37727" y="36761"/>
                  </a:cubicBezTo>
                  <a:cubicBezTo>
                    <a:pt x="37727" y="36761"/>
                    <a:pt x="37727" y="36761"/>
                    <a:pt x="37727" y="36760"/>
                  </a:cubicBezTo>
                  <a:cubicBezTo>
                    <a:pt x="36093" y="32257"/>
                    <a:pt x="34325" y="27754"/>
                    <a:pt x="33524" y="22951"/>
                  </a:cubicBezTo>
                  <a:lnTo>
                    <a:pt x="33524" y="22951"/>
                  </a:lnTo>
                  <a:cubicBezTo>
                    <a:pt x="34058" y="23484"/>
                    <a:pt x="34492" y="24085"/>
                    <a:pt x="34892" y="24652"/>
                  </a:cubicBezTo>
                  <a:cubicBezTo>
                    <a:pt x="35326" y="25286"/>
                    <a:pt x="35759" y="25886"/>
                    <a:pt x="36160" y="26553"/>
                  </a:cubicBezTo>
                  <a:cubicBezTo>
                    <a:pt x="36527" y="27220"/>
                    <a:pt x="36860" y="27954"/>
                    <a:pt x="37227" y="28621"/>
                  </a:cubicBezTo>
                  <a:cubicBezTo>
                    <a:pt x="37561" y="29255"/>
                    <a:pt x="37661" y="29989"/>
                    <a:pt x="38228" y="30456"/>
                  </a:cubicBezTo>
                  <a:cubicBezTo>
                    <a:pt x="38161" y="29789"/>
                    <a:pt x="38028" y="29122"/>
                    <a:pt x="37727" y="28555"/>
                  </a:cubicBezTo>
                  <a:cubicBezTo>
                    <a:pt x="37027" y="27120"/>
                    <a:pt x="36260" y="25753"/>
                    <a:pt x="35559" y="24385"/>
                  </a:cubicBezTo>
                  <a:cubicBezTo>
                    <a:pt x="35392" y="24051"/>
                    <a:pt x="35326" y="23618"/>
                    <a:pt x="35192" y="23251"/>
                  </a:cubicBezTo>
                  <a:lnTo>
                    <a:pt x="35192" y="23251"/>
                  </a:lnTo>
                  <a:lnTo>
                    <a:pt x="36827" y="24885"/>
                  </a:lnTo>
                  <a:cubicBezTo>
                    <a:pt x="37060" y="25119"/>
                    <a:pt x="37394" y="25419"/>
                    <a:pt x="37527" y="25719"/>
                  </a:cubicBezTo>
                  <a:cubicBezTo>
                    <a:pt x="37727" y="27087"/>
                    <a:pt x="38628" y="28154"/>
                    <a:pt x="39329" y="29322"/>
                  </a:cubicBezTo>
                  <a:cubicBezTo>
                    <a:pt x="39862" y="30156"/>
                    <a:pt x="40363" y="31090"/>
                    <a:pt x="40696" y="32057"/>
                  </a:cubicBezTo>
                  <a:cubicBezTo>
                    <a:pt x="41163" y="33291"/>
                    <a:pt x="40796" y="34459"/>
                    <a:pt x="39896" y="35593"/>
                  </a:cubicBezTo>
                  <a:cubicBezTo>
                    <a:pt x="39395" y="34659"/>
                    <a:pt x="39329" y="33658"/>
                    <a:pt x="38728" y="32924"/>
                  </a:cubicBezTo>
                  <a:lnTo>
                    <a:pt x="38728" y="32924"/>
                  </a:lnTo>
                  <a:cubicBezTo>
                    <a:pt x="38728" y="33792"/>
                    <a:pt x="38695" y="34659"/>
                    <a:pt x="38862" y="35493"/>
                  </a:cubicBezTo>
                  <a:cubicBezTo>
                    <a:pt x="39295" y="37594"/>
                    <a:pt x="37961" y="38729"/>
                    <a:pt x="36793" y="39996"/>
                  </a:cubicBezTo>
                  <a:cubicBezTo>
                    <a:pt x="35893" y="38428"/>
                    <a:pt x="34892" y="36994"/>
                    <a:pt x="34225" y="35426"/>
                  </a:cubicBezTo>
                  <a:cubicBezTo>
                    <a:pt x="33558" y="33892"/>
                    <a:pt x="33291" y="32224"/>
                    <a:pt x="32824" y="30589"/>
                  </a:cubicBezTo>
                  <a:lnTo>
                    <a:pt x="32824" y="30589"/>
                  </a:lnTo>
                  <a:cubicBezTo>
                    <a:pt x="32957" y="33158"/>
                    <a:pt x="33224" y="35726"/>
                    <a:pt x="34525" y="37995"/>
                  </a:cubicBezTo>
                  <a:cubicBezTo>
                    <a:pt x="34992" y="38795"/>
                    <a:pt x="35326" y="39729"/>
                    <a:pt x="35559" y="40597"/>
                  </a:cubicBezTo>
                  <a:cubicBezTo>
                    <a:pt x="35793" y="41297"/>
                    <a:pt x="35826" y="42098"/>
                    <a:pt x="35726" y="42798"/>
                  </a:cubicBezTo>
                  <a:cubicBezTo>
                    <a:pt x="35659" y="43632"/>
                    <a:pt x="35326" y="44433"/>
                    <a:pt x="34425" y="45000"/>
                  </a:cubicBezTo>
                  <a:cubicBezTo>
                    <a:pt x="34492" y="43298"/>
                    <a:pt x="34092" y="41931"/>
                    <a:pt x="33158" y="40730"/>
                  </a:cubicBezTo>
                  <a:lnTo>
                    <a:pt x="33158" y="40730"/>
                  </a:lnTo>
                  <a:cubicBezTo>
                    <a:pt x="33191" y="41631"/>
                    <a:pt x="33324" y="42498"/>
                    <a:pt x="33491" y="43399"/>
                  </a:cubicBezTo>
                  <a:cubicBezTo>
                    <a:pt x="33691" y="44499"/>
                    <a:pt x="33524" y="45567"/>
                    <a:pt x="32924" y="46567"/>
                  </a:cubicBezTo>
                  <a:cubicBezTo>
                    <a:pt x="32691" y="47001"/>
                    <a:pt x="32357" y="47435"/>
                    <a:pt x="32157" y="47902"/>
                  </a:cubicBezTo>
                  <a:cubicBezTo>
                    <a:pt x="31656" y="48936"/>
                    <a:pt x="30689" y="50070"/>
                    <a:pt x="30255" y="51137"/>
                  </a:cubicBezTo>
                  <a:cubicBezTo>
                    <a:pt x="30189" y="51338"/>
                    <a:pt x="30055" y="51805"/>
                    <a:pt x="29989" y="52305"/>
                  </a:cubicBezTo>
                  <a:cubicBezTo>
                    <a:pt x="29889" y="51805"/>
                    <a:pt x="29755" y="51338"/>
                    <a:pt x="29688" y="51137"/>
                  </a:cubicBezTo>
                  <a:cubicBezTo>
                    <a:pt x="29221" y="50070"/>
                    <a:pt x="28321" y="48936"/>
                    <a:pt x="27820" y="47902"/>
                  </a:cubicBezTo>
                  <a:cubicBezTo>
                    <a:pt x="27554" y="47435"/>
                    <a:pt x="27253" y="47001"/>
                    <a:pt x="27020" y="46567"/>
                  </a:cubicBezTo>
                  <a:cubicBezTo>
                    <a:pt x="26419" y="45567"/>
                    <a:pt x="26319" y="44499"/>
                    <a:pt x="26486" y="43399"/>
                  </a:cubicBezTo>
                  <a:cubicBezTo>
                    <a:pt x="26653" y="42498"/>
                    <a:pt x="26753" y="41597"/>
                    <a:pt x="26820" y="40730"/>
                  </a:cubicBezTo>
                  <a:lnTo>
                    <a:pt x="26820" y="40730"/>
                  </a:lnTo>
                  <a:cubicBezTo>
                    <a:pt x="25852" y="41931"/>
                    <a:pt x="25485" y="43298"/>
                    <a:pt x="25519" y="45000"/>
                  </a:cubicBezTo>
                  <a:cubicBezTo>
                    <a:pt x="24651" y="44399"/>
                    <a:pt x="24318" y="43632"/>
                    <a:pt x="24218" y="42798"/>
                  </a:cubicBezTo>
                  <a:cubicBezTo>
                    <a:pt x="24151" y="42064"/>
                    <a:pt x="24184" y="41297"/>
                    <a:pt x="24385" y="40597"/>
                  </a:cubicBezTo>
                  <a:cubicBezTo>
                    <a:pt x="24651" y="39663"/>
                    <a:pt x="24985" y="38795"/>
                    <a:pt x="25419" y="37995"/>
                  </a:cubicBezTo>
                  <a:cubicBezTo>
                    <a:pt x="26720" y="35726"/>
                    <a:pt x="27020" y="33158"/>
                    <a:pt x="27153" y="30589"/>
                  </a:cubicBezTo>
                  <a:lnTo>
                    <a:pt x="27153" y="30589"/>
                  </a:lnTo>
                  <a:cubicBezTo>
                    <a:pt x="26686" y="32224"/>
                    <a:pt x="26386" y="33892"/>
                    <a:pt x="25719" y="35426"/>
                  </a:cubicBezTo>
                  <a:cubicBezTo>
                    <a:pt x="25052" y="36994"/>
                    <a:pt x="24051" y="38428"/>
                    <a:pt x="23184" y="39996"/>
                  </a:cubicBezTo>
                  <a:cubicBezTo>
                    <a:pt x="22016" y="38729"/>
                    <a:pt x="20682" y="37561"/>
                    <a:pt x="21082" y="35493"/>
                  </a:cubicBezTo>
                  <a:cubicBezTo>
                    <a:pt x="21249" y="34659"/>
                    <a:pt x="21249" y="33792"/>
                    <a:pt x="21216" y="32924"/>
                  </a:cubicBezTo>
                  <a:lnTo>
                    <a:pt x="21216" y="32924"/>
                  </a:lnTo>
                  <a:cubicBezTo>
                    <a:pt x="20582" y="33658"/>
                    <a:pt x="20515" y="34659"/>
                    <a:pt x="20048" y="35593"/>
                  </a:cubicBezTo>
                  <a:cubicBezTo>
                    <a:pt x="19181" y="34459"/>
                    <a:pt x="18814" y="33291"/>
                    <a:pt x="19248" y="32057"/>
                  </a:cubicBezTo>
                  <a:cubicBezTo>
                    <a:pt x="19581" y="31090"/>
                    <a:pt x="20082" y="30222"/>
                    <a:pt x="20649" y="29322"/>
                  </a:cubicBezTo>
                  <a:cubicBezTo>
                    <a:pt x="21349" y="28154"/>
                    <a:pt x="22216" y="27087"/>
                    <a:pt x="22683" y="25719"/>
                  </a:cubicBezTo>
                  <a:cubicBezTo>
                    <a:pt x="22750" y="25386"/>
                    <a:pt x="23084" y="25119"/>
                    <a:pt x="23384" y="24885"/>
                  </a:cubicBezTo>
                  <a:lnTo>
                    <a:pt x="25018" y="23251"/>
                  </a:lnTo>
                  <a:lnTo>
                    <a:pt x="25018" y="23251"/>
                  </a:lnTo>
                  <a:cubicBezTo>
                    <a:pt x="24885" y="23618"/>
                    <a:pt x="24818" y="23985"/>
                    <a:pt x="24651" y="24385"/>
                  </a:cubicBezTo>
                  <a:cubicBezTo>
                    <a:pt x="23918" y="25786"/>
                    <a:pt x="23150" y="27120"/>
                    <a:pt x="22483" y="28555"/>
                  </a:cubicBezTo>
                  <a:cubicBezTo>
                    <a:pt x="22183" y="29122"/>
                    <a:pt x="22050" y="29789"/>
                    <a:pt x="21983" y="30456"/>
                  </a:cubicBezTo>
                  <a:cubicBezTo>
                    <a:pt x="22583" y="29989"/>
                    <a:pt x="22650" y="29255"/>
                    <a:pt x="22984" y="28621"/>
                  </a:cubicBezTo>
                  <a:cubicBezTo>
                    <a:pt x="23351" y="27921"/>
                    <a:pt x="23684" y="27220"/>
                    <a:pt x="24051" y="26553"/>
                  </a:cubicBezTo>
                  <a:cubicBezTo>
                    <a:pt x="24418" y="25886"/>
                    <a:pt x="24852" y="25286"/>
                    <a:pt x="25319" y="24652"/>
                  </a:cubicBezTo>
                  <a:cubicBezTo>
                    <a:pt x="25719" y="24085"/>
                    <a:pt x="26186" y="23484"/>
                    <a:pt x="26686" y="22951"/>
                  </a:cubicBezTo>
                  <a:lnTo>
                    <a:pt x="26686" y="22951"/>
                  </a:lnTo>
                  <a:cubicBezTo>
                    <a:pt x="25886" y="27754"/>
                    <a:pt x="24118" y="32224"/>
                    <a:pt x="22483" y="36760"/>
                  </a:cubicBezTo>
                  <a:cubicBezTo>
                    <a:pt x="22483" y="36761"/>
                    <a:pt x="22484" y="36761"/>
                    <a:pt x="22484" y="36761"/>
                  </a:cubicBezTo>
                  <a:cubicBezTo>
                    <a:pt x="22564" y="36761"/>
                    <a:pt x="25322" y="30214"/>
                    <a:pt x="26653" y="26887"/>
                  </a:cubicBezTo>
                  <a:lnTo>
                    <a:pt x="26653" y="26887"/>
                  </a:lnTo>
                  <a:cubicBezTo>
                    <a:pt x="26319" y="29889"/>
                    <a:pt x="25652" y="32758"/>
                    <a:pt x="24518" y="35560"/>
                  </a:cubicBezTo>
                  <a:cubicBezTo>
                    <a:pt x="26319" y="32657"/>
                    <a:pt x="26786" y="29322"/>
                    <a:pt x="27554" y="26119"/>
                  </a:cubicBezTo>
                  <a:lnTo>
                    <a:pt x="27687" y="27621"/>
                  </a:lnTo>
                  <a:cubicBezTo>
                    <a:pt x="28387" y="25386"/>
                    <a:pt x="28121" y="22984"/>
                    <a:pt x="28955" y="20749"/>
                  </a:cubicBezTo>
                  <a:cubicBezTo>
                    <a:pt x="28955" y="21616"/>
                    <a:pt x="28988" y="22550"/>
                    <a:pt x="28988" y="23418"/>
                  </a:cubicBezTo>
                  <a:cubicBezTo>
                    <a:pt x="28988" y="24385"/>
                    <a:pt x="28888" y="25286"/>
                    <a:pt x="28821" y="26253"/>
                  </a:cubicBezTo>
                  <a:cubicBezTo>
                    <a:pt x="28721" y="27220"/>
                    <a:pt x="28654" y="28121"/>
                    <a:pt x="28521" y="29055"/>
                  </a:cubicBezTo>
                  <a:cubicBezTo>
                    <a:pt x="28387" y="29922"/>
                    <a:pt x="28221" y="30823"/>
                    <a:pt x="28054" y="31723"/>
                  </a:cubicBezTo>
                  <a:cubicBezTo>
                    <a:pt x="27854" y="32624"/>
                    <a:pt x="27654" y="33558"/>
                    <a:pt x="27387" y="34459"/>
                  </a:cubicBezTo>
                  <a:cubicBezTo>
                    <a:pt x="27153" y="35393"/>
                    <a:pt x="26886" y="36260"/>
                    <a:pt x="26620" y="37161"/>
                  </a:cubicBezTo>
                  <a:cubicBezTo>
                    <a:pt x="26319" y="38061"/>
                    <a:pt x="25519" y="40630"/>
                    <a:pt x="25485" y="41097"/>
                  </a:cubicBezTo>
                  <a:cubicBezTo>
                    <a:pt x="25952" y="40063"/>
                    <a:pt x="26853" y="37795"/>
                    <a:pt x="27353" y="36794"/>
                  </a:cubicBezTo>
                  <a:cubicBezTo>
                    <a:pt x="27520" y="36427"/>
                    <a:pt x="27720" y="36127"/>
                    <a:pt x="27954" y="35760"/>
                  </a:cubicBezTo>
                  <a:cubicBezTo>
                    <a:pt x="27954" y="35739"/>
                    <a:pt x="27954" y="35707"/>
                    <a:pt x="27961" y="35707"/>
                  </a:cubicBezTo>
                  <a:cubicBezTo>
                    <a:pt x="27966" y="35707"/>
                    <a:pt x="27974" y="35720"/>
                    <a:pt x="27987" y="35760"/>
                  </a:cubicBezTo>
                  <a:cubicBezTo>
                    <a:pt x="27854" y="36594"/>
                    <a:pt x="27787" y="38328"/>
                    <a:pt x="27854" y="38328"/>
                  </a:cubicBezTo>
                  <a:cubicBezTo>
                    <a:pt x="28154" y="37127"/>
                    <a:pt x="28488" y="35927"/>
                    <a:pt x="28788" y="34726"/>
                  </a:cubicBezTo>
                  <a:lnTo>
                    <a:pt x="28788" y="34726"/>
                  </a:lnTo>
                  <a:cubicBezTo>
                    <a:pt x="29055" y="36394"/>
                    <a:pt x="28788" y="37961"/>
                    <a:pt x="28621" y="39562"/>
                  </a:cubicBezTo>
                  <a:cubicBezTo>
                    <a:pt x="28387" y="41164"/>
                    <a:pt x="28187" y="42765"/>
                    <a:pt x="28387" y="44599"/>
                  </a:cubicBezTo>
                  <a:cubicBezTo>
                    <a:pt x="28621" y="42965"/>
                    <a:pt x="28988" y="40330"/>
                    <a:pt x="29221" y="38995"/>
                  </a:cubicBezTo>
                  <a:cubicBezTo>
                    <a:pt x="29221" y="40563"/>
                    <a:pt x="29522" y="42431"/>
                    <a:pt x="29622" y="43966"/>
                  </a:cubicBezTo>
                  <a:cubicBezTo>
                    <a:pt x="29655" y="44466"/>
                    <a:pt x="29855" y="48002"/>
                    <a:pt x="30122" y="48002"/>
                  </a:cubicBezTo>
                  <a:cubicBezTo>
                    <a:pt x="30356" y="48002"/>
                    <a:pt x="30556" y="44466"/>
                    <a:pt x="30622" y="43966"/>
                  </a:cubicBezTo>
                  <a:cubicBezTo>
                    <a:pt x="30689" y="42431"/>
                    <a:pt x="30989" y="40563"/>
                    <a:pt x="30989" y="38995"/>
                  </a:cubicBezTo>
                  <a:cubicBezTo>
                    <a:pt x="31223" y="40396"/>
                    <a:pt x="31623" y="42965"/>
                    <a:pt x="31823" y="44599"/>
                  </a:cubicBezTo>
                  <a:cubicBezTo>
                    <a:pt x="32023" y="42765"/>
                    <a:pt x="31823" y="41164"/>
                    <a:pt x="31623" y="39562"/>
                  </a:cubicBezTo>
                  <a:cubicBezTo>
                    <a:pt x="31390" y="37961"/>
                    <a:pt x="31156" y="36327"/>
                    <a:pt x="31456" y="34726"/>
                  </a:cubicBezTo>
                  <a:lnTo>
                    <a:pt x="31456" y="34726"/>
                  </a:lnTo>
                  <a:cubicBezTo>
                    <a:pt x="31723" y="35927"/>
                    <a:pt x="32057" y="37127"/>
                    <a:pt x="32357" y="38328"/>
                  </a:cubicBezTo>
                  <a:cubicBezTo>
                    <a:pt x="32424" y="38328"/>
                    <a:pt x="32357" y="36594"/>
                    <a:pt x="32224" y="35760"/>
                  </a:cubicBezTo>
                  <a:cubicBezTo>
                    <a:pt x="32240" y="35743"/>
                    <a:pt x="32249" y="35735"/>
                    <a:pt x="32253" y="35735"/>
                  </a:cubicBezTo>
                  <a:cubicBezTo>
                    <a:pt x="32257" y="35735"/>
                    <a:pt x="32257" y="35743"/>
                    <a:pt x="32257" y="35760"/>
                  </a:cubicBezTo>
                  <a:cubicBezTo>
                    <a:pt x="32490" y="36093"/>
                    <a:pt x="32691" y="36427"/>
                    <a:pt x="32857" y="36794"/>
                  </a:cubicBezTo>
                  <a:cubicBezTo>
                    <a:pt x="33358" y="37828"/>
                    <a:pt x="34225" y="40096"/>
                    <a:pt x="34725" y="41097"/>
                  </a:cubicBezTo>
                  <a:cubicBezTo>
                    <a:pt x="34659" y="40597"/>
                    <a:pt x="33891" y="38061"/>
                    <a:pt x="33591" y="37161"/>
                  </a:cubicBezTo>
                  <a:cubicBezTo>
                    <a:pt x="33324" y="36293"/>
                    <a:pt x="33057" y="35393"/>
                    <a:pt x="32824" y="34459"/>
                  </a:cubicBezTo>
                  <a:cubicBezTo>
                    <a:pt x="32557" y="33558"/>
                    <a:pt x="32357" y="32624"/>
                    <a:pt x="32157" y="31723"/>
                  </a:cubicBezTo>
                  <a:cubicBezTo>
                    <a:pt x="31990" y="30823"/>
                    <a:pt x="31823" y="29922"/>
                    <a:pt x="31690" y="29055"/>
                  </a:cubicBezTo>
                  <a:cubicBezTo>
                    <a:pt x="31556" y="28121"/>
                    <a:pt x="31490" y="27154"/>
                    <a:pt x="31390" y="26253"/>
                  </a:cubicBezTo>
                  <a:cubicBezTo>
                    <a:pt x="31323" y="25286"/>
                    <a:pt x="31256" y="24385"/>
                    <a:pt x="31223" y="23418"/>
                  </a:cubicBezTo>
                  <a:cubicBezTo>
                    <a:pt x="31223" y="22550"/>
                    <a:pt x="31223" y="21616"/>
                    <a:pt x="31256" y="20749"/>
                  </a:cubicBezTo>
                  <a:close/>
                  <a:moveTo>
                    <a:pt x="13210" y="1"/>
                  </a:moveTo>
                  <a:lnTo>
                    <a:pt x="13210" y="1"/>
                  </a:lnTo>
                  <a:cubicBezTo>
                    <a:pt x="12042" y="1535"/>
                    <a:pt x="12509" y="5772"/>
                    <a:pt x="14044" y="8140"/>
                  </a:cubicBezTo>
                  <a:cubicBezTo>
                    <a:pt x="15645" y="10608"/>
                    <a:pt x="17913" y="11943"/>
                    <a:pt x="20882" y="12443"/>
                  </a:cubicBezTo>
                  <a:cubicBezTo>
                    <a:pt x="19591" y="13939"/>
                    <a:pt x="18249" y="14971"/>
                    <a:pt x="16424" y="14971"/>
                  </a:cubicBezTo>
                  <a:cubicBezTo>
                    <a:pt x="16173" y="14971"/>
                    <a:pt x="15914" y="14952"/>
                    <a:pt x="15645" y="14911"/>
                  </a:cubicBezTo>
                  <a:cubicBezTo>
                    <a:pt x="15545" y="14611"/>
                    <a:pt x="15412" y="14344"/>
                    <a:pt x="15345" y="14078"/>
                  </a:cubicBezTo>
                  <a:cubicBezTo>
                    <a:pt x="14446" y="10774"/>
                    <a:pt x="12145" y="8873"/>
                    <a:pt x="9237" y="8873"/>
                  </a:cubicBezTo>
                  <a:cubicBezTo>
                    <a:pt x="8474" y="8873"/>
                    <a:pt x="7670" y="9004"/>
                    <a:pt x="6839" y="9274"/>
                  </a:cubicBezTo>
                  <a:cubicBezTo>
                    <a:pt x="2469" y="10708"/>
                    <a:pt x="1" y="15245"/>
                    <a:pt x="1301" y="19948"/>
                  </a:cubicBezTo>
                  <a:cubicBezTo>
                    <a:pt x="2636" y="24952"/>
                    <a:pt x="5971" y="27754"/>
                    <a:pt x="10808" y="28755"/>
                  </a:cubicBezTo>
                  <a:cubicBezTo>
                    <a:pt x="11593" y="28917"/>
                    <a:pt x="12371" y="28992"/>
                    <a:pt x="13139" y="28992"/>
                  </a:cubicBezTo>
                  <a:cubicBezTo>
                    <a:pt x="15538" y="28992"/>
                    <a:pt x="17850" y="28257"/>
                    <a:pt x="20048" y="27120"/>
                  </a:cubicBezTo>
                  <a:cubicBezTo>
                    <a:pt x="20382" y="26953"/>
                    <a:pt x="20782" y="26753"/>
                    <a:pt x="21282" y="26720"/>
                  </a:cubicBezTo>
                  <a:lnTo>
                    <a:pt x="21282" y="26720"/>
                  </a:lnTo>
                  <a:cubicBezTo>
                    <a:pt x="21049" y="27053"/>
                    <a:pt x="20882" y="27387"/>
                    <a:pt x="20682" y="27654"/>
                  </a:cubicBezTo>
                  <a:cubicBezTo>
                    <a:pt x="20015" y="28721"/>
                    <a:pt x="19281" y="29722"/>
                    <a:pt x="18681" y="30789"/>
                  </a:cubicBezTo>
                  <a:cubicBezTo>
                    <a:pt x="17813" y="32424"/>
                    <a:pt x="17847" y="34092"/>
                    <a:pt x="18947" y="35593"/>
                  </a:cubicBezTo>
                  <a:cubicBezTo>
                    <a:pt x="19548" y="36460"/>
                    <a:pt x="20115" y="37328"/>
                    <a:pt x="20615" y="38295"/>
                  </a:cubicBezTo>
                  <a:cubicBezTo>
                    <a:pt x="21049" y="39162"/>
                    <a:pt x="21783" y="39929"/>
                    <a:pt x="22450" y="40663"/>
                  </a:cubicBezTo>
                  <a:cubicBezTo>
                    <a:pt x="22817" y="41097"/>
                    <a:pt x="22917" y="41564"/>
                    <a:pt x="22917" y="42098"/>
                  </a:cubicBezTo>
                  <a:cubicBezTo>
                    <a:pt x="22984" y="43999"/>
                    <a:pt x="23818" y="45467"/>
                    <a:pt x="25419" y="46467"/>
                  </a:cubicBezTo>
                  <a:cubicBezTo>
                    <a:pt x="25719" y="46634"/>
                    <a:pt x="26019" y="46934"/>
                    <a:pt x="26186" y="47268"/>
                  </a:cubicBezTo>
                  <a:cubicBezTo>
                    <a:pt x="26986" y="48769"/>
                    <a:pt x="27920" y="49970"/>
                    <a:pt x="28721" y="51471"/>
                  </a:cubicBezTo>
                  <a:cubicBezTo>
                    <a:pt x="29155" y="52338"/>
                    <a:pt x="29788" y="53472"/>
                    <a:pt x="30022" y="54840"/>
                  </a:cubicBezTo>
                  <a:cubicBezTo>
                    <a:pt x="30089" y="54773"/>
                    <a:pt x="30889" y="52338"/>
                    <a:pt x="31323" y="51471"/>
                  </a:cubicBezTo>
                  <a:cubicBezTo>
                    <a:pt x="32090" y="49970"/>
                    <a:pt x="33057" y="48769"/>
                    <a:pt x="33858" y="47268"/>
                  </a:cubicBezTo>
                  <a:cubicBezTo>
                    <a:pt x="34025" y="46968"/>
                    <a:pt x="34258" y="46634"/>
                    <a:pt x="34592" y="46467"/>
                  </a:cubicBezTo>
                  <a:cubicBezTo>
                    <a:pt x="36226" y="45467"/>
                    <a:pt x="37060" y="44066"/>
                    <a:pt x="37094" y="42098"/>
                  </a:cubicBezTo>
                  <a:cubicBezTo>
                    <a:pt x="37094" y="41497"/>
                    <a:pt x="37260" y="41097"/>
                    <a:pt x="37594" y="40663"/>
                  </a:cubicBezTo>
                  <a:cubicBezTo>
                    <a:pt x="38295" y="39929"/>
                    <a:pt x="38995" y="39162"/>
                    <a:pt x="39429" y="38295"/>
                  </a:cubicBezTo>
                  <a:cubicBezTo>
                    <a:pt x="39929" y="37328"/>
                    <a:pt x="40496" y="36427"/>
                    <a:pt x="41097" y="35593"/>
                  </a:cubicBezTo>
                  <a:cubicBezTo>
                    <a:pt x="42197" y="34092"/>
                    <a:pt x="42197" y="32424"/>
                    <a:pt x="41363" y="30789"/>
                  </a:cubicBezTo>
                  <a:cubicBezTo>
                    <a:pt x="40796" y="29722"/>
                    <a:pt x="40029" y="28721"/>
                    <a:pt x="39362" y="27654"/>
                  </a:cubicBezTo>
                  <a:cubicBezTo>
                    <a:pt x="39162" y="27320"/>
                    <a:pt x="38995" y="27053"/>
                    <a:pt x="38762" y="26720"/>
                  </a:cubicBezTo>
                  <a:lnTo>
                    <a:pt x="38762" y="26720"/>
                  </a:lnTo>
                  <a:cubicBezTo>
                    <a:pt x="39329" y="26753"/>
                    <a:pt x="39662" y="26953"/>
                    <a:pt x="39996" y="27120"/>
                  </a:cubicBezTo>
                  <a:cubicBezTo>
                    <a:pt x="42194" y="28257"/>
                    <a:pt x="44506" y="28992"/>
                    <a:pt x="46905" y="28992"/>
                  </a:cubicBezTo>
                  <a:cubicBezTo>
                    <a:pt x="47673" y="28992"/>
                    <a:pt x="48451" y="28917"/>
                    <a:pt x="49236" y="28755"/>
                  </a:cubicBezTo>
                  <a:cubicBezTo>
                    <a:pt x="54072" y="27754"/>
                    <a:pt x="57408" y="24952"/>
                    <a:pt x="58742" y="19948"/>
                  </a:cubicBezTo>
                  <a:cubicBezTo>
                    <a:pt x="60010" y="15245"/>
                    <a:pt x="57542" y="10642"/>
                    <a:pt x="53105" y="9274"/>
                  </a:cubicBezTo>
                  <a:cubicBezTo>
                    <a:pt x="52287" y="9022"/>
                    <a:pt x="51496" y="8899"/>
                    <a:pt x="50745" y="8899"/>
                  </a:cubicBezTo>
                  <a:cubicBezTo>
                    <a:pt x="47819" y="8899"/>
                    <a:pt x="45501" y="10760"/>
                    <a:pt x="44599" y="14078"/>
                  </a:cubicBezTo>
                  <a:cubicBezTo>
                    <a:pt x="44532" y="14344"/>
                    <a:pt x="44466" y="14611"/>
                    <a:pt x="44332" y="14911"/>
                  </a:cubicBezTo>
                  <a:cubicBezTo>
                    <a:pt x="44093" y="14940"/>
                    <a:pt x="43863" y="14953"/>
                    <a:pt x="43640" y="14953"/>
                  </a:cubicBezTo>
                  <a:cubicBezTo>
                    <a:pt x="41742" y="14953"/>
                    <a:pt x="40375" y="13965"/>
                    <a:pt x="39062" y="12443"/>
                  </a:cubicBezTo>
                  <a:cubicBezTo>
                    <a:pt x="42031" y="11976"/>
                    <a:pt x="44332" y="10642"/>
                    <a:pt x="45900" y="8140"/>
                  </a:cubicBezTo>
                  <a:cubicBezTo>
                    <a:pt x="47434" y="5772"/>
                    <a:pt x="47901" y="1535"/>
                    <a:pt x="46734" y="1"/>
                  </a:cubicBezTo>
                  <a:lnTo>
                    <a:pt x="46734" y="1"/>
                  </a:lnTo>
                  <a:cubicBezTo>
                    <a:pt x="46534" y="401"/>
                    <a:pt x="46267" y="735"/>
                    <a:pt x="46167" y="1068"/>
                  </a:cubicBezTo>
                  <a:cubicBezTo>
                    <a:pt x="45600" y="2436"/>
                    <a:pt x="44599" y="3103"/>
                    <a:pt x="43198" y="3203"/>
                  </a:cubicBezTo>
                  <a:cubicBezTo>
                    <a:pt x="42942" y="3214"/>
                    <a:pt x="42687" y="3218"/>
                    <a:pt x="42431" y="3218"/>
                  </a:cubicBezTo>
                  <a:cubicBezTo>
                    <a:pt x="41919" y="3218"/>
                    <a:pt x="41408" y="3203"/>
                    <a:pt x="40896" y="3203"/>
                  </a:cubicBezTo>
                  <a:cubicBezTo>
                    <a:pt x="39952" y="3203"/>
                    <a:pt x="39008" y="3153"/>
                    <a:pt x="38056" y="3153"/>
                  </a:cubicBezTo>
                  <a:cubicBezTo>
                    <a:pt x="37461" y="3153"/>
                    <a:pt x="36863" y="3172"/>
                    <a:pt x="36260" y="3236"/>
                  </a:cubicBezTo>
                  <a:cubicBezTo>
                    <a:pt x="32824" y="3570"/>
                    <a:pt x="30422" y="5905"/>
                    <a:pt x="30022" y="9441"/>
                  </a:cubicBezTo>
                  <a:cubicBezTo>
                    <a:pt x="30022" y="9574"/>
                    <a:pt x="30022" y="9708"/>
                    <a:pt x="29989" y="9774"/>
                  </a:cubicBezTo>
                  <a:cubicBezTo>
                    <a:pt x="29989" y="9641"/>
                    <a:pt x="29989" y="9541"/>
                    <a:pt x="29922" y="9441"/>
                  </a:cubicBezTo>
                  <a:cubicBezTo>
                    <a:pt x="29488" y="5905"/>
                    <a:pt x="27153" y="3570"/>
                    <a:pt x="23684" y="3236"/>
                  </a:cubicBezTo>
                  <a:cubicBezTo>
                    <a:pt x="23094" y="3172"/>
                    <a:pt x="22499" y="3153"/>
                    <a:pt x="21903" y="3153"/>
                  </a:cubicBezTo>
                  <a:cubicBezTo>
                    <a:pt x="20949" y="3153"/>
                    <a:pt x="19992" y="3203"/>
                    <a:pt x="19047" y="3203"/>
                  </a:cubicBezTo>
                  <a:cubicBezTo>
                    <a:pt x="18558" y="3203"/>
                    <a:pt x="18039" y="3233"/>
                    <a:pt x="17520" y="3233"/>
                  </a:cubicBezTo>
                  <a:cubicBezTo>
                    <a:pt x="17261" y="3233"/>
                    <a:pt x="17002" y="3225"/>
                    <a:pt x="16746" y="3203"/>
                  </a:cubicBezTo>
                  <a:cubicBezTo>
                    <a:pt x="15345" y="3103"/>
                    <a:pt x="14344" y="2436"/>
                    <a:pt x="13810" y="1068"/>
                  </a:cubicBezTo>
                  <a:cubicBezTo>
                    <a:pt x="13677" y="735"/>
                    <a:pt x="13410" y="401"/>
                    <a:pt x="1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2119675" y="3128225"/>
              <a:ext cx="606300" cy="312200"/>
            </a:xfrm>
            <a:custGeom>
              <a:avLst/>
              <a:gdLst/>
              <a:ahLst/>
              <a:cxnLst/>
              <a:rect l="l" t="t" r="r" b="b"/>
              <a:pathLst>
                <a:path w="24252" h="12488" extrusionOk="0">
                  <a:moveTo>
                    <a:pt x="1001" y="0"/>
                  </a:moveTo>
                  <a:cubicBezTo>
                    <a:pt x="501" y="467"/>
                    <a:pt x="301" y="1635"/>
                    <a:pt x="201" y="2302"/>
                  </a:cubicBezTo>
                  <a:cubicBezTo>
                    <a:pt x="134" y="3003"/>
                    <a:pt x="234" y="4871"/>
                    <a:pt x="735" y="6005"/>
                  </a:cubicBezTo>
                  <a:cubicBezTo>
                    <a:pt x="2369" y="9874"/>
                    <a:pt x="5305" y="12009"/>
                    <a:pt x="9708" y="12443"/>
                  </a:cubicBezTo>
                  <a:cubicBezTo>
                    <a:pt x="10048" y="12473"/>
                    <a:pt x="10375" y="12488"/>
                    <a:pt x="10692" y="12488"/>
                  </a:cubicBezTo>
                  <a:cubicBezTo>
                    <a:pt x="12794" y="12488"/>
                    <a:pt x="14419" y="11845"/>
                    <a:pt x="16246" y="10975"/>
                  </a:cubicBezTo>
                  <a:cubicBezTo>
                    <a:pt x="19181" y="9607"/>
                    <a:pt x="21483" y="7506"/>
                    <a:pt x="23351" y="4837"/>
                  </a:cubicBezTo>
                  <a:cubicBezTo>
                    <a:pt x="23618" y="4437"/>
                    <a:pt x="24018" y="3436"/>
                    <a:pt x="24251" y="2969"/>
                  </a:cubicBezTo>
                  <a:lnTo>
                    <a:pt x="24251" y="2969"/>
                  </a:lnTo>
                  <a:cubicBezTo>
                    <a:pt x="24251" y="2970"/>
                    <a:pt x="23451" y="4037"/>
                    <a:pt x="23184" y="4370"/>
                  </a:cubicBezTo>
                  <a:cubicBezTo>
                    <a:pt x="21916" y="5705"/>
                    <a:pt x="20882" y="7306"/>
                    <a:pt x="18981" y="8440"/>
                  </a:cubicBezTo>
                  <a:cubicBezTo>
                    <a:pt x="19648" y="7873"/>
                    <a:pt x="22217" y="4837"/>
                    <a:pt x="23351" y="2769"/>
                  </a:cubicBezTo>
                  <a:cubicBezTo>
                    <a:pt x="23551" y="2369"/>
                    <a:pt x="23818" y="1802"/>
                    <a:pt x="24018" y="1368"/>
                  </a:cubicBezTo>
                  <a:cubicBezTo>
                    <a:pt x="23884" y="1368"/>
                    <a:pt x="21383" y="4337"/>
                    <a:pt x="19681" y="5604"/>
                  </a:cubicBezTo>
                  <a:cubicBezTo>
                    <a:pt x="19415" y="5805"/>
                    <a:pt x="17713" y="7139"/>
                    <a:pt x="17613" y="7539"/>
                  </a:cubicBezTo>
                  <a:cubicBezTo>
                    <a:pt x="18150" y="7350"/>
                    <a:pt x="19760" y="6564"/>
                    <a:pt x="19849" y="6564"/>
                  </a:cubicBezTo>
                  <a:cubicBezTo>
                    <a:pt x="19854" y="6564"/>
                    <a:pt x="19854" y="6566"/>
                    <a:pt x="19848" y="6572"/>
                  </a:cubicBezTo>
                  <a:cubicBezTo>
                    <a:pt x="17914" y="8740"/>
                    <a:pt x="15679" y="10341"/>
                    <a:pt x="12910" y="11242"/>
                  </a:cubicBezTo>
                  <a:cubicBezTo>
                    <a:pt x="12083" y="11526"/>
                    <a:pt x="11196" y="11664"/>
                    <a:pt x="10306" y="11664"/>
                  </a:cubicBezTo>
                  <a:cubicBezTo>
                    <a:pt x="8791" y="11664"/>
                    <a:pt x="7266" y="11264"/>
                    <a:pt x="6005" y="10508"/>
                  </a:cubicBezTo>
                  <a:cubicBezTo>
                    <a:pt x="3370" y="8907"/>
                    <a:pt x="1969" y="6705"/>
                    <a:pt x="1802" y="3370"/>
                  </a:cubicBezTo>
                  <a:cubicBezTo>
                    <a:pt x="1735" y="2869"/>
                    <a:pt x="1735" y="2402"/>
                    <a:pt x="1635" y="1902"/>
                  </a:cubicBezTo>
                  <a:lnTo>
                    <a:pt x="1635" y="1902"/>
                  </a:lnTo>
                  <a:cubicBezTo>
                    <a:pt x="1335" y="3536"/>
                    <a:pt x="1302" y="4704"/>
                    <a:pt x="2002" y="6572"/>
                  </a:cubicBezTo>
                  <a:cubicBezTo>
                    <a:pt x="1135" y="5338"/>
                    <a:pt x="1" y="3236"/>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056300" y="3044800"/>
              <a:ext cx="209350" cy="173550"/>
            </a:xfrm>
            <a:custGeom>
              <a:avLst/>
              <a:gdLst/>
              <a:ahLst/>
              <a:cxnLst/>
              <a:rect l="l" t="t" r="r" b="b"/>
              <a:pathLst>
                <a:path w="8374" h="6942" extrusionOk="0">
                  <a:moveTo>
                    <a:pt x="3936" y="1"/>
                  </a:moveTo>
                  <a:cubicBezTo>
                    <a:pt x="3158" y="1"/>
                    <a:pt x="2357" y="151"/>
                    <a:pt x="1702" y="469"/>
                  </a:cubicBezTo>
                  <a:cubicBezTo>
                    <a:pt x="835" y="869"/>
                    <a:pt x="301" y="1369"/>
                    <a:pt x="1" y="2137"/>
                  </a:cubicBezTo>
                  <a:cubicBezTo>
                    <a:pt x="479" y="1808"/>
                    <a:pt x="1037" y="1105"/>
                    <a:pt x="2728" y="1105"/>
                  </a:cubicBezTo>
                  <a:cubicBezTo>
                    <a:pt x="2926" y="1105"/>
                    <a:pt x="3139" y="1115"/>
                    <a:pt x="3370" y="1136"/>
                  </a:cubicBezTo>
                  <a:cubicBezTo>
                    <a:pt x="4971" y="1336"/>
                    <a:pt x="6272" y="2971"/>
                    <a:pt x="5672" y="4472"/>
                  </a:cubicBezTo>
                  <a:cubicBezTo>
                    <a:pt x="6506" y="3171"/>
                    <a:pt x="6472" y="1670"/>
                    <a:pt x="4638" y="769"/>
                  </a:cubicBezTo>
                  <a:cubicBezTo>
                    <a:pt x="4746" y="752"/>
                    <a:pt x="4855" y="743"/>
                    <a:pt x="4962" y="743"/>
                  </a:cubicBezTo>
                  <a:cubicBezTo>
                    <a:pt x="6710" y="743"/>
                    <a:pt x="8288" y="2959"/>
                    <a:pt x="7440" y="4939"/>
                  </a:cubicBezTo>
                  <a:cubicBezTo>
                    <a:pt x="7089" y="5670"/>
                    <a:pt x="6405" y="6170"/>
                    <a:pt x="5612" y="6170"/>
                  </a:cubicBezTo>
                  <a:cubicBezTo>
                    <a:pt x="5500" y="6170"/>
                    <a:pt x="5387" y="6160"/>
                    <a:pt x="5271" y="6139"/>
                  </a:cubicBezTo>
                  <a:cubicBezTo>
                    <a:pt x="3437" y="5939"/>
                    <a:pt x="2503" y="4672"/>
                    <a:pt x="2202" y="4138"/>
                  </a:cubicBezTo>
                  <a:lnTo>
                    <a:pt x="2202" y="4138"/>
                  </a:lnTo>
                  <a:cubicBezTo>
                    <a:pt x="2303" y="4672"/>
                    <a:pt x="2636" y="5306"/>
                    <a:pt x="2803" y="5506"/>
                  </a:cubicBezTo>
                  <a:cubicBezTo>
                    <a:pt x="3512" y="6473"/>
                    <a:pt x="4471" y="6942"/>
                    <a:pt x="5649" y="6942"/>
                  </a:cubicBezTo>
                  <a:cubicBezTo>
                    <a:pt x="5690" y="6942"/>
                    <a:pt x="5731" y="6941"/>
                    <a:pt x="5772" y="6940"/>
                  </a:cubicBezTo>
                  <a:cubicBezTo>
                    <a:pt x="7273" y="6873"/>
                    <a:pt x="8273" y="5806"/>
                    <a:pt x="8307" y="4205"/>
                  </a:cubicBezTo>
                  <a:cubicBezTo>
                    <a:pt x="8374" y="2370"/>
                    <a:pt x="7339" y="802"/>
                    <a:pt x="5638" y="269"/>
                  </a:cubicBezTo>
                  <a:cubicBezTo>
                    <a:pt x="5140" y="93"/>
                    <a:pt x="4545" y="1"/>
                    <a:pt x="3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1769425" y="3243300"/>
              <a:ext cx="130950" cy="126800"/>
            </a:xfrm>
            <a:custGeom>
              <a:avLst/>
              <a:gdLst/>
              <a:ahLst/>
              <a:cxnLst/>
              <a:rect l="l" t="t" r="r" b="b"/>
              <a:pathLst>
                <a:path w="5238" h="5072" extrusionOk="0">
                  <a:moveTo>
                    <a:pt x="5238" y="1"/>
                  </a:moveTo>
                  <a:cubicBezTo>
                    <a:pt x="4304" y="1"/>
                    <a:pt x="3136" y="334"/>
                    <a:pt x="2803" y="1001"/>
                  </a:cubicBezTo>
                  <a:cubicBezTo>
                    <a:pt x="1368" y="4104"/>
                    <a:pt x="34" y="4871"/>
                    <a:pt x="1" y="5071"/>
                  </a:cubicBezTo>
                  <a:cubicBezTo>
                    <a:pt x="2302" y="4104"/>
                    <a:pt x="3470" y="1602"/>
                    <a:pt x="5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458;p42">
            <a:extLst>
              <a:ext uri="{FF2B5EF4-FFF2-40B4-BE49-F238E27FC236}">
                <a16:creationId xmlns:a16="http://schemas.microsoft.com/office/drawing/2014/main" xmlns="" id="{70D82338-6711-71F3-C9A2-FDE5BFBA03FB}"/>
              </a:ext>
            </a:extLst>
          </p:cNvPr>
          <p:cNvSpPr txBox="1">
            <a:spLocks noGrp="1"/>
          </p:cNvSpPr>
          <p:nvPr>
            <p:ph type="body" idx="1"/>
          </p:nvPr>
        </p:nvSpPr>
        <p:spPr>
          <a:xfrm>
            <a:off x="848708" y="1143425"/>
            <a:ext cx="7717500" cy="3714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600" b="0" i="0" u="none" strike="noStrike" cap="none">
                <a:solidFill>
                  <a:schemeClr val="dk2"/>
                </a:solidFill>
                <a:latin typeface="Belleza"/>
                <a:ea typeface="Belleza"/>
                <a:cs typeface="Belleza"/>
                <a:sym typeface="Belleza"/>
              </a:defRPr>
            </a:lvl1pPr>
            <a:lvl2pPr marL="914400" marR="0" lvl="1"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2pPr>
            <a:lvl3pPr marL="1371600" marR="0" lvl="2"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3pPr>
            <a:lvl4pPr marL="1828800" marR="0" lvl="3"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4pPr>
            <a:lvl5pPr marL="2286000" marR="0" lvl="4"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5pPr>
            <a:lvl6pPr marL="2743200" marR="0" lvl="5"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6pPr>
            <a:lvl7pPr marL="3200400" marR="0" lvl="6"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7pPr>
            <a:lvl8pPr marL="3657600" marR="0" lvl="7"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8pPr>
            <a:lvl9pPr marL="4114800" marR="0" lvl="8"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9pPr>
          </a:lstStyle>
          <a:p>
            <a:pPr marL="0" indent="0">
              <a:buNone/>
            </a:pPr>
            <a:r>
              <a:rPr lang="id-ID" sz="1400" dirty="0" smtClean="0"/>
              <a:t>A. Network </a:t>
            </a:r>
            <a:r>
              <a:rPr lang="id-ID" sz="1400" dirty="0"/>
              <a:t>management adalah bentuk mekanisme atau prosedur dalam sistem jaringan yang berperan </a:t>
            </a:r>
            <a:r>
              <a:rPr lang="id-ID" sz="1400" dirty="0" smtClean="0"/>
              <a:t>mengatur</a:t>
            </a:r>
            <a:r>
              <a:rPr lang="id-ID" sz="1400" dirty="0"/>
              <a:t>, mengelola, dan menjamin keberlangsungan proses transmisi data dan komunikasi antarpengguna dalam jaringan, interjaringan, dan </a:t>
            </a:r>
            <a:r>
              <a:rPr lang="id-ID" sz="1400" dirty="0" smtClean="0"/>
              <a:t>antarjaringan</a:t>
            </a:r>
          </a:p>
          <a:p>
            <a:pPr marL="0" indent="0">
              <a:buNone/>
            </a:pPr>
            <a:endParaRPr lang="id-ID" sz="1400" dirty="0"/>
          </a:p>
          <a:p>
            <a:pPr marL="0" indent="0">
              <a:buNone/>
            </a:pPr>
            <a:r>
              <a:rPr lang="id-ID" sz="1400" dirty="0" smtClean="0"/>
              <a:t>B. Network </a:t>
            </a:r>
            <a:r>
              <a:rPr lang="id-ID" sz="1400" dirty="0"/>
              <a:t>services adalah sebuah fungsi jaringan yang harus memberikan support ketersediaan dan menjamin keberlangsungan proses service atau layanan dalam jaringan, seperti mailing, video conference, audio conference, dan data sharing.</a:t>
            </a:r>
          </a:p>
          <a:p>
            <a:pPr marL="0" indent="0">
              <a:buNone/>
            </a:pPr>
            <a:endParaRPr lang="id-ID" sz="1400" dirty="0"/>
          </a:p>
          <a:p>
            <a:pPr marL="0" indent="0">
              <a:buNone/>
            </a:pPr>
            <a:r>
              <a:rPr lang="id-ID" sz="1400" dirty="0"/>
              <a:t>Model protokol OSI dan DARPA lebih mudah diadopsi dan dinyatakan sebagai protokol yang secara umum mampu menerjemahkan proses data </a:t>
            </a:r>
            <a:r>
              <a:rPr lang="id-ID" sz="1400" dirty="0" err="1"/>
              <a:t>packetization</a:t>
            </a:r>
            <a:r>
              <a:rPr lang="id-ID" sz="1400" dirty="0"/>
              <a:t> </a:t>
            </a:r>
            <a:r>
              <a:rPr lang="id-ID" sz="1400" dirty="0" err="1"/>
              <a:t>antarmesin</a:t>
            </a:r>
            <a:r>
              <a:rPr lang="id-ID" sz="1400" dirty="0"/>
              <a:t> berbeda. Oleh karena itu, protokol ini cenderung lebih mudah diimplementasikan dan lebih populer dibandingkan protokol lainnya. </a:t>
            </a:r>
            <a:endParaRPr lang="id-ID" sz="1400" dirty="0" smtClean="0"/>
          </a:p>
          <a:p>
            <a:pPr marL="0" indent="0">
              <a:buNone/>
            </a:pPr>
            <a:endParaRPr lang="id-ID" sz="1400" dirty="0" smtClean="0"/>
          </a:p>
          <a:p>
            <a:pPr marL="0" indent="0">
              <a:buNone/>
            </a:pPr>
            <a:r>
              <a:rPr lang="id-ID" sz="1400" dirty="0" smtClean="0"/>
              <a:t>Saat </a:t>
            </a:r>
            <a:r>
              <a:rPr lang="id-ID" sz="1400" dirty="0"/>
              <a:t>ini, jaringan nirkabel atau wireless menjadi solusi utama sebagai sarana pendukung para user yang lebih sering beraktivitas mobile, yang membutuhkan kecepatan dan kemudahan transmisi data tanpa terkendala sambungan komunikasi.</a:t>
            </a:r>
          </a:p>
          <a:p>
            <a:pPr marL="0" indent="0" algn="ctr">
              <a:buFont typeface="Nunito Light"/>
              <a:buNone/>
            </a:pPr>
            <a:endParaRPr lang="id-ID" sz="1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anim calcmode="lin" valueType="num">
                                      <p:cBhvr>
                                        <p:cTn id="8" dur="1000" fill="hold"/>
                                        <p:tgtEl>
                                          <p:spTgt spid="305"/>
                                        </p:tgtEl>
                                        <p:attrNameLst>
                                          <p:attrName>ppt_x</p:attrName>
                                        </p:attrNameLst>
                                      </p:cBhvr>
                                      <p:tavLst>
                                        <p:tav tm="0">
                                          <p:val>
                                            <p:strVal val="#ppt_x"/>
                                          </p:val>
                                        </p:tav>
                                        <p:tav tm="100000">
                                          <p:val>
                                            <p:strVal val="#ppt_x"/>
                                          </p:val>
                                        </p:tav>
                                      </p:tavLst>
                                    </p:anim>
                                    <p:anim calcmode="lin" valueType="num">
                                      <p:cBhvr>
                                        <p:cTn id="9" dur="1000" fill="hold"/>
                                        <p:tgtEl>
                                          <p:spTgt spid="30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25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25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25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25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a:spLocks noGrp="1"/>
          </p:cNvSpPr>
          <p:nvPr>
            <p:ph type="title"/>
          </p:nvPr>
        </p:nvSpPr>
        <p:spPr>
          <a:xfrm>
            <a:off x="2115547" y="1962205"/>
            <a:ext cx="4953900" cy="9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3600" dirty="0" smtClean="0"/>
              <a:t>Perkembangan</a:t>
            </a:r>
            <a:r>
              <a:rPr lang="en" sz="3600" dirty="0" smtClean="0"/>
              <a:t> </a:t>
            </a:r>
            <a:r>
              <a:rPr lang="id-ID" sz="3600" dirty="0" smtClean="0">
                <a:solidFill>
                  <a:schemeClr val="dk1"/>
                </a:solidFill>
              </a:rPr>
              <a:t>Wireless</a:t>
            </a:r>
            <a:endParaRPr sz="3600" dirty="0">
              <a:solidFill>
                <a:schemeClr val="dk1"/>
              </a:solidFill>
            </a:endParaRPr>
          </a:p>
        </p:txBody>
      </p:sp>
      <p:sp>
        <p:nvSpPr>
          <p:cNvPr id="320" name="Google Shape;320;p35"/>
          <p:cNvSpPr txBox="1">
            <a:spLocks noGrp="1"/>
          </p:cNvSpPr>
          <p:nvPr>
            <p:ph type="subTitle" idx="1"/>
          </p:nvPr>
        </p:nvSpPr>
        <p:spPr>
          <a:xfrm>
            <a:off x="2915399" y="2933261"/>
            <a:ext cx="3354197" cy="6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FFAEE6"/>
              </a:buClr>
              <a:buSzPts val="1100"/>
              <a:buFont typeface="Arial"/>
              <a:buNone/>
            </a:pPr>
            <a:r>
              <a:rPr lang="id-ID" dirty="0" smtClean="0"/>
              <a:t>Kategori Multiple Access, Generasi layanan</a:t>
            </a:r>
          </a:p>
        </p:txBody>
      </p:sp>
      <p:sp>
        <p:nvSpPr>
          <p:cNvPr id="321" name="Google Shape;321;p35"/>
          <p:cNvSpPr txBox="1">
            <a:spLocks noGrp="1"/>
          </p:cNvSpPr>
          <p:nvPr>
            <p:ph type="title" idx="2"/>
          </p:nvPr>
        </p:nvSpPr>
        <p:spPr>
          <a:xfrm>
            <a:off x="3595650" y="853899"/>
            <a:ext cx="1952700" cy="10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smtClean="0"/>
              <a:t>4</a:t>
            </a:r>
            <a:endParaRPr dirty="0"/>
          </a:p>
        </p:txBody>
      </p:sp>
      <p:grpSp>
        <p:nvGrpSpPr>
          <p:cNvPr id="322" name="Google Shape;322;p35"/>
          <p:cNvGrpSpPr/>
          <p:nvPr/>
        </p:nvGrpSpPr>
        <p:grpSpPr>
          <a:xfrm>
            <a:off x="2278814" y="991272"/>
            <a:ext cx="1001562" cy="978835"/>
            <a:chOff x="1601875" y="3436850"/>
            <a:chExt cx="1534725" cy="1499900"/>
          </a:xfrm>
        </p:grpSpPr>
        <p:sp>
          <p:nvSpPr>
            <p:cNvPr id="323" name="Google Shape;323;p3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35"/>
          <p:cNvGrpSpPr/>
          <p:nvPr/>
        </p:nvGrpSpPr>
        <p:grpSpPr>
          <a:xfrm flipH="1">
            <a:off x="5863614" y="991272"/>
            <a:ext cx="1001562" cy="978835"/>
            <a:chOff x="1601875" y="3436850"/>
            <a:chExt cx="1534725" cy="1499900"/>
          </a:xfrm>
        </p:grpSpPr>
        <p:sp>
          <p:nvSpPr>
            <p:cNvPr id="331" name="Google Shape;331;p3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5"/>
          <p:cNvGrpSpPr/>
          <p:nvPr/>
        </p:nvGrpSpPr>
        <p:grpSpPr>
          <a:xfrm rot="10800000" flipH="1">
            <a:off x="3990360" y="4166141"/>
            <a:ext cx="1163276" cy="707274"/>
            <a:chOff x="2960625" y="806025"/>
            <a:chExt cx="1600325" cy="973000"/>
          </a:xfrm>
        </p:grpSpPr>
        <p:sp>
          <p:nvSpPr>
            <p:cNvPr id="339" name="Google Shape;339;p35"/>
            <p:cNvSpPr/>
            <p:nvPr/>
          </p:nvSpPr>
          <p:spPr>
            <a:xfrm>
              <a:off x="3165775" y="1074550"/>
              <a:ext cx="211825" cy="41050"/>
            </a:xfrm>
            <a:custGeom>
              <a:avLst/>
              <a:gdLst/>
              <a:ahLst/>
              <a:cxnLst/>
              <a:rect l="l" t="t" r="r" b="b"/>
              <a:pathLst>
                <a:path w="8473" h="1642" extrusionOk="0">
                  <a:moveTo>
                    <a:pt x="0" y="0"/>
                  </a:moveTo>
                  <a:lnTo>
                    <a:pt x="0" y="0"/>
                  </a:lnTo>
                  <a:cubicBezTo>
                    <a:pt x="623" y="1067"/>
                    <a:pt x="2279" y="1641"/>
                    <a:pt x="4069" y="1641"/>
                  </a:cubicBezTo>
                  <a:cubicBezTo>
                    <a:pt x="5636" y="1641"/>
                    <a:pt x="7305" y="1201"/>
                    <a:pt x="8473" y="267"/>
                  </a:cubicBezTo>
                  <a:lnTo>
                    <a:pt x="8473" y="267"/>
                  </a:lnTo>
                  <a:cubicBezTo>
                    <a:pt x="7050" y="790"/>
                    <a:pt x="5660" y="1097"/>
                    <a:pt x="4281" y="1097"/>
                  </a:cubicBezTo>
                  <a:cubicBezTo>
                    <a:pt x="2848" y="1097"/>
                    <a:pt x="1428" y="76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3670300" y="1329725"/>
              <a:ext cx="29200" cy="250200"/>
            </a:xfrm>
            <a:custGeom>
              <a:avLst/>
              <a:gdLst/>
              <a:ahLst/>
              <a:cxnLst/>
              <a:rect l="l" t="t" r="r" b="b"/>
              <a:pathLst>
                <a:path w="1168" h="10008" extrusionOk="0">
                  <a:moveTo>
                    <a:pt x="0" y="1"/>
                  </a:moveTo>
                  <a:lnTo>
                    <a:pt x="0" y="10008"/>
                  </a:lnTo>
                  <a:cubicBezTo>
                    <a:pt x="1168" y="6672"/>
                    <a:pt x="501" y="33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960625" y="806025"/>
              <a:ext cx="1600325" cy="973000"/>
            </a:xfrm>
            <a:custGeom>
              <a:avLst/>
              <a:gdLst/>
              <a:ahLst/>
              <a:cxnLst/>
              <a:rect l="l" t="t" r="r" b="b"/>
              <a:pathLst>
                <a:path w="64013" h="38920" extrusionOk="0">
                  <a:moveTo>
                    <a:pt x="31956" y="1168"/>
                  </a:moveTo>
                  <a:cubicBezTo>
                    <a:pt x="32090" y="1168"/>
                    <a:pt x="33257" y="1701"/>
                    <a:pt x="33424" y="1802"/>
                  </a:cubicBezTo>
                  <a:cubicBezTo>
                    <a:pt x="33758" y="1968"/>
                    <a:pt x="34091" y="2035"/>
                    <a:pt x="34425" y="2168"/>
                  </a:cubicBezTo>
                  <a:cubicBezTo>
                    <a:pt x="35526" y="2535"/>
                    <a:pt x="35792" y="2836"/>
                    <a:pt x="35692" y="3636"/>
                  </a:cubicBezTo>
                  <a:cubicBezTo>
                    <a:pt x="35559" y="4604"/>
                    <a:pt x="35092" y="5037"/>
                    <a:pt x="34025" y="5137"/>
                  </a:cubicBezTo>
                  <a:cubicBezTo>
                    <a:pt x="33891" y="5137"/>
                    <a:pt x="33758" y="5171"/>
                    <a:pt x="33591" y="5271"/>
                  </a:cubicBezTo>
                  <a:cubicBezTo>
                    <a:pt x="33891" y="5971"/>
                    <a:pt x="34525" y="6005"/>
                    <a:pt x="35059" y="6105"/>
                  </a:cubicBezTo>
                  <a:cubicBezTo>
                    <a:pt x="35592" y="6171"/>
                    <a:pt x="36126" y="6138"/>
                    <a:pt x="36693" y="6171"/>
                  </a:cubicBezTo>
                  <a:cubicBezTo>
                    <a:pt x="37627" y="6305"/>
                    <a:pt x="38094" y="6838"/>
                    <a:pt x="38061" y="7806"/>
                  </a:cubicBezTo>
                  <a:cubicBezTo>
                    <a:pt x="37961" y="8640"/>
                    <a:pt x="37594" y="9340"/>
                    <a:pt x="36893" y="9841"/>
                  </a:cubicBezTo>
                  <a:cubicBezTo>
                    <a:pt x="36193" y="10341"/>
                    <a:pt x="35459" y="10808"/>
                    <a:pt x="34625" y="11342"/>
                  </a:cubicBezTo>
                  <a:cubicBezTo>
                    <a:pt x="34625" y="10174"/>
                    <a:pt x="36093" y="9140"/>
                    <a:pt x="36193" y="7305"/>
                  </a:cubicBezTo>
                  <a:lnTo>
                    <a:pt x="36193" y="7305"/>
                  </a:lnTo>
                  <a:cubicBezTo>
                    <a:pt x="35868" y="7760"/>
                    <a:pt x="34372" y="9544"/>
                    <a:pt x="34233" y="9544"/>
                  </a:cubicBezTo>
                  <a:cubicBezTo>
                    <a:pt x="34229" y="9544"/>
                    <a:pt x="34226" y="9543"/>
                    <a:pt x="34225" y="9540"/>
                  </a:cubicBezTo>
                  <a:cubicBezTo>
                    <a:pt x="34291" y="8940"/>
                    <a:pt x="34358" y="8306"/>
                    <a:pt x="34425" y="7672"/>
                  </a:cubicBezTo>
                  <a:cubicBezTo>
                    <a:pt x="34424" y="7672"/>
                    <a:pt x="34424" y="7672"/>
                    <a:pt x="34423" y="7672"/>
                  </a:cubicBezTo>
                  <a:cubicBezTo>
                    <a:pt x="34367" y="7672"/>
                    <a:pt x="33551" y="8751"/>
                    <a:pt x="33091" y="9507"/>
                  </a:cubicBezTo>
                  <a:cubicBezTo>
                    <a:pt x="32624" y="7339"/>
                    <a:pt x="32090" y="3236"/>
                    <a:pt x="31956" y="3236"/>
                  </a:cubicBezTo>
                  <a:cubicBezTo>
                    <a:pt x="31890" y="3236"/>
                    <a:pt x="31289" y="7339"/>
                    <a:pt x="30856" y="9507"/>
                  </a:cubicBezTo>
                  <a:cubicBezTo>
                    <a:pt x="30396" y="8719"/>
                    <a:pt x="29612" y="7672"/>
                    <a:pt x="29525" y="7672"/>
                  </a:cubicBezTo>
                  <a:cubicBezTo>
                    <a:pt x="29524" y="7672"/>
                    <a:pt x="29522" y="7672"/>
                    <a:pt x="29521" y="7672"/>
                  </a:cubicBezTo>
                  <a:cubicBezTo>
                    <a:pt x="29588" y="8306"/>
                    <a:pt x="29621" y="8940"/>
                    <a:pt x="29721" y="9540"/>
                  </a:cubicBezTo>
                  <a:cubicBezTo>
                    <a:pt x="29720" y="9542"/>
                    <a:pt x="29717" y="9542"/>
                    <a:pt x="29715" y="9542"/>
                  </a:cubicBezTo>
                  <a:cubicBezTo>
                    <a:pt x="29567" y="9542"/>
                    <a:pt x="28081" y="7764"/>
                    <a:pt x="27753" y="7305"/>
                  </a:cubicBezTo>
                  <a:lnTo>
                    <a:pt x="27753" y="7305"/>
                  </a:lnTo>
                  <a:cubicBezTo>
                    <a:pt x="27853" y="9140"/>
                    <a:pt x="29288" y="10174"/>
                    <a:pt x="29288" y="11342"/>
                  </a:cubicBezTo>
                  <a:cubicBezTo>
                    <a:pt x="28454" y="10808"/>
                    <a:pt x="27753" y="10341"/>
                    <a:pt x="27053" y="9841"/>
                  </a:cubicBezTo>
                  <a:cubicBezTo>
                    <a:pt x="26352" y="9340"/>
                    <a:pt x="25952" y="8640"/>
                    <a:pt x="25885" y="7806"/>
                  </a:cubicBezTo>
                  <a:cubicBezTo>
                    <a:pt x="25785" y="6838"/>
                    <a:pt x="26252" y="6271"/>
                    <a:pt x="27253" y="6171"/>
                  </a:cubicBezTo>
                  <a:cubicBezTo>
                    <a:pt x="27787" y="6138"/>
                    <a:pt x="28354" y="6171"/>
                    <a:pt x="28888" y="6105"/>
                  </a:cubicBezTo>
                  <a:cubicBezTo>
                    <a:pt x="29421" y="6005"/>
                    <a:pt x="30055" y="5971"/>
                    <a:pt x="30355" y="5271"/>
                  </a:cubicBezTo>
                  <a:cubicBezTo>
                    <a:pt x="30188" y="5204"/>
                    <a:pt x="30055" y="5171"/>
                    <a:pt x="29922" y="5137"/>
                  </a:cubicBezTo>
                  <a:cubicBezTo>
                    <a:pt x="28854" y="5004"/>
                    <a:pt x="28387" y="4604"/>
                    <a:pt x="28254" y="3636"/>
                  </a:cubicBezTo>
                  <a:cubicBezTo>
                    <a:pt x="28187" y="2869"/>
                    <a:pt x="28421" y="2602"/>
                    <a:pt x="29521" y="2168"/>
                  </a:cubicBezTo>
                  <a:cubicBezTo>
                    <a:pt x="29855" y="2035"/>
                    <a:pt x="30222" y="1968"/>
                    <a:pt x="30522" y="1802"/>
                  </a:cubicBezTo>
                  <a:cubicBezTo>
                    <a:pt x="30689" y="1701"/>
                    <a:pt x="31856" y="1168"/>
                    <a:pt x="31956" y="1168"/>
                  </a:cubicBezTo>
                  <a:close/>
                  <a:moveTo>
                    <a:pt x="6821" y="8704"/>
                  </a:moveTo>
                  <a:cubicBezTo>
                    <a:pt x="7255" y="8704"/>
                    <a:pt x="7672" y="8922"/>
                    <a:pt x="8073" y="9040"/>
                  </a:cubicBezTo>
                  <a:cubicBezTo>
                    <a:pt x="9340" y="9440"/>
                    <a:pt x="10541" y="9841"/>
                    <a:pt x="11842" y="10141"/>
                  </a:cubicBezTo>
                  <a:cubicBezTo>
                    <a:pt x="12402" y="10267"/>
                    <a:pt x="12959" y="10318"/>
                    <a:pt x="13514" y="10318"/>
                  </a:cubicBezTo>
                  <a:cubicBezTo>
                    <a:pt x="15009" y="10318"/>
                    <a:pt x="16487" y="9950"/>
                    <a:pt x="17946" y="9707"/>
                  </a:cubicBezTo>
                  <a:cubicBezTo>
                    <a:pt x="18918" y="9547"/>
                    <a:pt x="19878" y="9460"/>
                    <a:pt x="20822" y="9460"/>
                  </a:cubicBezTo>
                  <a:cubicBezTo>
                    <a:pt x="23408" y="9460"/>
                    <a:pt x="25872" y="10111"/>
                    <a:pt x="28120" y="11675"/>
                  </a:cubicBezTo>
                  <a:cubicBezTo>
                    <a:pt x="28687" y="12076"/>
                    <a:pt x="29088" y="12476"/>
                    <a:pt x="29588" y="12910"/>
                  </a:cubicBezTo>
                  <a:cubicBezTo>
                    <a:pt x="29555" y="12976"/>
                    <a:pt x="29455" y="13076"/>
                    <a:pt x="29421" y="13110"/>
                  </a:cubicBezTo>
                  <a:cubicBezTo>
                    <a:pt x="29288" y="13010"/>
                    <a:pt x="29121" y="12976"/>
                    <a:pt x="29021" y="12910"/>
                  </a:cubicBezTo>
                  <a:cubicBezTo>
                    <a:pt x="27053" y="11386"/>
                    <a:pt x="24978" y="10735"/>
                    <a:pt x="22795" y="10735"/>
                  </a:cubicBezTo>
                  <a:cubicBezTo>
                    <a:pt x="21537" y="10735"/>
                    <a:pt x="20243" y="10951"/>
                    <a:pt x="18914" y="11342"/>
                  </a:cubicBezTo>
                  <a:cubicBezTo>
                    <a:pt x="17213" y="11842"/>
                    <a:pt x="15711" y="12709"/>
                    <a:pt x="14277" y="13777"/>
                  </a:cubicBezTo>
                  <a:cubicBezTo>
                    <a:pt x="13677" y="14210"/>
                    <a:pt x="13043" y="14644"/>
                    <a:pt x="12442" y="15144"/>
                  </a:cubicBezTo>
                  <a:cubicBezTo>
                    <a:pt x="10675" y="16612"/>
                    <a:pt x="8673" y="17513"/>
                    <a:pt x="6371" y="17846"/>
                  </a:cubicBezTo>
                  <a:cubicBezTo>
                    <a:pt x="6676" y="17879"/>
                    <a:pt x="6979" y="17897"/>
                    <a:pt x="7280" y="17897"/>
                  </a:cubicBezTo>
                  <a:cubicBezTo>
                    <a:pt x="8494" y="17897"/>
                    <a:pt x="9665" y="17614"/>
                    <a:pt x="10708" y="16946"/>
                  </a:cubicBezTo>
                  <a:cubicBezTo>
                    <a:pt x="12009" y="16112"/>
                    <a:pt x="13243" y="15211"/>
                    <a:pt x="14511" y="14377"/>
                  </a:cubicBezTo>
                  <a:cubicBezTo>
                    <a:pt x="16245" y="13176"/>
                    <a:pt x="18180" y="12276"/>
                    <a:pt x="20248" y="11842"/>
                  </a:cubicBezTo>
                  <a:cubicBezTo>
                    <a:pt x="20515" y="11809"/>
                    <a:pt x="20782" y="11809"/>
                    <a:pt x="21215" y="11775"/>
                  </a:cubicBezTo>
                  <a:lnTo>
                    <a:pt x="21215" y="11775"/>
                  </a:lnTo>
                  <a:cubicBezTo>
                    <a:pt x="21015" y="11976"/>
                    <a:pt x="20949" y="12076"/>
                    <a:pt x="20848" y="12109"/>
                  </a:cubicBezTo>
                  <a:cubicBezTo>
                    <a:pt x="18247" y="13010"/>
                    <a:pt x="16045" y="14511"/>
                    <a:pt x="13910" y="16245"/>
                  </a:cubicBezTo>
                  <a:cubicBezTo>
                    <a:pt x="12776" y="17113"/>
                    <a:pt x="11675" y="18013"/>
                    <a:pt x="10541" y="18914"/>
                  </a:cubicBezTo>
                  <a:cubicBezTo>
                    <a:pt x="9101" y="19957"/>
                    <a:pt x="7568" y="20574"/>
                    <a:pt x="5654" y="20574"/>
                  </a:cubicBezTo>
                  <a:cubicBezTo>
                    <a:pt x="4997" y="20574"/>
                    <a:pt x="4295" y="20502"/>
                    <a:pt x="3536" y="20348"/>
                  </a:cubicBezTo>
                  <a:lnTo>
                    <a:pt x="3536" y="20348"/>
                  </a:lnTo>
                  <a:cubicBezTo>
                    <a:pt x="4497" y="20949"/>
                    <a:pt x="5440" y="21255"/>
                    <a:pt x="6404" y="21255"/>
                  </a:cubicBezTo>
                  <a:cubicBezTo>
                    <a:pt x="6778" y="21255"/>
                    <a:pt x="7156" y="21209"/>
                    <a:pt x="7539" y="21115"/>
                  </a:cubicBezTo>
                  <a:cubicBezTo>
                    <a:pt x="9274" y="20715"/>
                    <a:pt x="10775" y="19848"/>
                    <a:pt x="12209" y="18814"/>
                  </a:cubicBezTo>
                  <a:cubicBezTo>
                    <a:pt x="13677" y="17746"/>
                    <a:pt x="15111" y="16545"/>
                    <a:pt x="16612" y="15478"/>
                  </a:cubicBezTo>
                  <a:cubicBezTo>
                    <a:pt x="18180" y="14344"/>
                    <a:pt x="19848" y="13477"/>
                    <a:pt x="21682" y="12976"/>
                  </a:cubicBezTo>
                  <a:cubicBezTo>
                    <a:pt x="21766" y="12960"/>
                    <a:pt x="21849" y="12951"/>
                    <a:pt x="21937" y="12951"/>
                  </a:cubicBezTo>
                  <a:cubicBezTo>
                    <a:pt x="22024" y="12951"/>
                    <a:pt x="22116" y="12960"/>
                    <a:pt x="22216" y="12976"/>
                  </a:cubicBezTo>
                  <a:cubicBezTo>
                    <a:pt x="19214" y="14110"/>
                    <a:pt x="17112" y="16412"/>
                    <a:pt x="15044" y="18647"/>
                  </a:cubicBezTo>
                  <a:cubicBezTo>
                    <a:pt x="13577" y="20215"/>
                    <a:pt x="11842" y="21382"/>
                    <a:pt x="9774" y="22016"/>
                  </a:cubicBezTo>
                  <a:cubicBezTo>
                    <a:pt x="9507" y="22116"/>
                    <a:pt x="9207" y="22216"/>
                    <a:pt x="8940" y="22383"/>
                  </a:cubicBezTo>
                  <a:cubicBezTo>
                    <a:pt x="10841" y="22316"/>
                    <a:pt x="12543" y="21682"/>
                    <a:pt x="14010" y="20548"/>
                  </a:cubicBezTo>
                  <a:cubicBezTo>
                    <a:pt x="14911" y="19848"/>
                    <a:pt x="15745" y="19014"/>
                    <a:pt x="16612" y="18213"/>
                  </a:cubicBezTo>
                  <a:cubicBezTo>
                    <a:pt x="17713" y="17279"/>
                    <a:pt x="18747" y="16312"/>
                    <a:pt x="19881" y="15411"/>
                  </a:cubicBezTo>
                  <a:cubicBezTo>
                    <a:pt x="20682" y="14778"/>
                    <a:pt x="21582" y="14277"/>
                    <a:pt x="22716" y="14177"/>
                  </a:cubicBezTo>
                  <a:lnTo>
                    <a:pt x="22716" y="14177"/>
                  </a:lnTo>
                  <a:cubicBezTo>
                    <a:pt x="19681" y="15712"/>
                    <a:pt x="18347" y="18947"/>
                    <a:pt x="15745" y="21182"/>
                  </a:cubicBezTo>
                  <a:cubicBezTo>
                    <a:pt x="16879" y="20715"/>
                    <a:pt x="17613" y="20015"/>
                    <a:pt x="18714" y="18847"/>
                  </a:cubicBezTo>
                  <a:cubicBezTo>
                    <a:pt x="19714" y="17813"/>
                    <a:pt x="20748" y="16812"/>
                    <a:pt x="21849" y="15945"/>
                  </a:cubicBezTo>
                  <a:cubicBezTo>
                    <a:pt x="22450" y="15445"/>
                    <a:pt x="23284" y="15144"/>
                    <a:pt x="24218" y="14944"/>
                  </a:cubicBezTo>
                  <a:lnTo>
                    <a:pt x="24218" y="14944"/>
                  </a:lnTo>
                  <a:cubicBezTo>
                    <a:pt x="24051" y="15111"/>
                    <a:pt x="23917" y="15278"/>
                    <a:pt x="23751" y="15445"/>
                  </a:cubicBezTo>
                  <a:cubicBezTo>
                    <a:pt x="22516" y="16712"/>
                    <a:pt x="21249" y="18013"/>
                    <a:pt x="19948" y="19281"/>
                  </a:cubicBezTo>
                  <a:cubicBezTo>
                    <a:pt x="18580" y="20615"/>
                    <a:pt x="17246" y="22016"/>
                    <a:pt x="15678" y="23150"/>
                  </a:cubicBezTo>
                  <a:cubicBezTo>
                    <a:pt x="13836" y="24559"/>
                    <a:pt x="11628" y="25235"/>
                    <a:pt x="9410" y="25235"/>
                  </a:cubicBezTo>
                  <a:cubicBezTo>
                    <a:pt x="6848" y="25235"/>
                    <a:pt x="4273" y="24333"/>
                    <a:pt x="2235" y="22616"/>
                  </a:cubicBezTo>
                  <a:cubicBezTo>
                    <a:pt x="2068" y="22483"/>
                    <a:pt x="1935" y="22283"/>
                    <a:pt x="1768" y="22116"/>
                  </a:cubicBezTo>
                  <a:cubicBezTo>
                    <a:pt x="2035" y="21516"/>
                    <a:pt x="2869" y="21249"/>
                    <a:pt x="2502" y="20482"/>
                  </a:cubicBezTo>
                  <a:cubicBezTo>
                    <a:pt x="2202" y="19948"/>
                    <a:pt x="1768" y="19481"/>
                    <a:pt x="1368" y="18847"/>
                  </a:cubicBezTo>
                  <a:cubicBezTo>
                    <a:pt x="1508" y="18815"/>
                    <a:pt x="1650" y="18803"/>
                    <a:pt x="1793" y="18803"/>
                  </a:cubicBezTo>
                  <a:cubicBezTo>
                    <a:pt x="2249" y="18803"/>
                    <a:pt x="2714" y="18926"/>
                    <a:pt x="3159" y="18926"/>
                  </a:cubicBezTo>
                  <a:cubicBezTo>
                    <a:pt x="3604" y="18926"/>
                    <a:pt x="4029" y="18804"/>
                    <a:pt x="4403" y="18313"/>
                  </a:cubicBezTo>
                  <a:cubicBezTo>
                    <a:pt x="4270" y="17680"/>
                    <a:pt x="4170" y="17012"/>
                    <a:pt x="4036" y="16312"/>
                  </a:cubicBezTo>
                  <a:cubicBezTo>
                    <a:pt x="6005" y="15845"/>
                    <a:pt x="7906" y="15345"/>
                    <a:pt x="9841" y="14878"/>
                  </a:cubicBezTo>
                  <a:cubicBezTo>
                    <a:pt x="10007" y="14277"/>
                    <a:pt x="9574" y="14144"/>
                    <a:pt x="9207" y="13944"/>
                  </a:cubicBezTo>
                  <a:cubicBezTo>
                    <a:pt x="7372" y="12843"/>
                    <a:pt x="6371" y="11175"/>
                    <a:pt x="6271" y="8840"/>
                  </a:cubicBezTo>
                  <a:cubicBezTo>
                    <a:pt x="6457" y="8742"/>
                    <a:pt x="6640" y="8704"/>
                    <a:pt x="6821" y="8704"/>
                  </a:cubicBezTo>
                  <a:close/>
                  <a:moveTo>
                    <a:pt x="57065" y="8805"/>
                  </a:moveTo>
                  <a:cubicBezTo>
                    <a:pt x="57242" y="8805"/>
                    <a:pt x="57422" y="8842"/>
                    <a:pt x="57608" y="8940"/>
                  </a:cubicBezTo>
                  <a:cubicBezTo>
                    <a:pt x="57475" y="11275"/>
                    <a:pt x="56541" y="12943"/>
                    <a:pt x="54706" y="14010"/>
                  </a:cubicBezTo>
                  <a:cubicBezTo>
                    <a:pt x="54372" y="14244"/>
                    <a:pt x="53905" y="14344"/>
                    <a:pt x="54072" y="14978"/>
                  </a:cubicBezTo>
                  <a:cubicBezTo>
                    <a:pt x="55974" y="15445"/>
                    <a:pt x="57908" y="15912"/>
                    <a:pt x="59876" y="16412"/>
                  </a:cubicBezTo>
                  <a:cubicBezTo>
                    <a:pt x="59743" y="17113"/>
                    <a:pt x="59609" y="17780"/>
                    <a:pt x="59476" y="18413"/>
                  </a:cubicBezTo>
                  <a:cubicBezTo>
                    <a:pt x="59862" y="18885"/>
                    <a:pt x="60285" y="19002"/>
                    <a:pt x="60726" y="19002"/>
                  </a:cubicBezTo>
                  <a:cubicBezTo>
                    <a:pt x="61156" y="19002"/>
                    <a:pt x="61603" y="18891"/>
                    <a:pt x="62051" y="18891"/>
                  </a:cubicBezTo>
                  <a:cubicBezTo>
                    <a:pt x="62216" y="18891"/>
                    <a:pt x="62381" y="18906"/>
                    <a:pt x="62545" y="18947"/>
                  </a:cubicBezTo>
                  <a:cubicBezTo>
                    <a:pt x="62211" y="19481"/>
                    <a:pt x="61778" y="19948"/>
                    <a:pt x="61477" y="20482"/>
                  </a:cubicBezTo>
                  <a:cubicBezTo>
                    <a:pt x="61111" y="21249"/>
                    <a:pt x="61944" y="21516"/>
                    <a:pt x="62211" y="22116"/>
                  </a:cubicBezTo>
                  <a:cubicBezTo>
                    <a:pt x="62045" y="22283"/>
                    <a:pt x="61911" y="22450"/>
                    <a:pt x="61744" y="22616"/>
                  </a:cubicBezTo>
                  <a:cubicBezTo>
                    <a:pt x="59693" y="24344"/>
                    <a:pt x="57097" y="25237"/>
                    <a:pt x="54508" y="25237"/>
                  </a:cubicBezTo>
                  <a:cubicBezTo>
                    <a:pt x="52298" y="25237"/>
                    <a:pt x="50093" y="24587"/>
                    <a:pt x="48235" y="23250"/>
                  </a:cubicBezTo>
                  <a:cubicBezTo>
                    <a:pt x="46700" y="22116"/>
                    <a:pt x="45366" y="20682"/>
                    <a:pt x="43932" y="19347"/>
                  </a:cubicBezTo>
                  <a:cubicBezTo>
                    <a:pt x="42631" y="18113"/>
                    <a:pt x="41396" y="16812"/>
                    <a:pt x="40129" y="15511"/>
                  </a:cubicBezTo>
                  <a:cubicBezTo>
                    <a:pt x="39962" y="15345"/>
                    <a:pt x="39829" y="15178"/>
                    <a:pt x="39662" y="15011"/>
                  </a:cubicBezTo>
                  <a:lnTo>
                    <a:pt x="39662" y="15011"/>
                  </a:lnTo>
                  <a:cubicBezTo>
                    <a:pt x="40596" y="15178"/>
                    <a:pt x="41430" y="15478"/>
                    <a:pt x="42064" y="16012"/>
                  </a:cubicBezTo>
                  <a:cubicBezTo>
                    <a:pt x="43164" y="16946"/>
                    <a:pt x="44232" y="17913"/>
                    <a:pt x="45166" y="18947"/>
                  </a:cubicBezTo>
                  <a:cubicBezTo>
                    <a:pt x="46267" y="20115"/>
                    <a:pt x="47067" y="20815"/>
                    <a:pt x="48135" y="21282"/>
                  </a:cubicBezTo>
                  <a:cubicBezTo>
                    <a:pt x="45566" y="19014"/>
                    <a:pt x="44232" y="15812"/>
                    <a:pt x="41163" y="14277"/>
                  </a:cubicBezTo>
                  <a:lnTo>
                    <a:pt x="41163" y="14277"/>
                  </a:lnTo>
                  <a:cubicBezTo>
                    <a:pt x="42297" y="14311"/>
                    <a:pt x="43164" y="14811"/>
                    <a:pt x="43998" y="15478"/>
                  </a:cubicBezTo>
                  <a:cubicBezTo>
                    <a:pt x="45132" y="16345"/>
                    <a:pt x="46167" y="17346"/>
                    <a:pt x="47267" y="18313"/>
                  </a:cubicBezTo>
                  <a:cubicBezTo>
                    <a:pt x="48135" y="19114"/>
                    <a:pt x="48969" y="19948"/>
                    <a:pt x="49903" y="20648"/>
                  </a:cubicBezTo>
                  <a:cubicBezTo>
                    <a:pt x="51370" y="21816"/>
                    <a:pt x="53071" y="22416"/>
                    <a:pt x="54939" y="22483"/>
                  </a:cubicBezTo>
                  <a:cubicBezTo>
                    <a:pt x="54706" y="22316"/>
                    <a:pt x="54406" y="22183"/>
                    <a:pt x="54106" y="22116"/>
                  </a:cubicBezTo>
                  <a:cubicBezTo>
                    <a:pt x="52071" y="21449"/>
                    <a:pt x="50303" y="20315"/>
                    <a:pt x="48868" y="18747"/>
                  </a:cubicBezTo>
                  <a:cubicBezTo>
                    <a:pt x="46767" y="16479"/>
                    <a:pt x="44699" y="14177"/>
                    <a:pt x="41697" y="13076"/>
                  </a:cubicBezTo>
                  <a:cubicBezTo>
                    <a:pt x="41797" y="13026"/>
                    <a:pt x="41888" y="13001"/>
                    <a:pt x="41976" y="13001"/>
                  </a:cubicBezTo>
                  <a:cubicBezTo>
                    <a:pt x="42064" y="13001"/>
                    <a:pt x="42147" y="13026"/>
                    <a:pt x="42230" y="13076"/>
                  </a:cubicBezTo>
                  <a:cubicBezTo>
                    <a:pt x="44065" y="13577"/>
                    <a:pt x="45733" y="14477"/>
                    <a:pt x="47267" y="15578"/>
                  </a:cubicBezTo>
                  <a:cubicBezTo>
                    <a:pt x="48768" y="16646"/>
                    <a:pt x="50236" y="17780"/>
                    <a:pt x="51704" y="18914"/>
                  </a:cubicBezTo>
                  <a:cubicBezTo>
                    <a:pt x="53105" y="19948"/>
                    <a:pt x="54606" y="20815"/>
                    <a:pt x="56374" y="21182"/>
                  </a:cubicBezTo>
                  <a:cubicBezTo>
                    <a:pt x="56769" y="21269"/>
                    <a:pt x="57153" y="21314"/>
                    <a:pt x="57533" y="21314"/>
                  </a:cubicBezTo>
                  <a:cubicBezTo>
                    <a:pt x="58468" y="21314"/>
                    <a:pt x="59380" y="21041"/>
                    <a:pt x="60377" y="20448"/>
                  </a:cubicBezTo>
                  <a:lnTo>
                    <a:pt x="60377" y="20448"/>
                  </a:lnTo>
                  <a:cubicBezTo>
                    <a:pt x="59629" y="20591"/>
                    <a:pt x="58936" y="20660"/>
                    <a:pt x="58287" y="20660"/>
                  </a:cubicBezTo>
                  <a:cubicBezTo>
                    <a:pt x="56360" y="20660"/>
                    <a:pt x="54819" y="20054"/>
                    <a:pt x="53372" y="18981"/>
                  </a:cubicBezTo>
                  <a:cubicBezTo>
                    <a:pt x="52204" y="18147"/>
                    <a:pt x="51103" y="17246"/>
                    <a:pt x="49969" y="16312"/>
                  </a:cubicBezTo>
                  <a:cubicBezTo>
                    <a:pt x="47868" y="14644"/>
                    <a:pt x="45633" y="13110"/>
                    <a:pt x="43064" y="12176"/>
                  </a:cubicBezTo>
                  <a:cubicBezTo>
                    <a:pt x="42964" y="12142"/>
                    <a:pt x="42898" y="12076"/>
                    <a:pt x="42697" y="11842"/>
                  </a:cubicBezTo>
                  <a:lnTo>
                    <a:pt x="42697" y="11842"/>
                  </a:lnTo>
                  <a:cubicBezTo>
                    <a:pt x="43131" y="11909"/>
                    <a:pt x="43398" y="11909"/>
                    <a:pt x="43631" y="11942"/>
                  </a:cubicBezTo>
                  <a:cubicBezTo>
                    <a:pt x="45733" y="12342"/>
                    <a:pt x="47634" y="13276"/>
                    <a:pt x="49402" y="14477"/>
                  </a:cubicBezTo>
                  <a:cubicBezTo>
                    <a:pt x="50636" y="15345"/>
                    <a:pt x="51904" y="16245"/>
                    <a:pt x="53205" y="17012"/>
                  </a:cubicBezTo>
                  <a:cubicBezTo>
                    <a:pt x="54309" y="17703"/>
                    <a:pt x="55482" y="17982"/>
                    <a:pt x="56742" y="17982"/>
                  </a:cubicBezTo>
                  <a:cubicBezTo>
                    <a:pt x="57005" y="17982"/>
                    <a:pt x="57271" y="17969"/>
                    <a:pt x="57541" y="17946"/>
                  </a:cubicBezTo>
                  <a:cubicBezTo>
                    <a:pt x="55240" y="17613"/>
                    <a:pt x="53238" y="16679"/>
                    <a:pt x="51437" y="15245"/>
                  </a:cubicBezTo>
                  <a:cubicBezTo>
                    <a:pt x="50870" y="14744"/>
                    <a:pt x="50236" y="14311"/>
                    <a:pt x="49602" y="13844"/>
                  </a:cubicBezTo>
                  <a:cubicBezTo>
                    <a:pt x="48201" y="12809"/>
                    <a:pt x="46634" y="11976"/>
                    <a:pt x="44966" y="11442"/>
                  </a:cubicBezTo>
                  <a:cubicBezTo>
                    <a:pt x="43658" y="11038"/>
                    <a:pt x="42368" y="10819"/>
                    <a:pt x="41107" y="10819"/>
                  </a:cubicBezTo>
                  <a:cubicBezTo>
                    <a:pt x="38928" y="10819"/>
                    <a:pt x="36836" y="11476"/>
                    <a:pt x="34892" y="12976"/>
                  </a:cubicBezTo>
                  <a:cubicBezTo>
                    <a:pt x="34758" y="13076"/>
                    <a:pt x="34592" y="13143"/>
                    <a:pt x="34458" y="13176"/>
                  </a:cubicBezTo>
                  <a:cubicBezTo>
                    <a:pt x="34425" y="13110"/>
                    <a:pt x="34358" y="13010"/>
                    <a:pt x="34291" y="12976"/>
                  </a:cubicBezTo>
                  <a:cubicBezTo>
                    <a:pt x="34792" y="12576"/>
                    <a:pt x="35225" y="12109"/>
                    <a:pt x="35759" y="11775"/>
                  </a:cubicBezTo>
                  <a:cubicBezTo>
                    <a:pt x="38051" y="10215"/>
                    <a:pt x="40485" y="9546"/>
                    <a:pt x="43048" y="9546"/>
                  </a:cubicBezTo>
                  <a:cubicBezTo>
                    <a:pt x="43992" y="9546"/>
                    <a:pt x="44954" y="9637"/>
                    <a:pt x="45933" y="9807"/>
                  </a:cubicBezTo>
                  <a:cubicBezTo>
                    <a:pt x="47411" y="10050"/>
                    <a:pt x="48871" y="10432"/>
                    <a:pt x="50364" y="10432"/>
                  </a:cubicBezTo>
                  <a:cubicBezTo>
                    <a:pt x="50927" y="10432"/>
                    <a:pt x="51495" y="10378"/>
                    <a:pt x="52071" y="10241"/>
                  </a:cubicBezTo>
                  <a:cubicBezTo>
                    <a:pt x="53305" y="9941"/>
                    <a:pt x="54573" y="9474"/>
                    <a:pt x="55807" y="9140"/>
                  </a:cubicBezTo>
                  <a:cubicBezTo>
                    <a:pt x="56231" y="9022"/>
                    <a:pt x="56639" y="8805"/>
                    <a:pt x="57065" y="8805"/>
                  </a:cubicBezTo>
                  <a:close/>
                  <a:moveTo>
                    <a:pt x="28087" y="16345"/>
                  </a:moveTo>
                  <a:cubicBezTo>
                    <a:pt x="24551" y="19814"/>
                    <a:pt x="23317" y="24785"/>
                    <a:pt x="25218" y="28788"/>
                  </a:cubicBezTo>
                  <a:cubicBezTo>
                    <a:pt x="25552" y="26453"/>
                    <a:pt x="24785" y="24017"/>
                    <a:pt x="25719" y="21449"/>
                  </a:cubicBezTo>
                  <a:cubicBezTo>
                    <a:pt x="25985" y="24585"/>
                    <a:pt x="26286" y="27420"/>
                    <a:pt x="26553" y="30255"/>
                  </a:cubicBezTo>
                  <a:cubicBezTo>
                    <a:pt x="26586" y="30255"/>
                    <a:pt x="26786" y="26686"/>
                    <a:pt x="26719" y="25185"/>
                  </a:cubicBezTo>
                  <a:cubicBezTo>
                    <a:pt x="26619" y="23450"/>
                    <a:pt x="26586" y="21682"/>
                    <a:pt x="27153" y="19981"/>
                  </a:cubicBezTo>
                  <a:cubicBezTo>
                    <a:pt x="27587" y="18780"/>
                    <a:pt x="28220" y="17780"/>
                    <a:pt x="29288" y="16812"/>
                  </a:cubicBezTo>
                  <a:cubicBezTo>
                    <a:pt x="29421" y="18280"/>
                    <a:pt x="29488" y="19481"/>
                    <a:pt x="29588" y="20748"/>
                  </a:cubicBezTo>
                  <a:cubicBezTo>
                    <a:pt x="29721" y="22583"/>
                    <a:pt x="29922" y="24418"/>
                    <a:pt x="29988" y="26252"/>
                  </a:cubicBezTo>
                  <a:cubicBezTo>
                    <a:pt x="30088" y="28254"/>
                    <a:pt x="29788" y="30022"/>
                    <a:pt x="29088" y="31690"/>
                  </a:cubicBezTo>
                  <a:cubicBezTo>
                    <a:pt x="28721" y="32524"/>
                    <a:pt x="28287" y="33357"/>
                    <a:pt x="27353" y="33958"/>
                  </a:cubicBezTo>
                  <a:cubicBezTo>
                    <a:pt x="27253" y="33491"/>
                    <a:pt x="27220" y="33124"/>
                    <a:pt x="27086" y="32824"/>
                  </a:cubicBezTo>
                  <a:cubicBezTo>
                    <a:pt x="26893" y="32372"/>
                    <a:pt x="26588" y="32129"/>
                    <a:pt x="26227" y="32129"/>
                  </a:cubicBezTo>
                  <a:cubicBezTo>
                    <a:pt x="26027" y="32129"/>
                    <a:pt x="25810" y="32203"/>
                    <a:pt x="25585" y="32357"/>
                  </a:cubicBezTo>
                  <a:cubicBezTo>
                    <a:pt x="25118" y="32690"/>
                    <a:pt x="24751" y="33191"/>
                    <a:pt x="24384" y="33624"/>
                  </a:cubicBezTo>
                  <a:cubicBezTo>
                    <a:pt x="23617" y="34458"/>
                    <a:pt x="22950" y="35359"/>
                    <a:pt x="22183" y="36159"/>
                  </a:cubicBezTo>
                  <a:cubicBezTo>
                    <a:pt x="21249" y="37127"/>
                    <a:pt x="20081" y="37694"/>
                    <a:pt x="18747" y="37861"/>
                  </a:cubicBezTo>
                  <a:cubicBezTo>
                    <a:pt x="18591" y="37883"/>
                    <a:pt x="18432" y="37890"/>
                    <a:pt x="18263" y="37890"/>
                  </a:cubicBezTo>
                  <a:cubicBezTo>
                    <a:pt x="17924" y="37890"/>
                    <a:pt x="17546" y="37861"/>
                    <a:pt x="17079" y="37861"/>
                  </a:cubicBezTo>
                  <a:cubicBezTo>
                    <a:pt x="17346" y="37360"/>
                    <a:pt x="17513" y="37127"/>
                    <a:pt x="17613" y="36860"/>
                  </a:cubicBezTo>
                  <a:cubicBezTo>
                    <a:pt x="17880" y="36460"/>
                    <a:pt x="18180" y="36026"/>
                    <a:pt x="18280" y="35592"/>
                  </a:cubicBezTo>
                  <a:cubicBezTo>
                    <a:pt x="18714" y="34358"/>
                    <a:pt x="18380" y="33824"/>
                    <a:pt x="17112" y="33491"/>
                  </a:cubicBezTo>
                  <a:cubicBezTo>
                    <a:pt x="16612" y="33357"/>
                    <a:pt x="16112" y="33257"/>
                    <a:pt x="15445" y="33024"/>
                  </a:cubicBezTo>
                  <a:cubicBezTo>
                    <a:pt x="15778" y="32457"/>
                    <a:pt x="16078" y="32090"/>
                    <a:pt x="16245" y="31623"/>
                  </a:cubicBezTo>
                  <a:cubicBezTo>
                    <a:pt x="16679" y="30589"/>
                    <a:pt x="17112" y="29521"/>
                    <a:pt x="17379" y="28454"/>
                  </a:cubicBezTo>
                  <a:cubicBezTo>
                    <a:pt x="17560" y="27609"/>
                    <a:pt x="17250" y="27310"/>
                    <a:pt x="16498" y="27310"/>
                  </a:cubicBezTo>
                  <a:cubicBezTo>
                    <a:pt x="16419" y="27310"/>
                    <a:pt x="16334" y="27313"/>
                    <a:pt x="16245" y="27320"/>
                  </a:cubicBezTo>
                  <a:cubicBezTo>
                    <a:pt x="15692" y="27389"/>
                    <a:pt x="15154" y="27649"/>
                    <a:pt x="14545" y="27649"/>
                  </a:cubicBezTo>
                  <a:cubicBezTo>
                    <a:pt x="14272" y="27649"/>
                    <a:pt x="13986" y="27597"/>
                    <a:pt x="13677" y="27453"/>
                  </a:cubicBezTo>
                  <a:cubicBezTo>
                    <a:pt x="15912" y="25018"/>
                    <a:pt x="18080" y="22683"/>
                    <a:pt x="20248" y="20348"/>
                  </a:cubicBezTo>
                  <a:lnTo>
                    <a:pt x="20248" y="20348"/>
                  </a:lnTo>
                  <a:cubicBezTo>
                    <a:pt x="20348" y="21449"/>
                    <a:pt x="19881" y="22350"/>
                    <a:pt x="19447" y="23250"/>
                  </a:cubicBezTo>
                  <a:cubicBezTo>
                    <a:pt x="19081" y="24118"/>
                    <a:pt x="18580" y="24951"/>
                    <a:pt x="18280" y="25952"/>
                  </a:cubicBezTo>
                  <a:cubicBezTo>
                    <a:pt x="18880" y="25318"/>
                    <a:pt x="19447" y="24685"/>
                    <a:pt x="20215" y="23817"/>
                  </a:cubicBezTo>
                  <a:lnTo>
                    <a:pt x="20215" y="23817"/>
                  </a:lnTo>
                  <a:cubicBezTo>
                    <a:pt x="19714" y="26453"/>
                    <a:pt x="19381" y="28854"/>
                    <a:pt x="17913" y="31156"/>
                  </a:cubicBezTo>
                  <a:cubicBezTo>
                    <a:pt x="19214" y="30255"/>
                    <a:pt x="19414" y="29822"/>
                    <a:pt x="20348" y="26786"/>
                  </a:cubicBezTo>
                  <a:lnTo>
                    <a:pt x="20348" y="26786"/>
                  </a:lnTo>
                  <a:cubicBezTo>
                    <a:pt x="20782" y="27653"/>
                    <a:pt x="20748" y="27653"/>
                    <a:pt x="19748" y="31123"/>
                  </a:cubicBezTo>
                  <a:cubicBezTo>
                    <a:pt x="20682" y="30189"/>
                    <a:pt x="21049" y="29321"/>
                    <a:pt x="21215" y="27587"/>
                  </a:cubicBezTo>
                  <a:cubicBezTo>
                    <a:pt x="21349" y="26319"/>
                    <a:pt x="21349" y="25085"/>
                    <a:pt x="21516" y="23817"/>
                  </a:cubicBezTo>
                  <a:cubicBezTo>
                    <a:pt x="21749" y="21949"/>
                    <a:pt x="22516" y="20315"/>
                    <a:pt x="23851" y="18914"/>
                  </a:cubicBezTo>
                  <a:lnTo>
                    <a:pt x="23851" y="18914"/>
                  </a:lnTo>
                  <a:cubicBezTo>
                    <a:pt x="23784" y="19114"/>
                    <a:pt x="23784" y="19314"/>
                    <a:pt x="23717" y="19514"/>
                  </a:cubicBezTo>
                  <a:cubicBezTo>
                    <a:pt x="22616" y="21849"/>
                    <a:pt x="22116" y="24284"/>
                    <a:pt x="22083" y="26819"/>
                  </a:cubicBezTo>
                  <a:cubicBezTo>
                    <a:pt x="22083" y="27854"/>
                    <a:pt x="22083" y="28921"/>
                    <a:pt x="22049" y="29922"/>
                  </a:cubicBezTo>
                  <a:cubicBezTo>
                    <a:pt x="22016" y="31656"/>
                    <a:pt x="21482" y="33291"/>
                    <a:pt x="20448" y="34692"/>
                  </a:cubicBezTo>
                  <a:cubicBezTo>
                    <a:pt x="20181" y="35092"/>
                    <a:pt x="19881" y="35492"/>
                    <a:pt x="19548" y="35993"/>
                  </a:cubicBezTo>
                  <a:cubicBezTo>
                    <a:pt x="20448" y="35592"/>
                    <a:pt x="20915" y="35159"/>
                    <a:pt x="21482" y="34258"/>
                  </a:cubicBezTo>
                  <a:cubicBezTo>
                    <a:pt x="22283" y="32957"/>
                    <a:pt x="22750" y="31590"/>
                    <a:pt x="22883" y="30088"/>
                  </a:cubicBezTo>
                  <a:cubicBezTo>
                    <a:pt x="23050" y="28120"/>
                    <a:pt x="23117" y="26119"/>
                    <a:pt x="23384" y="24151"/>
                  </a:cubicBezTo>
                  <a:cubicBezTo>
                    <a:pt x="23617" y="22083"/>
                    <a:pt x="24284" y="20115"/>
                    <a:pt x="25552" y="18413"/>
                  </a:cubicBezTo>
                  <a:cubicBezTo>
                    <a:pt x="26219" y="17479"/>
                    <a:pt x="26953" y="16746"/>
                    <a:pt x="28087" y="16345"/>
                  </a:cubicBezTo>
                  <a:close/>
                  <a:moveTo>
                    <a:pt x="35926" y="16679"/>
                  </a:moveTo>
                  <a:lnTo>
                    <a:pt x="35926" y="16679"/>
                  </a:lnTo>
                  <a:cubicBezTo>
                    <a:pt x="37027" y="17012"/>
                    <a:pt x="37794" y="17813"/>
                    <a:pt x="38461" y="18714"/>
                  </a:cubicBezTo>
                  <a:cubicBezTo>
                    <a:pt x="39729" y="20448"/>
                    <a:pt x="40362" y="22383"/>
                    <a:pt x="40629" y="24484"/>
                  </a:cubicBezTo>
                  <a:cubicBezTo>
                    <a:pt x="40896" y="26453"/>
                    <a:pt x="40963" y="28387"/>
                    <a:pt x="41130" y="30389"/>
                  </a:cubicBezTo>
                  <a:cubicBezTo>
                    <a:pt x="41263" y="31890"/>
                    <a:pt x="41730" y="33324"/>
                    <a:pt x="42531" y="34558"/>
                  </a:cubicBezTo>
                  <a:cubicBezTo>
                    <a:pt x="43064" y="35492"/>
                    <a:pt x="43531" y="35893"/>
                    <a:pt x="44465" y="36326"/>
                  </a:cubicBezTo>
                  <a:cubicBezTo>
                    <a:pt x="44132" y="35859"/>
                    <a:pt x="43865" y="35459"/>
                    <a:pt x="43565" y="35025"/>
                  </a:cubicBezTo>
                  <a:cubicBezTo>
                    <a:pt x="42531" y="33624"/>
                    <a:pt x="42030" y="31990"/>
                    <a:pt x="41964" y="30222"/>
                  </a:cubicBezTo>
                  <a:cubicBezTo>
                    <a:pt x="41930" y="29188"/>
                    <a:pt x="41964" y="28154"/>
                    <a:pt x="41930" y="27153"/>
                  </a:cubicBezTo>
                  <a:cubicBezTo>
                    <a:pt x="41897" y="24618"/>
                    <a:pt x="41396" y="22149"/>
                    <a:pt x="40296" y="19848"/>
                  </a:cubicBezTo>
                  <a:cubicBezTo>
                    <a:pt x="40229" y="19648"/>
                    <a:pt x="40229" y="19448"/>
                    <a:pt x="40196" y="19214"/>
                  </a:cubicBezTo>
                  <a:lnTo>
                    <a:pt x="40196" y="19214"/>
                  </a:lnTo>
                  <a:cubicBezTo>
                    <a:pt x="41563" y="20615"/>
                    <a:pt x="42297" y="22283"/>
                    <a:pt x="42531" y="24151"/>
                  </a:cubicBezTo>
                  <a:cubicBezTo>
                    <a:pt x="42697" y="25385"/>
                    <a:pt x="42731" y="26653"/>
                    <a:pt x="42797" y="27887"/>
                  </a:cubicBezTo>
                  <a:cubicBezTo>
                    <a:pt x="42964" y="29655"/>
                    <a:pt x="43298" y="30489"/>
                    <a:pt x="44265" y="31456"/>
                  </a:cubicBezTo>
                  <a:cubicBezTo>
                    <a:pt x="43264" y="27987"/>
                    <a:pt x="43264" y="27987"/>
                    <a:pt x="43698" y="27120"/>
                  </a:cubicBezTo>
                  <a:lnTo>
                    <a:pt x="43698" y="27120"/>
                  </a:lnTo>
                  <a:cubicBezTo>
                    <a:pt x="44565" y="30155"/>
                    <a:pt x="44799" y="30622"/>
                    <a:pt x="46100" y="31489"/>
                  </a:cubicBezTo>
                  <a:cubicBezTo>
                    <a:pt x="44632" y="29188"/>
                    <a:pt x="44299" y="26819"/>
                    <a:pt x="43798" y="24151"/>
                  </a:cubicBezTo>
                  <a:lnTo>
                    <a:pt x="43798" y="24151"/>
                  </a:lnTo>
                  <a:cubicBezTo>
                    <a:pt x="44599" y="24985"/>
                    <a:pt x="45199" y="25619"/>
                    <a:pt x="45733" y="26286"/>
                  </a:cubicBezTo>
                  <a:cubicBezTo>
                    <a:pt x="45433" y="25285"/>
                    <a:pt x="44932" y="24451"/>
                    <a:pt x="44565" y="23550"/>
                  </a:cubicBezTo>
                  <a:cubicBezTo>
                    <a:pt x="44198" y="22683"/>
                    <a:pt x="43698" y="21783"/>
                    <a:pt x="43765" y="20682"/>
                  </a:cubicBezTo>
                  <a:lnTo>
                    <a:pt x="43765" y="20682"/>
                  </a:lnTo>
                  <a:cubicBezTo>
                    <a:pt x="45933" y="22783"/>
                    <a:pt x="48101" y="25152"/>
                    <a:pt x="50370" y="27587"/>
                  </a:cubicBezTo>
                  <a:cubicBezTo>
                    <a:pt x="50073" y="27715"/>
                    <a:pt x="49794" y="27762"/>
                    <a:pt x="49527" y="27762"/>
                  </a:cubicBezTo>
                  <a:cubicBezTo>
                    <a:pt x="48894" y="27762"/>
                    <a:pt x="48331" y="27500"/>
                    <a:pt x="47768" y="27453"/>
                  </a:cubicBezTo>
                  <a:cubicBezTo>
                    <a:pt x="47632" y="27435"/>
                    <a:pt x="47509" y="27425"/>
                    <a:pt x="47396" y="27425"/>
                  </a:cubicBezTo>
                  <a:cubicBezTo>
                    <a:pt x="46709" y="27425"/>
                    <a:pt x="46461" y="27784"/>
                    <a:pt x="46634" y="28587"/>
                  </a:cubicBezTo>
                  <a:cubicBezTo>
                    <a:pt x="46900" y="29655"/>
                    <a:pt x="47367" y="30689"/>
                    <a:pt x="47768" y="31756"/>
                  </a:cubicBezTo>
                  <a:cubicBezTo>
                    <a:pt x="47934" y="32190"/>
                    <a:pt x="48235" y="32590"/>
                    <a:pt x="48568" y="33157"/>
                  </a:cubicBezTo>
                  <a:cubicBezTo>
                    <a:pt x="47901" y="33324"/>
                    <a:pt x="47401" y="33491"/>
                    <a:pt x="46900" y="33624"/>
                  </a:cubicBezTo>
                  <a:cubicBezTo>
                    <a:pt x="45700" y="33891"/>
                    <a:pt x="45366" y="34458"/>
                    <a:pt x="45733" y="35692"/>
                  </a:cubicBezTo>
                  <a:cubicBezTo>
                    <a:pt x="45900" y="36159"/>
                    <a:pt x="46200" y="36560"/>
                    <a:pt x="46400" y="36993"/>
                  </a:cubicBezTo>
                  <a:cubicBezTo>
                    <a:pt x="46533" y="37227"/>
                    <a:pt x="46634" y="37494"/>
                    <a:pt x="46934" y="37994"/>
                  </a:cubicBezTo>
                  <a:cubicBezTo>
                    <a:pt x="46467" y="37994"/>
                    <a:pt x="46104" y="38009"/>
                    <a:pt x="45765" y="38009"/>
                  </a:cubicBezTo>
                  <a:cubicBezTo>
                    <a:pt x="45596" y="38009"/>
                    <a:pt x="45433" y="38005"/>
                    <a:pt x="45266" y="37994"/>
                  </a:cubicBezTo>
                  <a:cubicBezTo>
                    <a:pt x="43932" y="37827"/>
                    <a:pt x="42764" y="37227"/>
                    <a:pt x="41863" y="36293"/>
                  </a:cubicBezTo>
                  <a:cubicBezTo>
                    <a:pt x="41063" y="35492"/>
                    <a:pt x="40396" y="34592"/>
                    <a:pt x="39629" y="33758"/>
                  </a:cubicBezTo>
                  <a:cubicBezTo>
                    <a:pt x="39262" y="33324"/>
                    <a:pt x="38895" y="32824"/>
                    <a:pt x="38428" y="32490"/>
                  </a:cubicBezTo>
                  <a:cubicBezTo>
                    <a:pt x="38193" y="32305"/>
                    <a:pt x="37968" y="32216"/>
                    <a:pt x="37761" y="32216"/>
                  </a:cubicBezTo>
                  <a:cubicBezTo>
                    <a:pt x="37411" y="32216"/>
                    <a:pt x="37116" y="32474"/>
                    <a:pt x="36927" y="32957"/>
                  </a:cubicBezTo>
                  <a:cubicBezTo>
                    <a:pt x="36793" y="33291"/>
                    <a:pt x="36760" y="33624"/>
                    <a:pt x="36693" y="34058"/>
                  </a:cubicBezTo>
                  <a:cubicBezTo>
                    <a:pt x="35726" y="33491"/>
                    <a:pt x="35292" y="32657"/>
                    <a:pt x="34925" y="31823"/>
                  </a:cubicBezTo>
                  <a:cubicBezTo>
                    <a:pt x="34225" y="30155"/>
                    <a:pt x="33924" y="28354"/>
                    <a:pt x="34025" y="26553"/>
                  </a:cubicBezTo>
                  <a:cubicBezTo>
                    <a:pt x="34091" y="24718"/>
                    <a:pt x="34291" y="22917"/>
                    <a:pt x="34425" y="21049"/>
                  </a:cubicBezTo>
                  <a:cubicBezTo>
                    <a:pt x="34525" y="19814"/>
                    <a:pt x="34625" y="18614"/>
                    <a:pt x="34725" y="17146"/>
                  </a:cubicBezTo>
                  <a:cubicBezTo>
                    <a:pt x="35792" y="18113"/>
                    <a:pt x="36426" y="19147"/>
                    <a:pt x="36860" y="20315"/>
                  </a:cubicBezTo>
                  <a:cubicBezTo>
                    <a:pt x="37427" y="22016"/>
                    <a:pt x="37394" y="23784"/>
                    <a:pt x="37294" y="25519"/>
                  </a:cubicBezTo>
                  <a:cubicBezTo>
                    <a:pt x="37227" y="26986"/>
                    <a:pt x="37394" y="30555"/>
                    <a:pt x="37460" y="30555"/>
                  </a:cubicBezTo>
                  <a:cubicBezTo>
                    <a:pt x="37761" y="27720"/>
                    <a:pt x="38027" y="24885"/>
                    <a:pt x="38294" y="21783"/>
                  </a:cubicBezTo>
                  <a:cubicBezTo>
                    <a:pt x="39228" y="24351"/>
                    <a:pt x="38428" y="26719"/>
                    <a:pt x="38795" y="29121"/>
                  </a:cubicBezTo>
                  <a:cubicBezTo>
                    <a:pt x="40696" y="25052"/>
                    <a:pt x="39462" y="20115"/>
                    <a:pt x="35926" y="16679"/>
                  </a:cubicBezTo>
                  <a:close/>
                  <a:moveTo>
                    <a:pt x="32023" y="0"/>
                  </a:moveTo>
                  <a:cubicBezTo>
                    <a:pt x="31456" y="434"/>
                    <a:pt x="30689" y="934"/>
                    <a:pt x="30289" y="1068"/>
                  </a:cubicBezTo>
                  <a:cubicBezTo>
                    <a:pt x="29888" y="1234"/>
                    <a:pt x="29421" y="1301"/>
                    <a:pt x="29021" y="1435"/>
                  </a:cubicBezTo>
                  <a:cubicBezTo>
                    <a:pt x="27520" y="1902"/>
                    <a:pt x="27020" y="2802"/>
                    <a:pt x="27420" y="4303"/>
                  </a:cubicBezTo>
                  <a:cubicBezTo>
                    <a:pt x="27520" y="4537"/>
                    <a:pt x="27553" y="4770"/>
                    <a:pt x="27687" y="5037"/>
                  </a:cubicBezTo>
                  <a:cubicBezTo>
                    <a:pt x="26686" y="5237"/>
                    <a:pt x="25685" y="5337"/>
                    <a:pt x="25285" y="6271"/>
                  </a:cubicBezTo>
                  <a:cubicBezTo>
                    <a:pt x="24951" y="7105"/>
                    <a:pt x="24918" y="8073"/>
                    <a:pt x="24751" y="9007"/>
                  </a:cubicBezTo>
                  <a:cubicBezTo>
                    <a:pt x="23535" y="8653"/>
                    <a:pt x="22307" y="8510"/>
                    <a:pt x="21075" y="8510"/>
                  </a:cubicBezTo>
                  <a:cubicBezTo>
                    <a:pt x="19400" y="8510"/>
                    <a:pt x="17717" y="8775"/>
                    <a:pt x="16045" y="9140"/>
                  </a:cubicBezTo>
                  <a:cubicBezTo>
                    <a:pt x="15213" y="9324"/>
                    <a:pt x="14390" y="9413"/>
                    <a:pt x="13575" y="9413"/>
                  </a:cubicBezTo>
                  <a:cubicBezTo>
                    <a:pt x="12166" y="9413"/>
                    <a:pt x="10780" y="9147"/>
                    <a:pt x="9407" y="8640"/>
                  </a:cubicBezTo>
                  <a:cubicBezTo>
                    <a:pt x="8740" y="8373"/>
                    <a:pt x="8039" y="8173"/>
                    <a:pt x="7372" y="8006"/>
                  </a:cubicBezTo>
                  <a:cubicBezTo>
                    <a:pt x="7103" y="7942"/>
                    <a:pt x="6861" y="7910"/>
                    <a:pt x="6646" y="7910"/>
                  </a:cubicBezTo>
                  <a:cubicBezTo>
                    <a:pt x="5635" y="7910"/>
                    <a:pt x="5229" y="8608"/>
                    <a:pt x="5504" y="9874"/>
                  </a:cubicBezTo>
                  <a:cubicBezTo>
                    <a:pt x="5571" y="10208"/>
                    <a:pt x="5704" y="10608"/>
                    <a:pt x="5838" y="10941"/>
                  </a:cubicBezTo>
                  <a:cubicBezTo>
                    <a:pt x="6071" y="11542"/>
                    <a:pt x="6271" y="12209"/>
                    <a:pt x="6605" y="12776"/>
                  </a:cubicBezTo>
                  <a:cubicBezTo>
                    <a:pt x="6939" y="13343"/>
                    <a:pt x="7439" y="13910"/>
                    <a:pt x="7939" y="14511"/>
                  </a:cubicBezTo>
                  <a:cubicBezTo>
                    <a:pt x="6572" y="14744"/>
                    <a:pt x="5371" y="14944"/>
                    <a:pt x="4103" y="15144"/>
                  </a:cubicBezTo>
                  <a:cubicBezTo>
                    <a:pt x="3002" y="15311"/>
                    <a:pt x="2702" y="15745"/>
                    <a:pt x="3102" y="16812"/>
                  </a:cubicBezTo>
                  <a:cubicBezTo>
                    <a:pt x="3236" y="17146"/>
                    <a:pt x="3403" y="17479"/>
                    <a:pt x="3569" y="17980"/>
                  </a:cubicBezTo>
                  <a:cubicBezTo>
                    <a:pt x="2736" y="17913"/>
                    <a:pt x="2102" y="17813"/>
                    <a:pt x="1501" y="17780"/>
                  </a:cubicBezTo>
                  <a:cubicBezTo>
                    <a:pt x="1362" y="17770"/>
                    <a:pt x="1223" y="17757"/>
                    <a:pt x="1089" y="17757"/>
                  </a:cubicBezTo>
                  <a:cubicBezTo>
                    <a:pt x="771" y="17757"/>
                    <a:pt x="478" y="17829"/>
                    <a:pt x="267" y="18180"/>
                  </a:cubicBezTo>
                  <a:cubicBezTo>
                    <a:pt x="0" y="18747"/>
                    <a:pt x="267" y="19147"/>
                    <a:pt x="601" y="19514"/>
                  </a:cubicBezTo>
                  <a:cubicBezTo>
                    <a:pt x="934" y="19948"/>
                    <a:pt x="1268" y="20315"/>
                    <a:pt x="1601" y="20748"/>
                  </a:cubicBezTo>
                  <a:cubicBezTo>
                    <a:pt x="367" y="22016"/>
                    <a:pt x="367" y="22450"/>
                    <a:pt x="1668" y="23484"/>
                  </a:cubicBezTo>
                  <a:cubicBezTo>
                    <a:pt x="3914" y="25312"/>
                    <a:pt x="6386" y="26322"/>
                    <a:pt x="9114" y="26322"/>
                  </a:cubicBezTo>
                  <a:cubicBezTo>
                    <a:pt x="9870" y="26322"/>
                    <a:pt x="10646" y="26245"/>
                    <a:pt x="11442" y="26086"/>
                  </a:cubicBezTo>
                  <a:cubicBezTo>
                    <a:pt x="12509" y="25852"/>
                    <a:pt x="13510" y="25519"/>
                    <a:pt x="14544" y="25252"/>
                  </a:cubicBezTo>
                  <a:lnTo>
                    <a:pt x="14544" y="25252"/>
                  </a:lnTo>
                  <a:cubicBezTo>
                    <a:pt x="14244" y="25752"/>
                    <a:pt x="13777" y="26119"/>
                    <a:pt x="13443" y="26519"/>
                  </a:cubicBezTo>
                  <a:cubicBezTo>
                    <a:pt x="13176" y="26920"/>
                    <a:pt x="12876" y="27387"/>
                    <a:pt x="12943" y="27820"/>
                  </a:cubicBezTo>
                  <a:cubicBezTo>
                    <a:pt x="13032" y="28355"/>
                    <a:pt x="13572" y="28493"/>
                    <a:pt x="14066" y="28493"/>
                  </a:cubicBezTo>
                  <a:cubicBezTo>
                    <a:pt x="14126" y="28493"/>
                    <a:pt x="14186" y="28491"/>
                    <a:pt x="14244" y="28487"/>
                  </a:cubicBezTo>
                  <a:cubicBezTo>
                    <a:pt x="14611" y="28487"/>
                    <a:pt x="14944" y="28387"/>
                    <a:pt x="15278" y="28354"/>
                  </a:cubicBezTo>
                  <a:cubicBezTo>
                    <a:pt x="15711" y="28287"/>
                    <a:pt x="16178" y="28187"/>
                    <a:pt x="16679" y="28120"/>
                  </a:cubicBezTo>
                  <a:cubicBezTo>
                    <a:pt x="16679" y="28454"/>
                    <a:pt x="16746" y="28654"/>
                    <a:pt x="16679" y="28854"/>
                  </a:cubicBezTo>
                  <a:cubicBezTo>
                    <a:pt x="16212" y="29888"/>
                    <a:pt x="15778" y="30922"/>
                    <a:pt x="15244" y="31923"/>
                  </a:cubicBezTo>
                  <a:cubicBezTo>
                    <a:pt x="14511" y="33224"/>
                    <a:pt x="14777" y="33991"/>
                    <a:pt x="16279" y="34358"/>
                  </a:cubicBezTo>
                  <a:cubicBezTo>
                    <a:pt x="16712" y="34492"/>
                    <a:pt x="17112" y="34525"/>
                    <a:pt x="17546" y="34625"/>
                  </a:cubicBezTo>
                  <a:cubicBezTo>
                    <a:pt x="17713" y="35659"/>
                    <a:pt x="17112" y="36260"/>
                    <a:pt x="16679" y="36860"/>
                  </a:cubicBezTo>
                  <a:cubicBezTo>
                    <a:pt x="15945" y="37861"/>
                    <a:pt x="16212" y="38528"/>
                    <a:pt x="17413" y="38795"/>
                  </a:cubicBezTo>
                  <a:cubicBezTo>
                    <a:pt x="17764" y="38880"/>
                    <a:pt x="18111" y="38920"/>
                    <a:pt x="18453" y="38920"/>
                  </a:cubicBezTo>
                  <a:cubicBezTo>
                    <a:pt x="19442" y="38920"/>
                    <a:pt x="20390" y="38590"/>
                    <a:pt x="21282" y="38094"/>
                  </a:cubicBezTo>
                  <a:cubicBezTo>
                    <a:pt x="22583" y="37360"/>
                    <a:pt x="23584" y="36326"/>
                    <a:pt x="24451" y="35192"/>
                  </a:cubicBezTo>
                  <a:cubicBezTo>
                    <a:pt x="24951" y="34592"/>
                    <a:pt x="25452" y="33958"/>
                    <a:pt x="26052" y="33257"/>
                  </a:cubicBezTo>
                  <a:cubicBezTo>
                    <a:pt x="26219" y="33524"/>
                    <a:pt x="26286" y="33658"/>
                    <a:pt x="26386" y="33824"/>
                  </a:cubicBezTo>
                  <a:cubicBezTo>
                    <a:pt x="26669" y="34542"/>
                    <a:pt x="26963" y="34885"/>
                    <a:pt x="27345" y="34885"/>
                  </a:cubicBezTo>
                  <a:cubicBezTo>
                    <a:pt x="27639" y="34885"/>
                    <a:pt x="27986" y="34683"/>
                    <a:pt x="28421" y="34291"/>
                  </a:cubicBezTo>
                  <a:cubicBezTo>
                    <a:pt x="28687" y="34025"/>
                    <a:pt x="28954" y="33791"/>
                    <a:pt x="29088" y="33458"/>
                  </a:cubicBezTo>
                  <a:cubicBezTo>
                    <a:pt x="29588" y="32357"/>
                    <a:pt x="30122" y="31256"/>
                    <a:pt x="30455" y="30122"/>
                  </a:cubicBezTo>
                  <a:cubicBezTo>
                    <a:pt x="31223" y="27587"/>
                    <a:pt x="30922" y="24951"/>
                    <a:pt x="30622" y="22350"/>
                  </a:cubicBezTo>
                  <a:cubicBezTo>
                    <a:pt x="30455" y="20915"/>
                    <a:pt x="30255" y="19414"/>
                    <a:pt x="30222" y="17946"/>
                  </a:cubicBezTo>
                  <a:cubicBezTo>
                    <a:pt x="30188" y="16412"/>
                    <a:pt x="30455" y="16179"/>
                    <a:pt x="32056" y="16112"/>
                  </a:cubicBezTo>
                  <a:cubicBezTo>
                    <a:pt x="33624" y="16145"/>
                    <a:pt x="33891" y="16345"/>
                    <a:pt x="33891" y="17946"/>
                  </a:cubicBezTo>
                  <a:cubicBezTo>
                    <a:pt x="33858" y="19414"/>
                    <a:pt x="33691" y="20915"/>
                    <a:pt x="33524" y="22350"/>
                  </a:cubicBezTo>
                  <a:cubicBezTo>
                    <a:pt x="33191" y="24951"/>
                    <a:pt x="32924" y="27587"/>
                    <a:pt x="33691" y="30122"/>
                  </a:cubicBezTo>
                  <a:cubicBezTo>
                    <a:pt x="34025" y="31289"/>
                    <a:pt x="34558" y="32357"/>
                    <a:pt x="35059" y="33458"/>
                  </a:cubicBezTo>
                  <a:cubicBezTo>
                    <a:pt x="35192" y="33791"/>
                    <a:pt x="35459" y="34025"/>
                    <a:pt x="35726" y="34291"/>
                  </a:cubicBezTo>
                  <a:cubicBezTo>
                    <a:pt x="36160" y="34711"/>
                    <a:pt x="36500" y="34924"/>
                    <a:pt x="36789" y="34924"/>
                  </a:cubicBezTo>
                  <a:cubicBezTo>
                    <a:pt x="37167" y="34924"/>
                    <a:pt x="37458" y="34561"/>
                    <a:pt x="37761" y="33824"/>
                  </a:cubicBezTo>
                  <a:cubicBezTo>
                    <a:pt x="37861" y="33658"/>
                    <a:pt x="37927" y="33524"/>
                    <a:pt x="38094" y="33257"/>
                  </a:cubicBezTo>
                  <a:cubicBezTo>
                    <a:pt x="38695" y="33958"/>
                    <a:pt x="39195" y="34525"/>
                    <a:pt x="39695" y="35192"/>
                  </a:cubicBezTo>
                  <a:cubicBezTo>
                    <a:pt x="40596" y="36326"/>
                    <a:pt x="41597" y="37360"/>
                    <a:pt x="42864" y="38094"/>
                  </a:cubicBezTo>
                  <a:cubicBezTo>
                    <a:pt x="43756" y="38590"/>
                    <a:pt x="44704" y="38920"/>
                    <a:pt x="45693" y="38920"/>
                  </a:cubicBezTo>
                  <a:cubicBezTo>
                    <a:pt x="46035" y="38920"/>
                    <a:pt x="46382" y="38880"/>
                    <a:pt x="46734" y="38795"/>
                  </a:cubicBezTo>
                  <a:cubicBezTo>
                    <a:pt x="47934" y="38494"/>
                    <a:pt x="48201" y="37861"/>
                    <a:pt x="47467" y="36860"/>
                  </a:cubicBezTo>
                  <a:cubicBezTo>
                    <a:pt x="47034" y="36193"/>
                    <a:pt x="46433" y="35626"/>
                    <a:pt x="46600" y="34625"/>
                  </a:cubicBezTo>
                  <a:lnTo>
                    <a:pt x="47868" y="34358"/>
                  </a:lnTo>
                  <a:cubicBezTo>
                    <a:pt x="49369" y="33991"/>
                    <a:pt x="49602" y="33257"/>
                    <a:pt x="48902" y="31923"/>
                  </a:cubicBezTo>
                  <a:cubicBezTo>
                    <a:pt x="48368" y="30956"/>
                    <a:pt x="47934" y="29922"/>
                    <a:pt x="47467" y="28854"/>
                  </a:cubicBezTo>
                  <a:cubicBezTo>
                    <a:pt x="47401" y="28687"/>
                    <a:pt x="47467" y="28454"/>
                    <a:pt x="47467" y="28120"/>
                  </a:cubicBezTo>
                  <a:cubicBezTo>
                    <a:pt x="47968" y="28187"/>
                    <a:pt x="48401" y="28287"/>
                    <a:pt x="48868" y="28354"/>
                  </a:cubicBezTo>
                  <a:cubicBezTo>
                    <a:pt x="49202" y="28421"/>
                    <a:pt x="49569" y="28487"/>
                    <a:pt x="49903" y="28487"/>
                  </a:cubicBezTo>
                  <a:cubicBezTo>
                    <a:pt x="50436" y="28487"/>
                    <a:pt x="51103" y="28421"/>
                    <a:pt x="51203" y="27820"/>
                  </a:cubicBezTo>
                  <a:cubicBezTo>
                    <a:pt x="51270" y="27453"/>
                    <a:pt x="50937" y="26920"/>
                    <a:pt x="50703" y="26519"/>
                  </a:cubicBezTo>
                  <a:cubicBezTo>
                    <a:pt x="50370" y="26086"/>
                    <a:pt x="49903" y="25752"/>
                    <a:pt x="49602" y="25252"/>
                  </a:cubicBezTo>
                  <a:lnTo>
                    <a:pt x="49602" y="25252"/>
                  </a:lnTo>
                  <a:cubicBezTo>
                    <a:pt x="50603" y="25519"/>
                    <a:pt x="51637" y="25852"/>
                    <a:pt x="52705" y="26086"/>
                  </a:cubicBezTo>
                  <a:cubicBezTo>
                    <a:pt x="53501" y="26245"/>
                    <a:pt x="54276" y="26322"/>
                    <a:pt x="55032" y="26322"/>
                  </a:cubicBezTo>
                  <a:cubicBezTo>
                    <a:pt x="57761" y="26322"/>
                    <a:pt x="60232" y="25312"/>
                    <a:pt x="62478" y="23484"/>
                  </a:cubicBezTo>
                  <a:cubicBezTo>
                    <a:pt x="63779" y="22450"/>
                    <a:pt x="63779" y="21983"/>
                    <a:pt x="62545" y="20748"/>
                  </a:cubicBezTo>
                  <a:cubicBezTo>
                    <a:pt x="62878" y="20348"/>
                    <a:pt x="63212" y="19948"/>
                    <a:pt x="63546" y="19514"/>
                  </a:cubicBezTo>
                  <a:cubicBezTo>
                    <a:pt x="63712" y="19114"/>
                    <a:pt x="64013" y="18747"/>
                    <a:pt x="63746" y="18180"/>
                  </a:cubicBezTo>
                  <a:cubicBezTo>
                    <a:pt x="63558" y="17829"/>
                    <a:pt x="63256" y="17757"/>
                    <a:pt x="62942" y="17757"/>
                  </a:cubicBezTo>
                  <a:cubicBezTo>
                    <a:pt x="62809" y="17757"/>
                    <a:pt x="62674" y="17770"/>
                    <a:pt x="62545" y="17780"/>
                  </a:cubicBezTo>
                  <a:cubicBezTo>
                    <a:pt x="61911" y="17813"/>
                    <a:pt x="61277" y="17913"/>
                    <a:pt x="60443" y="17980"/>
                  </a:cubicBezTo>
                  <a:cubicBezTo>
                    <a:pt x="60644" y="17479"/>
                    <a:pt x="60777" y="17146"/>
                    <a:pt x="60910" y="16812"/>
                  </a:cubicBezTo>
                  <a:cubicBezTo>
                    <a:pt x="61277" y="15745"/>
                    <a:pt x="61044" y="15311"/>
                    <a:pt x="59910" y="15144"/>
                  </a:cubicBezTo>
                  <a:cubicBezTo>
                    <a:pt x="58642" y="14978"/>
                    <a:pt x="57441" y="14778"/>
                    <a:pt x="56074" y="14511"/>
                  </a:cubicBezTo>
                  <a:cubicBezTo>
                    <a:pt x="56574" y="13844"/>
                    <a:pt x="57074" y="13343"/>
                    <a:pt x="57408" y="12776"/>
                  </a:cubicBezTo>
                  <a:cubicBezTo>
                    <a:pt x="57741" y="12176"/>
                    <a:pt x="57942" y="11542"/>
                    <a:pt x="58208" y="10941"/>
                  </a:cubicBezTo>
                  <a:cubicBezTo>
                    <a:pt x="58309" y="10608"/>
                    <a:pt x="58442" y="10274"/>
                    <a:pt x="58542" y="9874"/>
                  </a:cubicBezTo>
                  <a:cubicBezTo>
                    <a:pt x="58816" y="8588"/>
                    <a:pt x="58416" y="7908"/>
                    <a:pt x="57397" y="7908"/>
                  </a:cubicBezTo>
                  <a:cubicBezTo>
                    <a:pt x="57175" y="7908"/>
                    <a:pt x="56922" y="7940"/>
                    <a:pt x="56641" y="8006"/>
                  </a:cubicBezTo>
                  <a:cubicBezTo>
                    <a:pt x="55940" y="8173"/>
                    <a:pt x="55273" y="8373"/>
                    <a:pt x="54606" y="8640"/>
                  </a:cubicBezTo>
                  <a:cubicBezTo>
                    <a:pt x="53233" y="9147"/>
                    <a:pt x="51846" y="9413"/>
                    <a:pt x="50438" y="9413"/>
                  </a:cubicBezTo>
                  <a:cubicBezTo>
                    <a:pt x="49623" y="9413"/>
                    <a:pt x="48800" y="9324"/>
                    <a:pt x="47968" y="9140"/>
                  </a:cubicBezTo>
                  <a:cubicBezTo>
                    <a:pt x="46305" y="8758"/>
                    <a:pt x="44631" y="8485"/>
                    <a:pt x="42965" y="8485"/>
                  </a:cubicBezTo>
                  <a:cubicBezTo>
                    <a:pt x="41723" y="8485"/>
                    <a:pt x="40486" y="8636"/>
                    <a:pt x="39262" y="9007"/>
                  </a:cubicBezTo>
                  <a:cubicBezTo>
                    <a:pt x="39095" y="8073"/>
                    <a:pt x="39061" y="7105"/>
                    <a:pt x="38728" y="6271"/>
                  </a:cubicBezTo>
                  <a:cubicBezTo>
                    <a:pt x="38361" y="5304"/>
                    <a:pt x="37360" y="5237"/>
                    <a:pt x="36360" y="5037"/>
                  </a:cubicBezTo>
                  <a:cubicBezTo>
                    <a:pt x="36426" y="4770"/>
                    <a:pt x="36526" y="4503"/>
                    <a:pt x="36593" y="4303"/>
                  </a:cubicBezTo>
                  <a:cubicBezTo>
                    <a:pt x="37027" y="2802"/>
                    <a:pt x="36526" y="1902"/>
                    <a:pt x="35025" y="1435"/>
                  </a:cubicBezTo>
                  <a:cubicBezTo>
                    <a:pt x="34592" y="1301"/>
                    <a:pt x="34125" y="1234"/>
                    <a:pt x="33724" y="1068"/>
                  </a:cubicBezTo>
                  <a:cubicBezTo>
                    <a:pt x="33357" y="934"/>
                    <a:pt x="32523" y="434"/>
                    <a:pt x="3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3821225" y="1329725"/>
              <a:ext cx="29225" cy="250200"/>
            </a:xfrm>
            <a:custGeom>
              <a:avLst/>
              <a:gdLst/>
              <a:ahLst/>
              <a:cxnLst/>
              <a:rect l="l" t="t" r="r" b="b"/>
              <a:pathLst>
                <a:path w="1169" h="10008" extrusionOk="0">
                  <a:moveTo>
                    <a:pt x="1168" y="1"/>
                  </a:moveTo>
                  <a:cubicBezTo>
                    <a:pt x="668" y="3336"/>
                    <a:pt x="1" y="6672"/>
                    <a:pt x="1168" y="10008"/>
                  </a:cubicBezTo>
                  <a:lnTo>
                    <a:pt x="1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6084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1"/>
                                        </p:tgtEl>
                                        <p:attrNameLst>
                                          <p:attrName>style.visibility</p:attrName>
                                        </p:attrNameLst>
                                      </p:cBhvr>
                                      <p:to>
                                        <p:strVal val="visible"/>
                                      </p:to>
                                    </p:set>
                                    <p:anim calcmode="lin" valueType="num">
                                      <p:cBhvr>
                                        <p:cTn id="7" dur="500" fill="hold"/>
                                        <p:tgtEl>
                                          <p:spTgt spid="321"/>
                                        </p:tgtEl>
                                        <p:attrNameLst>
                                          <p:attrName>ppt_w</p:attrName>
                                        </p:attrNameLst>
                                      </p:cBhvr>
                                      <p:tavLst>
                                        <p:tav tm="0">
                                          <p:val>
                                            <p:fltVal val="0"/>
                                          </p:val>
                                        </p:tav>
                                        <p:tav tm="100000">
                                          <p:val>
                                            <p:strVal val="#ppt_w"/>
                                          </p:val>
                                        </p:tav>
                                      </p:tavLst>
                                    </p:anim>
                                    <p:anim calcmode="lin" valueType="num">
                                      <p:cBhvr>
                                        <p:cTn id="8" dur="500" fill="hold"/>
                                        <p:tgtEl>
                                          <p:spTgt spid="321"/>
                                        </p:tgtEl>
                                        <p:attrNameLst>
                                          <p:attrName>ppt_h</p:attrName>
                                        </p:attrNameLst>
                                      </p:cBhvr>
                                      <p:tavLst>
                                        <p:tav tm="0">
                                          <p:val>
                                            <p:fltVal val="0"/>
                                          </p:val>
                                        </p:tav>
                                        <p:tav tm="100000">
                                          <p:val>
                                            <p:strVal val="#ppt_h"/>
                                          </p:val>
                                        </p:tav>
                                      </p:tavLst>
                                    </p:anim>
                                    <p:animEffect transition="in" filter="fade">
                                      <p:cBhvr>
                                        <p:cTn id="9" dur="500"/>
                                        <p:tgtEl>
                                          <p:spTgt spid="32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19"/>
                                        </p:tgtEl>
                                        <p:attrNameLst>
                                          <p:attrName>style.visibility</p:attrName>
                                        </p:attrNameLst>
                                      </p:cBhvr>
                                      <p:to>
                                        <p:strVal val="visible"/>
                                      </p:to>
                                    </p:set>
                                    <p:animEffect transition="in" filter="blinds(horizontal)">
                                      <p:cBhvr>
                                        <p:cTn id="14" dur="500"/>
                                        <p:tgtEl>
                                          <p:spTgt spid="31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250"/>
                                  </p:stCondLst>
                                  <p:childTnLst>
                                    <p:set>
                                      <p:cBhvr>
                                        <p:cTn id="18" dur="1" fill="hold">
                                          <p:stCondLst>
                                            <p:cond delay="0"/>
                                          </p:stCondLst>
                                        </p:cTn>
                                        <p:tgtEl>
                                          <p:spTgt spid="320">
                                            <p:txEl>
                                              <p:pRg st="0" end="0"/>
                                            </p:txEl>
                                          </p:spTgt>
                                        </p:tgtEl>
                                        <p:attrNameLst>
                                          <p:attrName>style.visibility</p:attrName>
                                        </p:attrNameLst>
                                      </p:cBhvr>
                                      <p:to>
                                        <p:strVal val="visible"/>
                                      </p:to>
                                    </p:set>
                                    <p:animEffect transition="in" filter="fade">
                                      <p:cBhvr>
                                        <p:cTn id="19" dur="250"/>
                                        <p:tgtEl>
                                          <p:spTgt spid="3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p:bldP spid="320" grpId="0" build="p"/>
      <p:bldP spid="3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4"/>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Kategori</a:t>
            </a:r>
            <a:r>
              <a:rPr lang="en" dirty="0" smtClean="0"/>
              <a:t> </a:t>
            </a:r>
            <a:r>
              <a:rPr lang="id-ID" dirty="0" smtClean="0">
                <a:solidFill>
                  <a:schemeClr val="dk1"/>
                </a:solidFill>
              </a:rPr>
              <a:t>Multiple </a:t>
            </a:r>
            <a:r>
              <a:rPr lang="id-ID" dirty="0" smtClean="0">
                <a:solidFill>
                  <a:srgbClr val="CEC2B6"/>
                </a:solidFill>
              </a:rPr>
              <a:t>Access</a:t>
            </a:r>
            <a:endParaRPr dirty="0">
              <a:solidFill>
                <a:srgbClr val="CEC2B6"/>
              </a:solidFill>
            </a:endParaRPr>
          </a:p>
        </p:txBody>
      </p:sp>
      <p:sp>
        <p:nvSpPr>
          <p:cNvPr id="502" name="Google Shape;502;p44"/>
          <p:cNvSpPr txBox="1">
            <a:spLocks noGrp="1"/>
          </p:cNvSpPr>
          <p:nvPr>
            <p:ph type="title" idx="2"/>
          </p:nvPr>
        </p:nvSpPr>
        <p:spPr>
          <a:xfrm>
            <a:off x="713228" y="1374413"/>
            <a:ext cx="2363700" cy="4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CDMA</a:t>
            </a:r>
            <a:endParaRPr dirty="0"/>
          </a:p>
        </p:txBody>
      </p:sp>
      <p:sp>
        <p:nvSpPr>
          <p:cNvPr id="503" name="Google Shape;503;p44"/>
          <p:cNvSpPr txBox="1">
            <a:spLocks noGrp="1"/>
          </p:cNvSpPr>
          <p:nvPr>
            <p:ph type="subTitle" idx="1"/>
          </p:nvPr>
        </p:nvSpPr>
        <p:spPr>
          <a:xfrm>
            <a:off x="556560" y="1693847"/>
            <a:ext cx="2680359" cy="2066266"/>
          </a:xfrm>
          <a:prstGeom prst="rect">
            <a:avLst/>
          </a:prstGeom>
        </p:spPr>
        <p:txBody>
          <a:bodyPr spcFirstLastPara="1" wrap="square" lIns="91425" tIns="91425" rIns="91425" bIns="91425" anchor="t" anchorCtr="0">
            <a:noAutofit/>
          </a:bodyPr>
          <a:lstStyle/>
          <a:p>
            <a:pPr marL="0" lvl="0" indent="0"/>
            <a:r>
              <a:rPr lang="id-ID" dirty="0" smtClean="0"/>
              <a:t>CDMA (Code Division Multiple Access) adalah </a:t>
            </a:r>
            <a:r>
              <a:rPr lang="id-ID" dirty="0"/>
              <a:t>teknik yang digunakan agar para pengguna dapat saling berbagi kanal frekuensi atau band dengan range yang sama dan slot time yang sama pula.</a:t>
            </a:r>
          </a:p>
          <a:p>
            <a:pPr marL="0" lvl="0" indent="0" rtl="0">
              <a:spcBef>
                <a:spcPts val="0"/>
              </a:spcBef>
              <a:spcAft>
                <a:spcPts val="0"/>
              </a:spcAft>
              <a:buNone/>
            </a:pPr>
            <a:endParaRPr dirty="0"/>
          </a:p>
        </p:txBody>
      </p:sp>
      <p:sp>
        <p:nvSpPr>
          <p:cNvPr id="504" name="Google Shape;504;p44"/>
          <p:cNvSpPr txBox="1">
            <a:spLocks noGrp="1"/>
          </p:cNvSpPr>
          <p:nvPr>
            <p:ph type="title" idx="3"/>
          </p:nvPr>
        </p:nvSpPr>
        <p:spPr>
          <a:xfrm>
            <a:off x="3390153" y="1374413"/>
            <a:ext cx="2363700" cy="4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FDMA</a:t>
            </a:r>
            <a:endParaRPr dirty="0"/>
          </a:p>
        </p:txBody>
      </p:sp>
      <p:sp>
        <p:nvSpPr>
          <p:cNvPr id="505" name="Google Shape;505;p44"/>
          <p:cNvSpPr txBox="1">
            <a:spLocks noGrp="1"/>
          </p:cNvSpPr>
          <p:nvPr>
            <p:ph type="subTitle" idx="4"/>
          </p:nvPr>
        </p:nvSpPr>
        <p:spPr>
          <a:xfrm>
            <a:off x="3390125" y="1693847"/>
            <a:ext cx="2363700" cy="1925178"/>
          </a:xfrm>
          <a:prstGeom prst="rect">
            <a:avLst/>
          </a:prstGeom>
        </p:spPr>
        <p:txBody>
          <a:bodyPr spcFirstLastPara="1" wrap="square" lIns="91425" tIns="91425" rIns="91425" bIns="91425" anchor="t" anchorCtr="0">
            <a:noAutofit/>
          </a:bodyPr>
          <a:lstStyle/>
          <a:p>
            <a:pPr marL="0" lvl="0" indent="0"/>
            <a:r>
              <a:rPr lang="id-ID" dirty="0" smtClean="0"/>
              <a:t>FDMA (Frequency </a:t>
            </a:r>
            <a:r>
              <a:rPr lang="id-ID" dirty="0"/>
              <a:t>Division Multiple </a:t>
            </a:r>
            <a:r>
              <a:rPr lang="id-ID" dirty="0" smtClean="0"/>
              <a:t>Access) Pada teknik FDMA, setiap proses komunikasi melalui panggilan atau call akan menentukan kanal frekuensi yang digunakan</a:t>
            </a:r>
            <a:endParaRPr dirty="0"/>
          </a:p>
        </p:txBody>
      </p:sp>
      <p:sp>
        <p:nvSpPr>
          <p:cNvPr id="506" name="Google Shape;506;p44"/>
          <p:cNvSpPr txBox="1">
            <a:spLocks noGrp="1"/>
          </p:cNvSpPr>
          <p:nvPr>
            <p:ph type="title" idx="5"/>
          </p:nvPr>
        </p:nvSpPr>
        <p:spPr>
          <a:xfrm>
            <a:off x="6067078" y="1374413"/>
            <a:ext cx="2363700" cy="4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TDM</a:t>
            </a:r>
            <a:endParaRPr dirty="0"/>
          </a:p>
        </p:txBody>
      </p:sp>
      <p:sp>
        <p:nvSpPr>
          <p:cNvPr id="507" name="Google Shape;507;p44"/>
          <p:cNvSpPr txBox="1">
            <a:spLocks noGrp="1"/>
          </p:cNvSpPr>
          <p:nvPr>
            <p:ph type="subTitle" idx="6"/>
          </p:nvPr>
        </p:nvSpPr>
        <p:spPr>
          <a:xfrm>
            <a:off x="5987080" y="1786313"/>
            <a:ext cx="2523695" cy="1832712"/>
          </a:xfrm>
          <a:prstGeom prst="rect">
            <a:avLst/>
          </a:prstGeom>
        </p:spPr>
        <p:txBody>
          <a:bodyPr spcFirstLastPara="1" wrap="square" lIns="91425" tIns="91425" rIns="91425" bIns="91425" anchor="t" anchorCtr="0">
            <a:noAutofit/>
          </a:bodyPr>
          <a:lstStyle/>
          <a:p>
            <a:pPr marL="0" lvl="0" indent="0"/>
            <a:r>
              <a:rPr lang="id-ID" dirty="0" smtClean="0"/>
              <a:t>TDM (Time </a:t>
            </a:r>
            <a:r>
              <a:rPr lang="id-ID" dirty="0"/>
              <a:t>Division Multiple </a:t>
            </a:r>
            <a:r>
              <a:rPr lang="id-ID" dirty="0" smtClean="0"/>
              <a:t>Access). Pada </a:t>
            </a:r>
            <a:r>
              <a:rPr lang="id-ID" dirty="0"/>
              <a:t>metode TDM, para pengguna dapat saling berbagi kanal band frekuensi dengan range yang sama.</a:t>
            </a:r>
          </a:p>
          <a:p>
            <a:pPr marL="0" lvl="0" indent="0" algn="ctr" rtl="0">
              <a:spcBef>
                <a:spcPts val="0"/>
              </a:spcBef>
              <a:spcAft>
                <a:spcPts val="0"/>
              </a:spcAft>
              <a:buNone/>
            </a:pPr>
            <a:endParaRPr dirty="0"/>
          </a:p>
        </p:txBody>
      </p:sp>
      <p:grpSp>
        <p:nvGrpSpPr>
          <p:cNvPr id="514" name="Google Shape;514;p44"/>
          <p:cNvGrpSpPr/>
          <p:nvPr/>
        </p:nvGrpSpPr>
        <p:grpSpPr>
          <a:xfrm flipH="1">
            <a:off x="271839" y="304810"/>
            <a:ext cx="1001562" cy="978835"/>
            <a:chOff x="1601875" y="3436850"/>
            <a:chExt cx="1534725" cy="1499900"/>
          </a:xfrm>
        </p:grpSpPr>
        <p:sp>
          <p:nvSpPr>
            <p:cNvPr id="515" name="Google Shape;515;p44"/>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4"/>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4"/>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4"/>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4"/>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4"/>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4"/>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44"/>
          <p:cNvGrpSpPr/>
          <p:nvPr/>
        </p:nvGrpSpPr>
        <p:grpSpPr>
          <a:xfrm>
            <a:off x="7870539" y="304810"/>
            <a:ext cx="1001562" cy="978835"/>
            <a:chOff x="1601875" y="3436850"/>
            <a:chExt cx="1534725" cy="1499900"/>
          </a:xfrm>
        </p:grpSpPr>
        <p:sp>
          <p:nvSpPr>
            <p:cNvPr id="523" name="Google Shape;523;p44"/>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4"/>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4"/>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4"/>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4"/>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4"/>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4"/>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44"/>
          <p:cNvGrpSpPr/>
          <p:nvPr/>
        </p:nvGrpSpPr>
        <p:grpSpPr>
          <a:xfrm rot="10800000" flipH="1">
            <a:off x="3990360" y="4242341"/>
            <a:ext cx="1163276" cy="707274"/>
            <a:chOff x="2960625" y="806025"/>
            <a:chExt cx="1600325" cy="973000"/>
          </a:xfrm>
        </p:grpSpPr>
        <p:sp>
          <p:nvSpPr>
            <p:cNvPr id="531" name="Google Shape;531;p44"/>
            <p:cNvSpPr/>
            <p:nvPr/>
          </p:nvSpPr>
          <p:spPr>
            <a:xfrm>
              <a:off x="3165775" y="1074550"/>
              <a:ext cx="211825" cy="41050"/>
            </a:xfrm>
            <a:custGeom>
              <a:avLst/>
              <a:gdLst/>
              <a:ahLst/>
              <a:cxnLst/>
              <a:rect l="l" t="t" r="r" b="b"/>
              <a:pathLst>
                <a:path w="8473" h="1642" extrusionOk="0">
                  <a:moveTo>
                    <a:pt x="0" y="0"/>
                  </a:moveTo>
                  <a:lnTo>
                    <a:pt x="0" y="0"/>
                  </a:lnTo>
                  <a:cubicBezTo>
                    <a:pt x="623" y="1067"/>
                    <a:pt x="2279" y="1641"/>
                    <a:pt x="4069" y="1641"/>
                  </a:cubicBezTo>
                  <a:cubicBezTo>
                    <a:pt x="5636" y="1641"/>
                    <a:pt x="7305" y="1201"/>
                    <a:pt x="8473" y="267"/>
                  </a:cubicBezTo>
                  <a:lnTo>
                    <a:pt x="8473" y="267"/>
                  </a:lnTo>
                  <a:cubicBezTo>
                    <a:pt x="7050" y="790"/>
                    <a:pt x="5660" y="1097"/>
                    <a:pt x="4281" y="1097"/>
                  </a:cubicBezTo>
                  <a:cubicBezTo>
                    <a:pt x="2848" y="1097"/>
                    <a:pt x="1428" y="76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4"/>
            <p:cNvSpPr/>
            <p:nvPr/>
          </p:nvSpPr>
          <p:spPr>
            <a:xfrm>
              <a:off x="3670300" y="1329725"/>
              <a:ext cx="29200" cy="250200"/>
            </a:xfrm>
            <a:custGeom>
              <a:avLst/>
              <a:gdLst/>
              <a:ahLst/>
              <a:cxnLst/>
              <a:rect l="l" t="t" r="r" b="b"/>
              <a:pathLst>
                <a:path w="1168" h="10008" extrusionOk="0">
                  <a:moveTo>
                    <a:pt x="0" y="1"/>
                  </a:moveTo>
                  <a:lnTo>
                    <a:pt x="0" y="10008"/>
                  </a:lnTo>
                  <a:cubicBezTo>
                    <a:pt x="1168" y="6672"/>
                    <a:pt x="501" y="33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4"/>
            <p:cNvSpPr/>
            <p:nvPr/>
          </p:nvSpPr>
          <p:spPr>
            <a:xfrm>
              <a:off x="2960625" y="806025"/>
              <a:ext cx="1600325" cy="973000"/>
            </a:xfrm>
            <a:custGeom>
              <a:avLst/>
              <a:gdLst/>
              <a:ahLst/>
              <a:cxnLst/>
              <a:rect l="l" t="t" r="r" b="b"/>
              <a:pathLst>
                <a:path w="64013" h="38920" extrusionOk="0">
                  <a:moveTo>
                    <a:pt x="31956" y="1168"/>
                  </a:moveTo>
                  <a:cubicBezTo>
                    <a:pt x="32090" y="1168"/>
                    <a:pt x="33257" y="1701"/>
                    <a:pt x="33424" y="1802"/>
                  </a:cubicBezTo>
                  <a:cubicBezTo>
                    <a:pt x="33758" y="1968"/>
                    <a:pt x="34091" y="2035"/>
                    <a:pt x="34425" y="2168"/>
                  </a:cubicBezTo>
                  <a:cubicBezTo>
                    <a:pt x="35526" y="2535"/>
                    <a:pt x="35792" y="2836"/>
                    <a:pt x="35692" y="3636"/>
                  </a:cubicBezTo>
                  <a:cubicBezTo>
                    <a:pt x="35559" y="4604"/>
                    <a:pt x="35092" y="5037"/>
                    <a:pt x="34025" y="5137"/>
                  </a:cubicBezTo>
                  <a:cubicBezTo>
                    <a:pt x="33891" y="5137"/>
                    <a:pt x="33758" y="5171"/>
                    <a:pt x="33591" y="5271"/>
                  </a:cubicBezTo>
                  <a:cubicBezTo>
                    <a:pt x="33891" y="5971"/>
                    <a:pt x="34525" y="6005"/>
                    <a:pt x="35059" y="6105"/>
                  </a:cubicBezTo>
                  <a:cubicBezTo>
                    <a:pt x="35592" y="6171"/>
                    <a:pt x="36126" y="6138"/>
                    <a:pt x="36693" y="6171"/>
                  </a:cubicBezTo>
                  <a:cubicBezTo>
                    <a:pt x="37627" y="6305"/>
                    <a:pt x="38094" y="6838"/>
                    <a:pt x="38061" y="7806"/>
                  </a:cubicBezTo>
                  <a:cubicBezTo>
                    <a:pt x="37961" y="8640"/>
                    <a:pt x="37594" y="9340"/>
                    <a:pt x="36893" y="9841"/>
                  </a:cubicBezTo>
                  <a:cubicBezTo>
                    <a:pt x="36193" y="10341"/>
                    <a:pt x="35459" y="10808"/>
                    <a:pt x="34625" y="11342"/>
                  </a:cubicBezTo>
                  <a:cubicBezTo>
                    <a:pt x="34625" y="10174"/>
                    <a:pt x="36093" y="9140"/>
                    <a:pt x="36193" y="7305"/>
                  </a:cubicBezTo>
                  <a:lnTo>
                    <a:pt x="36193" y="7305"/>
                  </a:lnTo>
                  <a:cubicBezTo>
                    <a:pt x="35868" y="7760"/>
                    <a:pt x="34372" y="9544"/>
                    <a:pt x="34233" y="9544"/>
                  </a:cubicBezTo>
                  <a:cubicBezTo>
                    <a:pt x="34229" y="9544"/>
                    <a:pt x="34226" y="9543"/>
                    <a:pt x="34225" y="9540"/>
                  </a:cubicBezTo>
                  <a:cubicBezTo>
                    <a:pt x="34291" y="8940"/>
                    <a:pt x="34358" y="8306"/>
                    <a:pt x="34425" y="7672"/>
                  </a:cubicBezTo>
                  <a:cubicBezTo>
                    <a:pt x="34424" y="7672"/>
                    <a:pt x="34424" y="7672"/>
                    <a:pt x="34423" y="7672"/>
                  </a:cubicBezTo>
                  <a:cubicBezTo>
                    <a:pt x="34367" y="7672"/>
                    <a:pt x="33551" y="8751"/>
                    <a:pt x="33091" y="9507"/>
                  </a:cubicBezTo>
                  <a:cubicBezTo>
                    <a:pt x="32624" y="7339"/>
                    <a:pt x="32090" y="3236"/>
                    <a:pt x="31956" y="3236"/>
                  </a:cubicBezTo>
                  <a:cubicBezTo>
                    <a:pt x="31890" y="3236"/>
                    <a:pt x="31289" y="7339"/>
                    <a:pt x="30856" y="9507"/>
                  </a:cubicBezTo>
                  <a:cubicBezTo>
                    <a:pt x="30396" y="8719"/>
                    <a:pt x="29612" y="7672"/>
                    <a:pt x="29525" y="7672"/>
                  </a:cubicBezTo>
                  <a:cubicBezTo>
                    <a:pt x="29524" y="7672"/>
                    <a:pt x="29522" y="7672"/>
                    <a:pt x="29521" y="7672"/>
                  </a:cubicBezTo>
                  <a:cubicBezTo>
                    <a:pt x="29588" y="8306"/>
                    <a:pt x="29621" y="8940"/>
                    <a:pt x="29721" y="9540"/>
                  </a:cubicBezTo>
                  <a:cubicBezTo>
                    <a:pt x="29720" y="9542"/>
                    <a:pt x="29717" y="9542"/>
                    <a:pt x="29715" y="9542"/>
                  </a:cubicBezTo>
                  <a:cubicBezTo>
                    <a:pt x="29567" y="9542"/>
                    <a:pt x="28081" y="7764"/>
                    <a:pt x="27753" y="7305"/>
                  </a:cubicBezTo>
                  <a:lnTo>
                    <a:pt x="27753" y="7305"/>
                  </a:lnTo>
                  <a:cubicBezTo>
                    <a:pt x="27853" y="9140"/>
                    <a:pt x="29288" y="10174"/>
                    <a:pt x="29288" y="11342"/>
                  </a:cubicBezTo>
                  <a:cubicBezTo>
                    <a:pt x="28454" y="10808"/>
                    <a:pt x="27753" y="10341"/>
                    <a:pt x="27053" y="9841"/>
                  </a:cubicBezTo>
                  <a:cubicBezTo>
                    <a:pt x="26352" y="9340"/>
                    <a:pt x="25952" y="8640"/>
                    <a:pt x="25885" y="7806"/>
                  </a:cubicBezTo>
                  <a:cubicBezTo>
                    <a:pt x="25785" y="6838"/>
                    <a:pt x="26252" y="6271"/>
                    <a:pt x="27253" y="6171"/>
                  </a:cubicBezTo>
                  <a:cubicBezTo>
                    <a:pt x="27787" y="6138"/>
                    <a:pt x="28354" y="6171"/>
                    <a:pt x="28888" y="6105"/>
                  </a:cubicBezTo>
                  <a:cubicBezTo>
                    <a:pt x="29421" y="6005"/>
                    <a:pt x="30055" y="5971"/>
                    <a:pt x="30355" y="5271"/>
                  </a:cubicBezTo>
                  <a:cubicBezTo>
                    <a:pt x="30188" y="5204"/>
                    <a:pt x="30055" y="5171"/>
                    <a:pt x="29922" y="5137"/>
                  </a:cubicBezTo>
                  <a:cubicBezTo>
                    <a:pt x="28854" y="5004"/>
                    <a:pt x="28387" y="4604"/>
                    <a:pt x="28254" y="3636"/>
                  </a:cubicBezTo>
                  <a:cubicBezTo>
                    <a:pt x="28187" y="2869"/>
                    <a:pt x="28421" y="2602"/>
                    <a:pt x="29521" y="2168"/>
                  </a:cubicBezTo>
                  <a:cubicBezTo>
                    <a:pt x="29855" y="2035"/>
                    <a:pt x="30222" y="1968"/>
                    <a:pt x="30522" y="1802"/>
                  </a:cubicBezTo>
                  <a:cubicBezTo>
                    <a:pt x="30689" y="1701"/>
                    <a:pt x="31856" y="1168"/>
                    <a:pt x="31956" y="1168"/>
                  </a:cubicBezTo>
                  <a:close/>
                  <a:moveTo>
                    <a:pt x="6821" y="8704"/>
                  </a:moveTo>
                  <a:cubicBezTo>
                    <a:pt x="7255" y="8704"/>
                    <a:pt x="7672" y="8922"/>
                    <a:pt x="8073" y="9040"/>
                  </a:cubicBezTo>
                  <a:cubicBezTo>
                    <a:pt x="9340" y="9440"/>
                    <a:pt x="10541" y="9841"/>
                    <a:pt x="11842" y="10141"/>
                  </a:cubicBezTo>
                  <a:cubicBezTo>
                    <a:pt x="12402" y="10267"/>
                    <a:pt x="12959" y="10318"/>
                    <a:pt x="13514" y="10318"/>
                  </a:cubicBezTo>
                  <a:cubicBezTo>
                    <a:pt x="15009" y="10318"/>
                    <a:pt x="16487" y="9950"/>
                    <a:pt x="17946" y="9707"/>
                  </a:cubicBezTo>
                  <a:cubicBezTo>
                    <a:pt x="18918" y="9547"/>
                    <a:pt x="19878" y="9460"/>
                    <a:pt x="20822" y="9460"/>
                  </a:cubicBezTo>
                  <a:cubicBezTo>
                    <a:pt x="23408" y="9460"/>
                    <a:pt x="25872" y="10111"/>
                    <a:pt x="28120" y="11675"/>
                  </a:cubicBezTo>
                  <a:cubicBezTo>
                    <a:pt x="28687" y="12076"/>
                    <a:pt x="29088" y="12476"/>
                    <a:pt x="29588" y="12910"/>
                  </a:cubicBezTo>
                  <a:cubicBezTo>
                    <a:pt x="29555" y="12976"/>
                    <a:pt x="29455" y="13076"/>
                    <a:pt x="29421" y="13110"/>
                  </a:cubicBezTo>
                  <a:cubicBezTo>
                    <a:pt x="29288" y="13010"/>
                    <a:pt x="29121" y="12976"/>
                    <a:pt x="29021" y="12910"/>
                  </a:cubicBezTo>
                  <a:cubicBezTo>
                    <a:pt x="27053" y="11386"/>
                    <a:pt x="24978" y="10735"/>
                    <a:pt x="22795" y="10735"/>
                  </a:cubicBezTo>
                  <a:cubicBezTo>
                    <a:pt x="21537" y="10735"/>
                    <a:pt x="20243" y="10951"/>
                    <a:pt x="18914" y="11342"/>
                  </a:cubicBezTo>
                  <a:cubicBezTo>
                    <a:pt x="17213" y="11842"/>
                    <a:pt x="15711" y="12709"/>
                    <a:pt x="14277" y="13777"/>
                  </a:cubicBezTo>
                  <a:cubicBezTo>
                    <a:pt x="13677" y="14210"/>
                    <a:pt x="13043" y="14644"/>
                    <a:pt x="12442" y="15144"/>
                  </a:cubicBezTo>
                  <a:cubicBezTo>
                    <a:pt x="10675" y="16612"/>
                    <a:pt x="8673" y="17513"/>
                    <a:pt x="6371" y="17846"/>
                  </a:cubicBezTo>
                  <a:cubicBezTo>
                    <a:pt x="6676" y="17879"/>
                    <a:pt x="6979" y="17897"/>
                    <a:pt x="7280" y="17897"/>
                  </a:cubicBezTo>
                  <a:cubicBezTo>
                    <a:pt x="8494" y="17897"/>
                    <a:pt x="9665" y="17614"/>
                    <a:pt x="10708" y="16946"/>
                  </a:cubicBezTo>
                  <a:cubicBezTo>
                    <a:pt x="12009" y="16112"/>
                    <a:pt x="13243" y="15211"/>
                    <a:pt x="14511" y="14377"/>
                  </a:cubicBezTo>
                  <a:cubicBezTo>
                    <a:pt x="16245" y="13176"/>
                    <a:pt x="18180" y="12276"/>
                    <a:pt x="20248" y="11842"/>
                  </a:cubicBezTo>
                  <a:cubicBezTo>
                    <a:pt x="20515" y="11809"/>
                    <a:pt x="20782" y="11809"/>
                    <a:pt x="21215" y="11775"/>
                  </a:cubicBezTo>
                  <a:lnTo>
                    <a:pt x="21215" y="11775"/>
                  </a:lnTo>
                  <a:cubicBezTo>
                    <a:pt x="21015" y="11976"/>
                    <a:pt x="20949" y="12076"/>
                    <a:pt x="20848" y="12109"/>
                  </a:cubicBezTo>
                  <a:cubicBezTo>
                    <a:pt x="18247" y="13010"/>
                    <a:pt x="16045" y="14511"/>
                    <a:pt x="13910" y="16245"/>
                  </a:cubicBezTo>
                  <a:cubicBezTo>
                    <a:pt x="12776" y="17113"/>
                    <a:pt x="11675" y="18013"/>
                    <a:pt x="10541" y="18914"/>
                  </a:cubicBezTo>
                  <a:cubicBezTo>
                    <a:pt x="9101" y="19957"/>
                    <a:pt x="7568" y="20574"/>
                    <a:pt x="5654" y="20574"/>
                  </a:cubicBezTo>
                  <a:cubicBezTo>
                    <a:pt x="4997" y="20574"/>
                    <a:pt x="4295" y="20502"/>
                    <a:pt x="3536" y="20348"/>
                  </a:cubicBezTo>
                  <a:lnTo>
                    <a:pt x="3536" y="20348"/>
                  </a:lnTo>
                  <a:cubicBezTo>
                    <a:pt x="4497" y="20949"/>
                    <a:pt x="5440" y="21255"/>
                    <a:pt x="6404" y="21255"/>
                  </a:cubicBezTo>
                  <a:cubicBezTo>
                    <a:pt x="6778" y="21255"/>
                    <a:pt x="7156" y="21209"/>
                    <a:pt x="7539" y="21115"/>
                  </a:cubicBezTo>
                  <a:cubicBezTo>
                    <a:pt x="9274" y="20715"/>
                    <a:pt x="10775" y="19848"/>
                    <a:pt x="12209" y="18814"/>
                  </a:cubicBezTo>
                  <a:cubicBezTo>
                    <a:pt x="13677" y="17746"/>
                    <a:pt x="15111" y="16545"/>
                    <a:pt x="16612" y="15478"/>
                  </a:cubicBezTo>
                  <a:cubicBezTo>
                    <a:pt x="18180" y="14344"/>
                    <a:pt x="19848" y="13477"/>
                    <a:pt x="21682" y="12976"/>
                  </a:cubicBezTo>
                  <a:cubicBezTo>
                    <a:pt x="21766" y="12960"/>
                    <a:pt x="21849" y="12951"/>
                    <a:pt x="21937" y="12951"/>
                  </a:cubicBezTo>
                  <a:cubicBezTo>
                    <a:pt x="22024" y="12951"/>
                    <a:pt x="22116" y="12960"/>
                    <a:pt x="22216" y="12976"/>
                  </a:cubicBezTo>
                  <a:cubicBezTo>
                    <a:pt x="19214" y="14110"/>
                    <a:pt x="17112" y="16412"/>
                    <a:pt x="15044" y="18647"/>
                  </a:cubicBezTo>
                  <a:cubicBezTo>
                    <a:pt x="13577" y="20215"/>
                    <a:pt x="11842" y="21382"/>
                    <a:pt x="9774" y="22016"/>
                  </a:cubicBezTo>
                  <a:cubicBezTo>
                    <a:pt x="9507" y="22116"/>
                    <a:pt x="9207" y="22216"/>
                    <a:pt x="8940" y="22383"/>
                  </a:cubicBezTo>
                  <a:cubicBezTo>
                    <a:pt x="10841" y="22316"/>
                    <a:pt x="12543" y="21682"/>
                    <a:pt x="14010" y="20548"/>
                  </a:cubicBezTo>
                  <a:cubicBezTo>
                    <a:pt x="14911" y="19848"/>
                    <a:pt x="15745" y="19014"/>
                    <a:pt x="16612" y="18213"/>
                  </a:cubicBezTo>
                  <a:cubicBezTo>
                    <a:pt x="17713" y="17279"/>
                    <a:pt x="18747" y="16312"/>
                    <a:pt x="19881" y="15411"/>
                  </a:cubicBezTo>
                  <a:cubicBezTo>
                    <a:pt x="20682" y="14778"/>
                    <a:pt x="21582" y="14277"/>
                    <a:pt x="22716" y="14177"/>
                  </a:cubicBezTo>
                  <a:lnTo>
                    <a:pt x="22716" y="14177"/>
                  </a:lnTo>
                  <a:cubicBezTo>
                    <a:pt x="19681" y="15712"/>
                    <a:pt x="18347" y="18947"/>
                    <a:pt x="15745" y="21182"/>
                  </a:cubicBezTo>
                  <a:cubicBezTo>
                    <a:pt x="16879" y="20715"/>
                    <a:pt x="17613" y="20015"/>
                    <a:pt x="18714" y="18847"/>
                  </a:cubicBezTo>
                  <a:cubicBezTo>
                    <a:pt x="19714" y="17813"/>
                    <a:pt x="20748" y="16812"/>
                    <a:pt x="21849" y="15945"/>
                  </a:cubicBezTo>
                  <a:cubicBezTo>
                    <a:pt x="22450" y="15445"/>
                    <a:pt x="23284" y="15144"/>
                    <a:pt x="24218" y="14944"/>
                  </a:cubicBezTo>
                  <a:lnTo>
                    <a:pt x="24218" y="14944"/>
                  </a:lnTo>
                  <a:cubicBezTo>
                    <a:pt x="24051" y="15111"/>
                    <a:pt x="23917" y="15278"/>
                    <a:pt x="23751" y="15445"/>
                  </a:cubicBezTo>
                  <a:cubicBezTo>
                    <a:pt x="22516" y="16712"/>
                    <a:pt x="21249" y="18013"/>
                    <a:pt x="19948" y="19281"/>
                  </a:cubicBezTo>
                  <a:cubicBezTo>
                    <a:pt x="18580" y="20615"/>
                    <a:pt x="17246" y="22016"/>
                    <a:pt x="15678" y="23150"/>
                  </a:cubicBezTo>
                  <a:cubicBezTo>
                    <a:pt x="13836" y="24559"/>
                    <a:pt x="11628" y="25235"/>
                    <a:pt x="9410" y="25235"/>
                  </a:cubicBezTo>
                  <a:cubicBezTo>
                    <a:pt x="6848" y="25235"/>
                    <a:pt x="4273" y="24333"/>
                    <a:pt x="2235" y="22616"/>
                  </a:cubicBezTo>
                  <a:cubicBezTo>
                    <a:pt x="2068" y="22483"/>
                    <a:pt x="1935" y="22283"/>
                    <a:pt x="1768" y="22116"/>
                  </a:cubicBezTo>
                  <a:cubicBezTo>
                    <a:pt x="2035" y="21516"/>
                    <a:pt x="2869" y="21249"/>
                    <a:pt x="2502" y="20482"/>
                  </a:cubicBezTo>
                  <a:cubicBezTo>
                    <a:pt x="2202" y="19948"/>
                    <a:pt x="1768" y="19481"/>
                    <a:pt x="1368" y="18847"/>
                  </a:cubicBezTo>
                  <a:cubicBezTo>
                    <a:pt x="1508" y="18815"/>
                    <a:pt x="1650" y="18803"/>
                    <a:pt x="1793" y="18803"/>
                  </a:cubicBezTo>
                  <a:cubicBezTo>
                    <a:pt x="2249" y="18803"/>
                    <a:pt x="2714" y="18926"/>
                    <a:pt x="3159" y="18926"/>
                  </a:cubicBezTo>
                  <a:cubicBezTo>
                    <a:pt x="3604" y="18926"/>
                    <a:pt x="4029" y="18804"/>
                    <a:pt x="4403" y="18313"/>
                  </a:cubicBezTo>
                  <a:cubicBezTo>
                    <a:pt x="4270" y="17680"/>
                    <a:pt x="4170" y="17012"/>
                    <a:pt x="4036" y="16312"/>
                  </a:cubicBezTo>
                  <a:cubicBezTo>
                    <a:pt x="6005" y="15845"/>
                    <a:pt x="7906" y="15345"/>
                    <a:pt x="9841" y="14878"/>
                  </a:cubicBezTo>
                  <a:cubicBezTo>
                    <a:pt x="10007" y="14277"/>
                    <a:pt x="9574" y="14144"/>
                    <a:pt x="9207" y="13944"/>
                  </a:cubicBezTo>
                  <a:cubicBezTo>
                    <a:pt x="7372" y="12843"/>
                    <a:pt x="6371" y="11175"/>
                    <a:pt x="6271" y="8840"/>
                  </a:cubicBezTo>
                  <a:cubicBezTo>
                    <a:pt x="6457" y="8742"/>
                    <a:pt x="6640" y="8704"/>
                    <a:pt x="6821" y="8704"/>
                  </a:cubicBezTo>
                  <a:close/>
                  <a:moveTo>
                    <a:pt x="57065" y="8805"/>
                  </a:moveTo>
                  <a:cubicBezTo>
                    <a:pt x="57242" y="8805"/>
                    <a:pt x="57422" y="8842"/>
                    <a:pt x="57608" y="8940"/>
                  </a:cubicBezTo>
                  <a:cubicBezTo>
                    <a:pt x="57475" y="11275"/>
                    <a:pt x="56541" y="12943"/>
                    <a:pt x="54706" y="14010"/>
                  </a:cubicBezTo>
                  <a:cubicBezTo>
                    <a:pt x="54372" y="14244"/>
                    <a:pt x="53905" y="14344"/>
                    <a:pt x="54072" y="14978"/>
                  </a:cubicBezTo>
                  <a:cubicBezTo>
                    <a:pt x="55974" y="15445"/>
                    <a:pt x="57908" y="15912"/>
                    <a:pt x="59876" y="16412"/>
                  </a:cubicBezTo>
                  <a:cubicBezTo>
                    <a:pt x="59743" y="17113"/>
                    <a:pt x="59609" y="17780"/>
                    <a:pt x="59476" y="18413"/>
                  </a:cubicBezTo>
                  <a:cubicBezTo>
                    <a:pt x="59862" y="18885"/>
                    <a:pt x="60285" y="19002"/>
                    <a:pt x="60726" y="19002"/>
                  </a:cubicBezTo>
                  <a:cubicBezTo>
                    <a:pt x="61156" y="19002"/>
                    <a:pt x="61603" y="18891"/>
                    <a:pt x="62051" y="18891"/>
                  </a:cubicBezTo>
                  <a:cubicBezTo>
                    <a:pt x="62216" y="18891"/>
                    <a:pt x="62381" y="18906"/>
                    <a:pt x="62545" y="18947"/>
                  </a:cubicBezTo>
                  <a:cubicBezTo>
                    <a:pt x="62211" y="19481"/>
                    <a:pt x="61778" y="19948"/>
                    <a:pt x="61477" y="20482"/>
                  </a:cubicBezTo>
                  <a:cubicBezTo>
                    <a:pt x="61111" y="21249"/>
                    <a:pt x="61944" y="21516"/>
                    <a:pt x="62211" y="22116"/>
                  </a:cubicBezTo>
                  <a:cubicBezTo>
                    <a:pt x="62045" y="22283"/>
                    <a:pt x="61911" y="22450"/>
                    <a:pt x="61744" y="22616"/>
                  </a:cubicBezTo>
                  <a:cubicBezTo>
                    <a:pt x="59693" y="24344"/>
                    <a:pt x="57097" y="25237"/>
                    <a:pt x="54508" y="25237"/>
                  </a:cubicBezTo>
                  <a:cubicBezTo>
                    <a:pt x="52298" y="25237"/>
                    <a:pt x="50093" y="24587"/>
                    <a:pt x="48235" y="23250"/>
                  </a:cubicBezTo>
                  <a:cubicBezTo>
                    <a:pt x="46700" y="22116"/>
                    <a:pt x="45366" y="20682"/>
                    <a:pt x="43932" y="19347"/>
                  </a:cubicBezTo>
                  <a:cubicBezTo>
                    <a:pt x="42631" y="18113"/>
                    <a:pt x="41396" y="16812"/>
                    <a:pt x="40129" y="15511"/>
                  </a:cubicBezTo>
                  <a:cubicBezTo>
                    <a:pt x="39962" y="15345"/>
                    <a:pt x="39829" y="15178"/>
                    <a:pt x="39662" y="15011"/>
                  </a:cubicBezTo>
                  <a:lnTo>
                    <a:pt x="39662" y="15011"/>
                  </a:lnTo>
                  <a:cubicBezTo>
                    <a:pt x="40596" y="15178"/>
                    <a:pt x="41430" y="15478"/>
                    <a:pt x="42064" y="16012"/>
                  </a:cubicBezTo>
                  <a:cubicBezTo>
                    <a:pt x="43164" y="16946"/>
                    <a:pt x="44232" y="17913"/>
                    <a:pt x="45166" y="18947"/>
                  </a:cubicBezTo>
                  <a:cubicBezTo>
                    <a:pt x="46267" y="20115"/>
                    <a:pt x="47067" y="20815"/>
                    <a:pt x="48135" y="21282"/>
                  </a:cubicBezTo>
                  <a:cubicBezTo>
                    <a:pt x="45566" y="19014"/>
                    <a:pt x="44232" y="15812"/>
                    <a:pt x="41163" y="14277"/>
                  </a:cubicBezTo>
                  <a:lnTo>
                    <a:pt x="41163" y="14277"/>
                  </a:lnTo>
                  <a:cubicBezTo>
                    <a:pt x="42297" y="14311"/>
                    <a:pt x="43164" y="14811"/>
                    <a:pt x="43998" y="15478"/>
                  </a:cubicBezTo>
                  <a:cubicBezTo>
                    <a:pt x="45132" y="16345"/>
                    <a:pt x="46167" y="17346"/>
                    <a:pt x="47267" y="18313"/>
                  </a:cubicBezTo>
                  <a:cubicBezTo>
                    <a:pt x="48135" y="19114"/>
                    <a:pt x="48969" y="19948"/>
                    <a:pt x="49903" y="20648"/>
                  </a:cubicBezTo>
                  <a:cubicBezTo>
                    <a:pt x="51370" y="21816"/>
                    <a:pt x="53071" y="22416"/>
                    <a:pt x="54939" y="22483"/>
                  </a:cubicBezTo>
                  <a:cubicBezTo>
                    <a:pt x="54706" y="22316"/>
                    <a:pt x="54406" y="22183"/>
                    <a:pt x="54106" y="22116"/>
                  </a:cubicBezTo>
                  <a:cubicBezTo>
                    <a:pt x="52071" y="21449"/>
                    <a:pt x="50303" y="20315"/>
                    <a:pt x="48868" y="18747"/>
                  </a:cubicBezTo>
                  <a:cubicBezTo>
                    <a:pt x="46767" y="16479"/>
                    <a:pt x="44699" y="14177"/>
                    <a:pt x="41697" y="13076"/>
                  </a:cubicBezTo>
                  <a:cubicBezTo>
                    <a:pt x="41797" y="13026"/>
                    <a:pt x="41888" y="13001"/>
                    <a:pt x="41976" y="13001"/>
                  </a:cubicBezTo>
                  <a:cubicBezTo>
                    <a:pt x="42064" y="13001"/>
                    <a:pt x="42147" y="13026"/>
                    <a:pt x="42230" y="13076"/>
                  </a:cubicBezTo>
                  <a:cubicBezTo>
                    <a:pt x="44065" y="13577"/>
                    <a:pt x="45733" y="14477"/>
                    <a:pt x="47267" y="15578"/>
                  </a:cubicBezTo>
                  <a:cubicBezTo>
                    <a:pt x="48768" y="16646"/>
                    <a:pt x="50236" y="17780"/>
                    <a:pt x="51704" y="18914"/>
                  </a:cubicBezTo>
                  <a:cubicBezTo>
                    <a:pt x="53105" y="19948"/>
                    <a:pt x="54606" y="20815"/>
                    <a:pt x="56374" y="21182"/>
                  </a:cubicBezTo>
                  <a:cubicBezTo>
                    <a:pt x="56769" y="21269"/>
                    <a:pt x="57153" y="21314"/>
                    <a:pt x="57533" y="21314"/>
                  </a:cubicBezTo>
                  <a:cubicBezTo>
                    <a:pt x="58468" y="21314"/>
                    <a:pt x="59380" y="21041"/>
                    <a:pt x="60377" y="20448"/>
                  </a:cubicBezTo>
                  <a:lnTo>
                    <a:pt x="60377" y="20448"/>
                  </a:lnTo>
                  <a:cubicBezTo>
                    <a:pt x="59629" y="20591"/>
                    <a:pt x="58936" y="20660"/>
                    <a:pt x="58287" y="20660"/>
                  </a:cubicBezTo>
                  <a:cubicBezTo>
                    <a:pt x="56360" y="20660"/>
                    <a:pt x="54819" y="20054"/>
                    <a:pt x="53372" y="18981"/>
                  </a:cubicBezTo>
                  <a:cubicBezTo>
                    <a:pt x="52204" y="18147"/>
                    <a:pt x="51103" y="17246"/>
                    <a:pt x="49969" y="16312"/>
                  </a:cubicBezTo>
                  <a:cubicBezTo>
                    <a:pt x="47868" y="14644"/>
                    <a:pt x="45633" y="13110"/>
                    <a:pt x="43064" y="12176"/>
                  </a:cubicBezTo>
                  <a:cubicBezTo>
                    <a:pt x="42964" y="12142"/>
                    <a:pt x="42898" y="12076"/>
                    <a:pt x="42697" y="11842"/>
                  </a:cubicBezTo>
                  <a:lnTo>
                    <a:pt x="42697" y="11842"/>
                  </a:lnTo>
                  <a:cubicBezTo>
                    <a:pt x="43131" y="11909"/>
                    <a:pt x="43398" y="11909"/>
                    <a:pt x="43631" y="11942"/>
                  </a:cubicBezTo>
                  <a:cubicBezTo>
                    <a:pt x="45733" y="12342"/>
                    <a:pt x="47634" y="13276"/>
                    <a:pt x="49402" y="14477"/>
                  </a:cubicBezTo>
                  <a:cubicBezTo>
                    <a:pt x="50636" y="15345"/>
                    <a:pt x="51904" y="16245"/>
                    <a:pt x="53205" y="17012"/>
                  </a:cubicBezTo>
                  <a:cubicBezTo>
                    <a:pt x="54309" y="17703"/>
                    <a:pt x="55482" y="17982"/>
                    <a:pt x="56742" y="17982"/>
                  </a:cubicBezTo>
                  <a:cubicBezTo>
                    <a:pt x="57005" y="17982"/>
                    <a:pt x="57271" y="17969"/>
                    <a:pt x="57541" y="17946"/>
                  </a:cubicBezTo>
                  <a:cubicBezTo>
                    <a:pt x="55240" y="17613"/>
                    <a:pt x="53238" y="16679"/>
                    <a:pt x="51437" y="15245"/>
                  </a:cubicBezTo>
                  <a:cubicBezTo>
                    <a:pt x="50870" y="14744"/>
                    <a:pt x="50236" y="14311"/>
                    <a:pt x="49602" y="13844"/>
                  </a:cubicBezTo>
                  <a:cubicBezTo>
                    <a:pt x="48201" y="12809"/>
                    <a:pt x="46634" y="11976"/>
                    <a:pt x="44966" y="11442"/>
                  </a:cubicBezTo>
                  <a:cubicBezTo>
                    <a:pt x="43658" y="11038"/>
                    <a:pt x="42368" y="10819"/>
                    <a:pt x="41107" y="10819"/>
                  </a:cubicBezTo>
                  <a:cubicBezTo>
                    <a:pt x="38928" y="10819"/>
                    <a:pt x="36836" y="11476"/>
                    <a:pt x="34892" y="12976"/>
                  </a:cubicBezTo>
                  <a:cubicBezTo>
                    <a:pt x="34758" y="13076"/>
                    <a:pt x="34592" y="13143"/>
                    <a:pt x="34458" y="13176"/>
                  </a:cubicBezTo>
                  <a:cubicBezTo>
                    <a:pt x="34425" y="13110"/>
                    <a:pt x="34358" y="13010"/>
                    <a:pt x="34291" y="12976"/>
                  </a:cubicBezTo>
                  <a:cubicBezTo>
                    <a:pt x="34792" y="12576"/>
                    <a:pt x="35225" y="12109"/>
                    <a:pt x="35759" y="11775"/>
                  </a:cubicBezTo>
                  <a:cubicBezTo>
                    <a:pt x="38051" y="10215"/>
                    <a:pt x="40485" y="9546"/>
                    <a:pt x="43048" y="9546"/>
                  </a:cubicBezTo>
                  <a:cubicBezTo>
                    <a:pt x="43992" y="9546"/>
                    <a:pt x="44954" y="9637"/>
                    <a:pt x="45933" y="9807"/>
                  </a:cubicBezTo>
                  <a:cubicBezTo>
                    <a:pt x="47411" y="10050"/>
                    <a:pt x="48871" y="10432"/>
                    <a:pt x="50364" y="10432"/>
                  </a:cubicBezTo>
                  <a:cubicBezTo>
                    <a:pt x="50927" y="10432"/>
                    <a:pt x="51495" y="10378"/>
                    <a:pt x="52071" y="10241"/>
                  </a:cubicBezTo>
                  <a:cubicBezTo>
                    <a:pt x="53305" y="9941"/>
                    <a:pt x="54573" y="9474"/>
                    <a:pt x="55807" y="9140"/>
                  </a:cubicBezTo>
                  <a:cubicBezTo>
                    <a:pt x="56231" y="9022"/>
                    <a:pt x="56639" y="8805"/>
                    <a:pt x="57065" y="8805"/>
                  </a:cubicBezTo>
                  <a:close/>
                  <a:moveTo>
                    <a:pt x="28087" y="16345"/>
                  </a:moveTo>
                  <a:cubicBezTo>
                    <a:pt x="24551" y="19814"/>
                    <a:pt x="23317" y="24785"/>
                    <a:pt x="25218" y="28788"/>
                  </a:cubicBezTo>
                  <a:cubicBezTo>
                    <a:pt x="25552" y="26453"/>
                    <a:pt x="24785" y="24017"/>
                    <a:pt x="25719" y="21449"/>
                  </a:cubicBezTo>
                  <a:cubicBezTo>
                    <a:pt x="25985" y="24585"/>
                    <a:pt x="26286" y="27420"/>
                    <a:pt x="26553" y="30255"/>
                  </a:cubicBezTo>
                  <a:cubicBezTo>
                    <a:pt x="26586" y="30255"/>
                    <a:pt x="26786" y="26686"/>
                    <a:pt x="26719" y="25185"/>
                  </a:cubicBezTo>
                  <a:cubicBezTo>
                    <a:pt x="26619" y="23450"/>
                    <a:pt x="26586" y="21682"/>
                    <a:pt x="27153" y="19981"/>
                  </a:cubicBezTo>
                  <a:cubicBezTo>
                    <a:pt x="27587" y="18780"/>
                    <a:pt x="28220" y="17780"/>
                    <a:pt x="29288" y="16812"/>
                  </a:cubicBezTo>
                  <a:cubicBezTo>
                    <a:pt x="29421" y="18280"/>
                    <a:pt x="29488" y="19481"/>
                    <a:pt x="29588" y="20748"/>
                  </a:cubicBezTo>
                  <a:cubicBezTo>
                    <a:pt x="29721" y="22583"/>
                    <a:pt x="29922" y="24418"/>
                    <a:pt x="29988" y="26252"/>
                  </a:cubicBezTo>
                  <a:cubicBezTo>
                    <a:pt x="30088" y="28254"/>
                    <a:pt x="29788" y="30022"/>
                    <a:pt x="29088" y="31690"/>
                  </a:cubicBezTo>
                  <a:cubicBezTo>
                    <a:pt x="28721" y="32524"/>
                    <a:pt x="28287" y="33357"/>
                    <a:pt x="27353" y="33958"/>
                  </a:cubicBezTo>
                  <a:cubicBezTo>
                    <a:pt x="27253" y="33491"/>
                    <a:pt x="27220" y="33124"/>
                    <a:pt x="27086" y="32824"/>
                  </a:cubicBezTo>
                  <a:cubicBezTo>
                    <a:pt x="26893" y="32372"/>
                    <a:pt x="26588" y="32129"/>
                    <a:pt x="26227" y="32129"/>
                  </a:cubicBezTo>
                  <a:cubicBezTo>
                    <a:pt x="26027" y="32129"/>
                    <a:pt x="25810" y="32203"/>
                    <a:pt x="25585" y="32357"/>
                  </a:cubicBezTo>
                  <a:cubicBezTo>
                    <a:pt x="25118" y="32690"/>
                    <a:pt x="24751" y="33191"/>
                    <a:pt x="24384" y="33624"/>
                  </a:cubicBezTo>
                  <a:cubicBezTo>
                    <a:pt x="23617" y="34458"/>
                    <a:pt x="22950" y="35359"/>
                    <a:pt x="22183" y="36159"/>
                  </a:cubicBezTo>
                  <a:cubicBezTo>
                    <a:pt x="21249" y="37127"/>
                    <a:pt x="20081" y="37694"/>
                    <a:pt x="18747" y="37861"/>
                  </a:cubicBezTo>
                  <a:cubicBezTo>
                    <a:pt x="18591" y="37883"/>
                    <a:pt x="18432" y="37890"/>
                    <a:pt x="18263" y="37890"/>
                  </a:cubicBezTo>
                  <a:cubicBezTo>
                    <a:pt x="17924" y="37890"/>
                    <a:pt x="17546" y="37861"/>
                    <a:pt x="17079" y="37861"/>
                  </a:cubicBezTo>
                  <a:cubicBezTo>
                    <a:pt x="17346" y="37360"/>
                    <a:pt x="17513" y="37127"/>
                    <a:pt x="17613" y="36860"/>
                  </a:cubicBezTo>
                  <a:cubicBezTo>
                    <a:pt x="17880" y="36460"/>
                    <a:pt x="18180" y="36026"/>
                    <a:pt x="18280" y="35592"/>
                  </a:cubicBezTo>
                  <a:cubicBezTo>
                    <a:pt x="18714" y="34358"/>
                    <a:pt x="18380" y="33824"/>
                    <a:pt x="17112" y="33491"/>
                  </a:cubicBezTo>
                  <a:cubicBezTo>
                    <a:pt x="16612" y="33357"/>
                    <a:pt x="16112" y="33257"/>
                    <a:pt x="15445" y="33024"/>
                  </a:cubicBezTo>
                  <a:cubicBezTo>
                    <a:pt x="15778" y="32457"/>
                    <a:pt x="16078" y="32090"/>
                    <a:pt x="16245" y="31623"/>
                  </a:cubicBezTo>
                  <a:cubicBezTo>
                    <a:pt x="16679" y="30589"/>
                    <a:pt x="17112" y="29521"/>
                    <a:pt x="17379" y="28454"/>
                  </a:cubicBezTo>
                  <a:cubicBezTo>
                    <a:pt x="17560" y="27609"/>
                    <a:pt x="17250" y="27310"/>
                    <a:pt x="16498" y="27310"/>
                  </a:cubicBezTo>
                  <a:cubicBezTo>
                    <a:pt x="16419" y="27310"/>
                    <a:pt x="16334" y="27313"/>
                    <a:pt x="16245" y="27320"/>
                  </a:cubicBezTo>
                  <a:cubicBezTo>
                    <a:pt x="15692" y="27389"/>
                    <a:pt x="15154" y="27649"/>
                    <a:pt x="14545" y="27649"/>
                  </a:cubicBezTo>
                  <a:cubicBezTo>
                    <a:pt x="14272" y="27649"/>
                    <a:pt x="13986" y="27597"/>
                    <a:pt x="13677" y="27453"/>
                  </a:cubicBezTo>
                  <a:cubicBezTo>
                    <a:pt x="15912" y="25018"/>
                    <a:pt x="18080" y="22683"/>
                    <a:pt x="20248" y="20348"/>
                  </a:cubicBezTo>
                  <a:lnTo>
                    <a:pt x="20248" y="20348"/>
                  </a:lnTo>
                  <a:cubicBezTo>
                    <a:pt x="20348" y="21449"/>
                    <a:pt x="19881" y="22350"/>
                    <a:pt x="19447" y="23250"/>
                  </a:cubicBezTo>
                  <a:cubicBezTo>
                    <a:pt x="19081" y="24118"/>
                    <a:pt x="18580" y="24951"/>
                    <a:pt x="18280" y="25952"/>
                  </a:cubicBezTo>
                  <a:cubicBezTo>
                    <a:pt x="18880" y="25318"/>
                    <a:pt x="19447" y="24685"/>
                    <a:pt x="20215" y="23817"/>
                  </a:cubicBezTo>
                  <a:lnTo>
                    <a:pt x="20215" y="23817"/>
                  </a:lnTo>
                  <a:cubicBezTo>
                    <a:pt x="19714" y="26453"/>
                    <a:pt x="19381" y="28854"/>
                    <a:pt x="17913" y="31156"/>
                  </a:cubicBezTo>
                  <a:cubicBezTo>
                    <a:pt x="19214" y="30255"/>
                    <a:pt x="19414" y="29822"/>
                    <a:pt x="20348" y="26786"/>
                  </a:cubicBezTo>
                  <a:lnTo>
                    <a:pt x="20348" y="26786"/>
                  </a:lnTo>
                  <a:cubicBezTo>
                    <a:pt x="20782" y="27653"/>
                    <a:pt x="20748" y="27653"/>
                    <a:pt x="19748" y="31123"/>
                  </a:cubicBezTo>
                  <a:cubicBezTo>
                    <a:pt x="20682" y="30189"/>
                    <a:pt x="21049" y="29321"/>
                    <a:pt x="21215" y="27587"/>
                  </a:cubicBezTo>
                  <a:cubicBezTo>
                    <a:pt x="21349" y="26319"/>
                    <a:pt x="21349" y="25085"/>
                    <a:pt x="21516" y="23817"/>
                  </a:cubicBezTo>
                  <a:cubicBezTo>
                    <a:pt x="21749" y="21949"/>
                    <a:pt x="22516" y="20315"/>
                    <a:pt x="23851" y="18914"/>
                  </a:cubicBezTo>
                  <a:lnTo>
                    <a:pt x="23851" y="18914"/>
                  </a:lnTo>
                  <a:cubicBezTo>
                    <a:pt x="23784" y="19114"/>
                    <a:pt x="23784" y="19314"/>
                    <a:pt x="23717" y="19514"/>
                  </a:cubicBezTo>
                  <a:cubicBezTo>
                    <a:pt x="22616" y="21849"/>
                    <a:pt x="22116" y="24284"/>
                    <a:pt x="22083" y="26819"/>
                  </a:cubicBezTo>
                  <a:cubicBezTo>
                    <a:pt x="22083" y="27854"/>
                    <a:pt x="22083" y="28921"/>
                    <a:pt x="22049" y="29922"/>
                  </a:cubicBezTo>
                  <a:cubicBezTo>
                    <a:pt x="22016" y="31656"/>
                    <a:pt x="21482" y="33291"/>
                    <a:pt x="20448" y="34692"/>
                  </a:cubicBezTo>
                  <a:cubicBezTo>
                    <a:pt x="20181" y="35092"/>
                    <a:pt x="19881" y="35492"/>
                    <a:pt x="19548" y="35993"/>
                  </a:cubicBezTo>
                  <a:cubicBezTo>
                    <a:pt x="20448" y="35592"/>
                    <a:pt x="20915" y="35159"/>
                    <a:pt x="21482" y="34258"/>
                  </a:cubicBezTo>
                  <a:cubicBezTo>
                    <a:pt x="22283" y="32957"/>
                    <a:pt x="22750" y="31590"/>
                    <a:pt x="22883" y="30088"/>
                  </a:cubicBezTo>
                  <a:cubicBezTo>
                    <a:pt x="23050" y="28120"/>
                    <a:pt x="23117" y="26119"/>
                    <a:pt x="23384" y="24151"/>
                  </a:cubicBezTo>
                  <a:cubicBezTo>
                    <a:pt x="23617" y="22083"/>
                    <a:pt x="24284" y="20115"/>
                    <a:pt x="25552" y="18413"/>
                  </a:cubicBezTo>
                  <a:cubicBezTo>
                    <a:pt x="26219" y="17479"/>
                    <a:pt x="26953" y="16746"/>
                    <a:pt x="28087" y="16345"/>
                  </a:cubicBezTo>
                  <a:close/>
                  <a:moveTo>
                    <a:pt x="35926" y="16679"/>
                  </a:moveTo>
                  <a:lnTo>
                    <a:pt x="35926" y="16679"/>
                  </a:lnTo>
                  <a:cubicBezTo>
                    <a:pt x="37027" y="17012"/>
                    <a:pt x="37794" y="17813"/>
                    <a:pt x="38461" y="18714"/>
                  </a:cubicBezTo>
                  <a:cubicBezTo>
                    <a:pt x="39729" y="20448"/>
                    <a:pt x="40362" y="22383"/>
                    <a:pt x="40629" y="24484"/>
                  </a:cubicBezTo>
                  <a:cubicBezTo>
                    <a:pt x="40896" y="26453"/>
                    <a:pt x="40963" y="28387"/>
                    <a:pt x="41130" y="30389"/>
                  </a:cubicBezTo>
                  <a:cubicBezTo>
                    <a:pt x="41263" y="31890"/>
                    <a:pt x="41730" y="33324"/>
                    <a:pt x="42531" y="34558"/>
                  </a:cubicBezTo>
                  <a:cubicBezTo>
                    <a:pt x="43064" y="35492"/>
                    <a:pt x="43531" y="35893"/>
                    <a:pt x="44465" y="36326"/>
                  </a:cubicBezTo>
                  <a:cubicBezTo>
                    <a:pt x="44132" y="35859"/>
                    <a:pt x="43865" y="35459"/>
                    <a:pt x="43565" y="35025"/>
                  </a:cubicBezTo>
                  <a:cubicBezTo>
                    <a:pt x="42531" y="33624"/>
                    <a:pt x="42030" y="31990"/>
                    <a:pt x="41964" y="30222"/>
                  </a:cubicBezTo>
                  <a:cubicBezTo>
                    <a:pt x="41930" y="29188"/>
                    <a:pt x="41964" y="28154"/>
                    <a:pt x="41930" y="27153"/>
                  </a:cubicBezTo>
                  <a:cubicBezTo>
                    <a:pt x="41897" y="24618"/>
                    <a:pt x="41396" y="22149"/>
                    <a:pt x="40296" y="19848"/>
                  </a:cubicBezTo>
                  <a:cubicBezTo>
                    <a:pt x="40229" y="19648"/>
                    <a:pt x="40229" y="19448"/>
                    <a:pt x="40196" y="19214"/>
                  </a:cubicBezTo>
                  <a:lnTo>
                    <a:pt x="40196" y="19214"/>
                  </a:lnTo>
                  <a:cubicBezTo>
                    <a:pt x="41563" y="20615"/>
                    <a:pt x="42297" y="22283"/>
                    <a:pt x="42531" y="24151"/>
                  </a:cubicBezTo>
                  <a:cubicBezTo>
                    <a:pt x="42697" y="25385"/>
                    <a:pt x="42731" y="26653"/>
                    <a:pt x="42797" y="27887"/>
                  </a:cubicBezTo>
                  <a:cubicBezTo>
                    <a:pt x="42964" y="29655"/>
                    <a:pt x="43298" y="30489"/>
                    <a:pt x="44265" y="31456"/>
                  </a:cubicBezTo>
                  <a:cubicBezTo>
                    <a:pt x="43264" y="27987"/>
                    <a:pt x="43264" y="27987"/>
                    <a:pt x="43698" y="27120"/>
                  </a:cubicBezTo>
                  <a:lnTo>
                    <a:pt x="43698" y="27120"/>
                  </a:lnTo>
                  <a:cubicBezTo>
                    <a:pt x="44565" y="30155"/>
                    <a:pt x="44799" y="30622"/>
                    <a:pt x="46100" y="31489"/>
                  </a:cubicBezTo>
                  <a:cubicBezTo>
                    <a:pt x="44632" y="29188"/>
                    <a:pt x="44299" y="26819"/>
                    <a:pt x="43798" y="24151"/>
                  </a:cubicBezTo>
                  <a:lnTo>
                    <a:pt x="43798" y="24151"/>
                  </a:lnTo>
                  <a:cubicBezTo>
                    <a:pt x="44599" y="24985"/>
                    <a:pt x="45199" y="25619"/>
                    <a:pt x="45733" y="26286"/>
                  </a:cubicBezTo>
                  <a:cubicBezTo>
                    <a:pt x="45433" y="25285"/>
                    <a:pt x="44932" y="24451"/>
                    <a:pt x="44565" y="23550"/>
                  </a:cubicBezTo>
                  <a:cubicBezTo>
                    <a:pt x="44198" y="22683"/>
                    <a:pt x="43698" y="21783"/>
                    <a:pt x="43765" y="20682"/>
                  </a:cubicBezTo>
                  <a:lnTo>
                    <a:pt x="43765" y="20682"/>
                  </a:lnTo>
                  <a:cubicBezTo>
                    <a:pt x="45933" y="22783"/>
                    <a:pt x="48101" y="25152"/>
                    <a:pt x="50370" y="27587"/>
                  </a:cubicBezTo>
                  <a:cubicBezTo>
                    <a:pt x="50073" y="27715"/>
                    <a:pt x="49794" y="27762"/>
                    <a:pt x="49527" y="27762"/>
                  </a:cubicBezTo>
                  <a:cubicBezTo>
                    <a:pt x="48894" y="27762"/>
                    <a:pt x="48331" y="27500"/>
                    <a:pt x="47768" y="27453"/>
                  </a:cubicBezTo>
                  <a:cubicBezTo>
                    <a:pt x="47632" y="27435"/>
                    <a:pt x="47509" y="27425"/>
                    <a:pt x="47396" y="27425"/>
                  </a:cubicBezTo>
                  <a:cubicBezTo>
                    <a:pt x="46709" y="27425"/>
                    <a:pt x="46461" y="27784"/>
                    <a:pt x="46634" y="28587"/>
                  </a:cubicBezTo>
                  <a:cubicBezTo>
                    <a:pt x="46900" y="29655"/>
                    <a:pt x="47367" y="30689"/>
                    <a:pt x="47768" y="31756"/>
                  </a:cubicBezTo>
                  <a:cubicBezTo>
                    <a:pt x="47934" y="32190"/>
                    <a:pt x="48235" y="32590"/>
                    <a:pt x="48568" y="33157"/>
                  </a:cubicBezTo>
                  <a:cubicBezTo>
                    <a:pt x="47901" y="33324"/>
                    <a:pt x="47401" y="33491"/>
                    <a:pt x="46900" y="33624"/>
                  </a:cubicBezTo>
                  <a:cubicBezTo>
                    <a:pt x="45700" y="33891"/>
                    <a:pt x="45366" y="34458"/>
                    <a:pt x="45733" y="35692"/>
                  </a:cubicBezTo>
                  <a:cubicBezTo>
                    <a:pt x="45900" y="36159"/>
                    <a:pt x="46200" y="36560"/>
                    <a:pt x="46400" y="36993"/>
                  </a:cubicBezTo>
                  <a:cubicBezTo>
                    <a:pt x="46533" y="37227"/>
                    <a:pt x="46634" y="37494"/>
                    <a:pt x="46934" y="37994"/>
                  </a:cubicBezTo>
                  <a:cubicBezTo>
                    <a:pt x="46467" y="37994"/>
                    <a:pt x="46104" y="38009"/>
                    <a:pt x="45765" y="38009"/>
                  </a:cubicBezTo>
                  <a:cubicBezTo>
                    <a:pt x="45596" y="38009"/>
                    <a:pt x="45433" y="38005"/>
                    <a:pt x="45266" y="37994"/>
                  </a:cubicBezTo>
                  <a:cubicBezTo>
                    <a:pt x="43932" y="37827"/>
                    <a:pt x="42764" y="37227"/>
                    <a:pt x="41863" y="36293"/>
                  </a:cubicBezTo>
                  <a:cubicBezTo>
                    <a:pt x="41063" y="35492"/>
                    <a:pt x="40396" y="34592"/>
                    <a:pt x="39629" y="33758"/>
                  </a:cubicBezTo>
                  <a:cubicBezTo>
                    <a:pt x="39262" y="33324"/>
                    <a:pt x="38895" y="32824"/>
                    <a:pt x="38428" y="32490"/>
                  </a:cubicBezTo>
                  <a:cubicBezTo>
                    <a:pt x="38193" y="32305"/>
                    <a:pt x="37968" y="32216"/>
                    <a:pt x="37761" y="32216"/>
                  </a:cubicBezTo>
                  <a:cubicBezTo>
                    <a:pt x="37411" y="32216"/>
                    <a:pt x="37116" y="32474"/>
                    <a:pt x="36927" y="32957"/>
                  </a:cubicBezTo>
                  <a:cubicBezTo>
                    <a:pt x="36793" y="33291"/>
                    <a:pt x="36760" y="33624"/>
                    <a:pt x="36693" y="34058"/>
                  </a:cubicBezTo>
                  <a:cubicBezTo>
                    <a:pt x="35726" y="33491"/>
                    <a:pt x="35292" y="32657"/>
                    <a:pt x="34925" y="31823"/>
                  </a:cubicBezTo>
                  <a:cubicBezTo>
                    <a:pt x="34225" y="30155"/>
                    <a:pt x="33924" y="28354"/>
                    <a:pt x="34025" y="26553"/>
                  </a:cubicBezTo>
                  <a:cubicBezTo>
                    <a:pt x="34091" y="24718"/>
                    <a:pt x="34291" y="22917"/>
                    <a:pt x="34425" y="21049"/>
                  </a:cubicBezTo>
                  <a:cubicBezTo>
                    <a:pt x="34525" y="19814"/>
                    <a:pt x="34625" y="18614"/>
                    <a:pt x="34725" y="17146"/>
                  </a:cubicBezTo>
                  <a:cubicBezTo>
                    <a:pt x="35792" y="18113"/>
                    <a:pt x="36426" y="19147"/>
                    <a:pt x="36860" y="20315"/>
                  </a:cubicBezTo>
                  <a:cubicBezTo>
                    <a:pt x="37427" y="22016"/>
                    <a:pt x="37394" y="23784"/>
                    <a:pt x="37294" y="25519"/>
                  </a:cubicBezTo>
                  <a:cubicBezTo>
                    <a:pt x="37227" y="26986"/>
                    <a:pt x="37394" y="30555"/>
                    <a:pt x="37460" y="30555"/>
                  </a:cubicBezTo>
                  <a:cubicBezTo>
                    <a:pt x="37761" y="27720"/>
                    <a:pt x="38027" y="24885"/>
                    <a:pt x="38294" y="21783"/>
                  </a:cubicBezTo>
                  <a:cubicBezTo>
                    <a:pt x="39228" y="24351"/>
                    <a:pt x="38428" y="26719"/>
                    <a:pt x="38795" y="29121"/>
                  </a:cubicBezTo>
                  <a:cubicBezTo>
                    <a:pt x="40696" y="25052"/>
                    <a:pt x="39462" y="20115"/>
                    <a:pt x="35926" y="16679"/>
                  </a:cubicBezTo>
                  <a:close/>
                  <a:moveTo>
                    <a:pt x="32023" y="0"/>
                  </a:moveTo>
                  <a:cubicBezTo>
                    <a:pt x="31456" y="434"/>
                    <a:pt x="30689" y="934"/>
                    <a:pt x="30289" y="1068"/>
                  </a:cubicBezTo>
                  <a:cubicBezTo>
                    <a:pt x="29888" y="1234"/>
                    <a:pt x="29421" y="1301"/>
                    <a:pt x="29021" y="1435"/>
                  </a:cubicBezTo>
                  <a:cubicBezTo>
                    <a:pt x="27520" y="1902"/>
                    <a:pt x="27020" y="2802"/>
                    <a:pt x="27420" y="4303"/>
                  </a:cubicBezTo>
                  <a:cubicBezTo>
                    <a:pt x="27520" y="4537"/>
                    <a:pt x="27553" y="4770"/>
                    <a:pt x="27687" y="5037"/>
                  </a:cubicBezTo>
                  <a:cubicBezTo>
                    <a:pt x="26686" y="5237"/>
                    <a:pt x="25685" y="5337"/>
                    <a:pt x="25285" y="6271"/>
                  </a:cubicBezTo>
                  <a:cubicBezTo>
                    <a:pt x="24951" y="7105"/>
                    <a:pt x="24918" y="8073"/>
                    <a:pt x="24751" y="9007"/>
                  </a:cubicBezTo>
                  <a:cubicBezTo>
                    <a:pt x="23535" y="8653"/>
                    <a:pt x="22307" y="8510"/>
                    <a:pt x="21075" y="8510"/>
                  </a:cubicBezTo>
                  <a:cubicBezTo>
                    <a:pt x="19400" y="8510"/>
                    <a:pt x="17717" y="8775"/>
                    <a:pt x="16045" y="9140"/>
                  </a:cubicBezTo>
                  <a:cubicBezTo>
                    <a:pt x="15213" y="9324"/>
                    <a:pt x="14390" y="9413"/>
                    <a:pt x="13575" y="9413"/>
                  </a:cubicBezTo>
                  <a:cubicBezTo>
                    <a:pt x="12166" y="9413"/>
                    <a:pt x="10780" y="9147"/>
                    <a:pt x="9407" y="8640"/>
                  </a:cubicBezTo>
                  <a:cubicBezTo>
                    <a:pt x="8740" y="8373"/>
                    <a:pt x="8039" y="8173"/>
                    <a:pt x="7372" y="8006"/>
                  </a:cubicBezTo>
                  <a:cubicBezTo>
                    <a:pt x="7103" y="7942"/>
                    <a:pt x="6861" y="7910"/>
                    <a:pt x="6646" y="7910"/>
                  </a:cubicBezTo>
                  <a:cubicBezTo>
                    <a:pt x="5635" y="7910"/>
                    <a:pt x="5229" y="8608"/>
                    <a:pt x="5504" y="9874"/>
                  </a:cubicBezTo>
                  <a:cubicBezTo>
                    <a:pt x="5571" y="10208"/>
                    <a:pt x="5704" y="10608"/>
                    <a:pt x="5838" y="10941"/>
                  </a:cubicBezTo>
                  <a:cubicBezTo>
                    <a:pt x="6071" y="11542"/>
                    <a:pt x="6271" y="12209"/>
                    <a:pt x="6605" y="12776"/>
                  </a:cubicBezTo>
                  <a:cubicBezTo>
                    <a:pt x="6939" y="13343"/>
                    <a:pt x="7439" y="13910"/>
                    <a:pt x="7939" y="14511"/>
                  </a:cubicBezTo>
                  <a:cubicBezTo>
                    <a:pt x="6572" y="14744"/>
                    <a:pt x="5371" y="14944"/>
                    <a:pt x="4103" y="15144"/>
                  </a:cubicBezTo>
                  <a:cubicBezTo>
                    <a:pt x="3002" y="15311"/>
                    <a:pt x="2702" y="15745"/>
                    <a:pt x="3102" y="16812"/>
                  </a:cubicBezTo>
                  <a:cubicBezTo>
                    <a:pt x="3236" y="17146"/>
                    <a:pt x="3403" y="17479"/>
                    <a:pt x="3569" y="17980"/>
                  </a:cubicBezTo>
                  <a:cubicBezTo>
                    <a:pt x="2736" y="17913"/>
                    <a:pt x="2102" y="17813"/>
                    <a:pt x="1501" y="17780"/>
                  </a:cubicBezTo>
                  <a:cubicBezTo>
                    <a:pt x="1362" y="17770"/>
                    <a:pt x="1223" y="17757"/>
                    <a:pt x="1089" y="17757"/>
                  </a:cubicBezTo>
                  <a:cubicBezTo>
                    <a:pt x="771" y="17757"/>
                    <a:pt x="478" y="17829"/>
                    <a:pt x="267" y="18180"/>
                  </a:cubicBezTo>
                  <a:cubicBezTo>
                    <a:pt x="0" y="18747"/>
                    <a:pt x="267" y="19147"/>
                    <a:pt x="601" y="19514"/>
                  </a:cubicBezTo>
                  <a:cubicBezTo>
                    <a:pt x="934" y="19948"/>
                    <a:pt x="1268" y="20315"/>
                    <a:pt x="1601" y="20748"/>
                  </a:cubicBezTo>
                  <a:cubicBezTo>
                    <a:pt x="367" y="22016"/>
                    <a:pt x="367" y="22450"/>
                    <a:pt x="1668" y="23484"/>
                  </a:cubicBezTo>
                  <a:cubicBezTo>
                    <a:pt x="3914" y="25312"/>
                    <a:pt x="6386" y="26322"/>
                    <a:pt x="9114" y="26322"/>
                  </a:cubicBezTo>
                  <a:cubicBezTo>
                    <a:pt x="9870" y="26322"/>
                    <a:pt x="10646" y="26245"/>
                    <a:pt x="11442" y="26086"/>
                  </a:cubicBezTo>
                  <a:cubicBezTo>
                    <a:pt x="12509" y="25852"/>
                    <a:pt x="13510" y="25519"/>
                    <a:pt x="14544" y="25252"/>
                  </a:cubicBezTo>
                  <a:lnTo>
                    <a:pt x="14544" y="25252"/>
                  </a:lnTo>
                  <a:cubicBezTo>
                    <a:pt x="14244" y="25752"/>
                    <a:pt x="13777" y="26119"/>
                    <a:pt x="13443" y="26519"/>
                  </a:cubicBezTo>
                  <a:cubicBezTo>
                    <a:pt x="13176" y="26920"/>
                    <a:pt x="12876" y="27387"/>
                    <a:pt x="12943" y="27820"/>
                  </a:cubicBezTo>
                  <a:cubicBezTo>
                    <a:pt x="13032" y="28355"/>
                    <a:pt x="13572" y="28493"/>
                    <a:pt x="14066" y="28493"/>
                  </a:cubicBezTo>
                  <a:cubicBezTo>
                    <a:pt x="14126" y="28493"/>
                    <a:pt x="14186" y="28491"/>
                    <a:pt x="14244" y="28487"/>
                  </a:cubicBezTo>
                  <a:cubicBezTo>
                    <a:pt x="14611" y="28487"/>
                    <a:pt x="14944" y="28387"/>
                    <a:pt x="15278" y="28354"/>
                  </a:cubicBezTo>
                  <a:cubicBezTo>
                    <a:pt x="15711" y="28287"/>
                    <a:pt x="16178" y="28187"/>
                    <a:pt x="16679" y="28120"/>
                  </a:cubicBezTo>
                  <a:cubicBezTo>
                    <a:pt x="16679" y="28454"/>
                    <a:pt x="16746" y="28654"/>
                    <a:pt x="16679" y="28854"/>
                  </a:cubicBezTo>
                  <a:cubicBezTo>
                    <a:pt x="16212" y="29888"/>
                    <a:pt x="15778" y="30922"/>
                    <a:pt x="15244" y="31923"/>
                  </a:cubicBezTo>
                  <a:cubicBezTo>
                    <a:pt x="14511" y="33224"/>
                    <a:pt x="14777" y="33991"/>
                    <a:pt x="16279" y="34358"/>
                  </a:cubicBezTo>
                  <a:cubicBezTo>
                    <a:pt x="16712" y="34492"/>
                    <a:pt x="17112" y="34525"/>
                    <a:pt x="17546" y="34625"/>
                  </a:cubicBezTo>
                  <a:cubicBezTo>
                    <a:pt x="17713" y="35659"/>
                    <a:pt x="17112" y="36260"/>
                    <a:pt x="16679" y="36860"/>
                  </a:cubicBezTo>
                  <a:cubicBezTo>
                    <a:pt x="15945" y="37861"/>
                    <a:pt x="16212" y="38528"/>
                    <a:pt x="17413" y="38795"/>
                  </a:cubicBezTo>
                  <a:cubicBezTo>
                    <a:pt x="17764" y="38880"/>
                    <a:pt x="18111" y="38920"/>
                    <a:pt x="18453" y="38920"/>
                  </a:cubicBezTo>
                  <a:cubicBezTo>
                    <a:pt x="19442" y="38920"/>
                    <a:pt x="20390" y="38590"/>
                    <a:pt x="21282" y="38094"/>
                  </a:cubicBezTo>
                  <a:cubicBezTo>
                    <a:pt x="22583" y="37360"/>
                    <a:pt x="23584" y="36326"/>
                    <a:pt x="24451" y="35192"/>
                  </a:cubicBezTo>
                  <a:cubicBezTo>
                    <a:pt x="24951" y="34592"/>
                    <a:pt x="25452" y="33958"/>
                    <a:pt x="26052" y="33257"/>
                  </a:cubicBezTo>
                  <a:cubicBezTo>
                    <a:pt x="26219" y="33524"/>
                    <a:pt x="26286" y="33658"/>
                    <a:pt x="26386" y="33824"/>
                  </a:cubicBezTo>
                  <a:cubicBezTo>
                    <a:pt x="26669" y="34542"/>
                    <a:pt x="26963" y="34885"/>
                    <a:pt x="27345" y="34885"/>
                  </a:cubicBezTo>
                  <a:cubicBezTo>
                    <a:pt x="27639" y="34885"/>
                    <a:pt x="27986" y="34683"/>
                    <a:pt x="28421" y="34291"/>
                  </a:cubicBezTo>
                  <a:cubicBezTo>
                    <a:pt x="28687" y="34025"/>
                    <a:pt x="28954" y="33791"/>
                    <a:pt x="29088" y="33458"/>
                  </a:cubicBezTo>
                  <a:cubicBezTo>
                    <a:pt x="29588" y="32357"/>
                    <a:pt x="30122" y="31256"/>
                    <a:pt x="30455" y="30122"/>
                  </a:cubicBezTo>
                  <a:cubicBezTo>
                    <a:pt x="31223" y="27587"/>
                    <a:pt x="30922" y="24951"/>
                    <a:pt x="30622" y="22350"/>
                  </a:cubicBezTo>
                  <a:cubicBezTo>
                    <a:pt x="30455" y="20915"/>
                    <a:pt x="30255" y="19414"/>
                    <a:pt x="30222" y="17946"/>
                  </a:cubicBezTo>
                  <a:cubicBezTo>
                    <a:pt x="30188" y="16412"/>
                    <a:pt x="30455" y="16179"/>
                    <a:pt x="32056" y="16112"/>
                  </a:cubicBezTo>
                  <a:cubicBezTo>
                    <a:pt x="33624" y="16145"/>
                    <a:pt x="33891" y="16345"/>
                    <a:pt x="33891" y="17946"/>
                  </a:cubicBezTo>
                  <a:cubicBezTo>
                    <a:pt x="33858" y="19414"/>
                    <a:pt x="33691" y="20915"/>
                    <a:pt x="33524" y="22350"/>
                  </a:cubicBezTo>
                  <a:cubicBezTo>
                    <a:pt x="33191" y="24951"/>
                    <a:pt x="32924" y="27587"/>
                    <a:pt x="33691" y="30122"/>
                  </a:cubicBezTo>
                  <a:cubicBezTo>
                    <a:pt x="34025" y="31289"/>
                    <a:pt x="34558" y="32357"/>
                    <a:pt x="35059" y="33458"/>
                  </a:cubicBezTo>
                  <a:cubicBezTo>
                    <a:pt x="35192" y="33791"/>
                    <a:pt x="35459" y="34025"/>
                    <a:pt x="35726" y="34291"/>
                  </a:cubicBezTo>
                  <a:cubicBezTo>
                    <a:pt x="36160" y="34711"/>
                    <a:pt x="36500" y="34924"/>
                    <a:pt x="36789" y="34924"/>
                  </a:cubicBezTo>
                  <a:cubicBezTo>
                    <a:pt x="37167" y="34924"/>
                    <a:pt x="37458" y="34561"/>
                    <a:pt x="37761" y="33824"/>
                  </a:cubicBezTo>
                  <a:cubicBezTo>
                    <a:pt x="37861" y="33658"/>
                    <a:pt x="37927" y="33524"/>
                    <a:pt x="38094" y="33257"/>
                  </a:cubicBezTo>
                  <a:cubicBezTo>
                    <a:pt x="38695" y="33958"/>
                    <a:pt x="39195" y="34525"/>
                    <a:pt x="39695" y="35192"/>
                  </a:cubicBezTo>
                  <a:cubicBezTo>
                    <a:pt x="40596" y="36326"/>
                    <a:pt x="41597" y="37360"/>
                    <a:pt x="42864" y="38094"/>
                  </a:cubicBezTo>
                  <a:cubicBezTo>
                    <a:pt x="43756" y="38590"/>
                    <a:pt x="44704" y="38920"/>
                    <a:pt x="45693" y="38920"/>
                  </a:cubicBezTo>
                  <a:cubicBezTo>
                    <a:pt x="46035" y="38920"/>
                    <a:pt x="46382" y="38880"/>
                    <a:pt x="46734" y="38795"/>
                  </a:cubicBezTo>
                  <a:cubicBezTo>
                    <a:pt x="47934" y="38494"/>
                    <a:pt x="48201" y="37861"/>
                    <a:pt x="47467" y="36860"/>
                  </a:cubicBezTo>
                  <a:cubicBezTo>
                    <a:pt x="47034" y="36193"/>
                    <a:pt x="46433" y="35626"/>
                    <a:pt x="46600" y="34625"/>
                  </a:cubicBezTo>
                  <a:lnTo>
                    <a:pt x="47868" y="34358"/>
                  </a:lnTo>
                  <a:cubicBezTo>
                    <a:pt x="49369" y="33991"/>
                    <a:pt x="49602" y="33257"/>
                    <a:pt x="48902" y="31923"/>
                  </a:cubicBezTo>
                  <a:cubicBezTo>
                    <a:pt x="48368" y="30956"/>
                    <a:pt x="47934" y="29922"/>
                    <a:pt x="47467" y="28854"/>
                  </a:cubicBezTo>
                  <a:cubicBezTo>
                    <a:pt x="47401" y="28687"/>
                    <a:pt x="47467" y="28454"/>
                    <a:pt x="47467" y="28120"/>
                  </a:cubicBezTo>
                  <a:cubicBezTo>
                    <a:pt x="47968" y="28187"/>
                    <a:pt x="48401" y="28287"/>
                    <a:pt x="48868" y="28354"/>
                  </a:cubicBezTo>
                  <a:cubicBezTo>
                    <a:pt x="49202" y="28421"/>
                    <a:pt x="49569" y="28487"/>
                    <a:pt x="49903" y="28487"/>
                  </a:cubicBezTo>
                  <a:cubicBezTo>
                    <a:pt x="50436" y="28487"/>
                    <a:pt x="51103" y="28421"/>
                    <a:pt x="51203" y="27820"/>
                  </a:cubicBezTo>
                  <a:cubicBezTo>
                    <a:pt x="51270" y="27453"/>
                    <a:pt x="50937" y="26920"/>
                    <a:pt x="50703" y="26519"/>
                  </a:cubicBezTo>
                  <a:cubicBezTo>
                    <a:pt x="50370" y="26086"/>
                    <a:pt x="49903" y="25752"/>
                    <a:pt x="49602" y="25252"/>
                  </a:cubicBezTo>
                  <a:lnTo>
                    <a:pt x="49602" y="25252"/>
                  </a:lnTo>
                  <a:cubicBezTo>
                    <a:pt x="50603" y="25519"/>
                    <a:pt x="51637" y="25852"/>
                    <a:pt x="52705" y="26086"/>
                  </a:cubicBezTo>
                  <a:cubicBezTo>
                    <a:pt x="53501" y="26245"/>
                    <a:pt x="54276" y="26322"/>
                    <a:pt x="55032" y="26322"/>
                  </a:cubicBezTo>
                  <a:cubicBezTo>
                    <a:pt x="57761" y="26322"/>
                    <a:pt x="60232" y="25312"/>
                    <a:pt x="62478" y="23484"/>
                  </a:cubicBezTo>
                  <a:cubicBezTo>
                    <a:pt x="63779" y="22450"/>
                    <a:pt x="63779" y="21983"/>
                    <a:pt x="62545" y="20748"/>
                  </a:cubicBezTo>
                  <a:cubicBezTo>
                    <a:pt x="62878" y="20348"/>
                    <a:pt x="63212" y="19948"/>
                    <a:pt x="63546" y="19514"/>
                  </a:cubicBezTo>
                  <a:cubicBezTo>
                    <a:pt x="63712" y="19114"/>
                    <a:pt x="64013" y="18747"/>
                    <a:pt x="63746" y="18180"/>
                  </a:cubicBezTo>
                  <a:cubicBezTo>
                    <a:pt x="63558" y="17829"/>
                    <a:pt x="63256" y="17757"/>
                    <a:pt x="62942" y="17757"/>
                  </a:cubicBezTo>
                  <a:cubicBezTo>
                    <a:pt x="62809" y="17757"/>
                    <a:pt x="62674" y="17770"/>
                    <a:pt x="62545" y="17780"/>
                  </a:cubicBezTo>
                  <a:cubicBezTo>
                    <a:pt x="61911" y="17813"/>
                    <a:pt x="61277" y="17913"/>
                    <a:pt x="60443" y="17980"/>
                  </a:cubicBezTo>
                  <a:cubicBezTo>
                    <a:pt x="60644" y="17479"/>
                    <a:pt x="60777" y="17146"/>
                    <a:pt x="60910" y="16812"/>
                  </a:cubicBezTo>
                  <a:cubicBezTo>
                    <a:pt x="61277" y="15745"/>
                    <a:pt x="61044" y="15311"/>
                    <a:pt x="59910" y="15144"/>
                  </a:cubicBezTo>
                  <a:cubicBezTo>
                    <a:pt x="58642" y="14978"/>
                    <a:pt x="57441" y="14778"/>
                    <a:pt x="56074" y="14511"/>
                  </a:cubicBezTo>
                  <a:cubicBezTo>
                    <a:pt x="56574" y="13844"/>
                    <a:pt x="57074" y="13343"/>
                    <a:pt x="57408" y="12776"/>
                  </a:cubicBezTo>
                  <a:cubicBezTo>
                    <a:pt x="57741" y="12176"/>
                    <a:pt x="57942" y="11542"/>
                    <a:pt x="58208" y="10941"/>
                  </a:cubicBezTo>
                  <a:cubicBezTo>
                    <a:pt x="58309" y="10608"/>
                    <a:pt x="58442" y="10274"/>
                    <a:pt x="58542" y="9874"/>
                  </a:cubicBezTo>
                  <a:cubicBezTo>
                    <a:pt x="58816" y="8588"/>
                    <a:pt x="58416" y="7908"/>
                    <a:pt x="57397" y="7908"/>
                  </a:cubicBezTo>
                  <a:cubicBezTo>
                    <a:pt x="57175" y="7908"/>
                    <a:pt x="56922" y="7940"/>
                    <a:pt x="56641" y="8006"/>
                  </a:cubicBezTo>
                  <a:cubicBezTo>
                    <a:pt x="55940" y="8173"/>
                    <a:pt x="55273" y="8373"/>
                    <a:pt x="54606" y="8640"/>
                  </a:cubicBezTo>
                  <a:cubicBezTo>
                    <a:pt x="53233" y="9147"/>
                    <a:pt x="51846" y="9413"/>
                    <a:pt x="50438" y="9413"/>
                  </a:cubicBezTo>
                  <a:cubicBezTo>
                    <a:pt x="49623" y="9413"/>
                    <a:pt x="48800" y="9324"/>
                    <a:pt x="47968" y="9140"/>
                  </a:cubicBezTo>
                  <a:cubicBezTo>
                    <a:pt x="46305" y="8758"/>
                    <a:pt x="44631" y="8485"/>
                    <a:pt x="42965" y="8485"/>
                  </a:cubicBezTo>
                  <a:cubicBezTo>
                    <a:pt x="41723" y="8485"/>
                    <a:pt x="40486" y="8636"/>
                    <a:pt x="39262" y="9007"/>
                  </a:cubicBezTo>
                  <a:cubicBezTo>
                    <a:pt x="39095" y="8073"/>
                    <a:pt x="39061" y="7105"/>
                    <a:pt x="38728" y="6271"/>
                  </a:cubicBezTo>
                  <a:cubicBezTo>
                    <a:pt x="38361" y="5304"/>
                    <a:pt x="37360" y="5237"/>
                    <a:pt x="36360" y="5037"/>
                  </a:cubicBezTo>
                  <a:cubicBezTo>
                    <a:pt x="36426" y="4770"/>
                    <a:pt x="36526" y="4503"/>
                    <a:pt x="36593" y="4303"/>
                  </a:cubicBezTo>
                  <a:cubicBezTo>
                    <a:pt x="37027" y="2802"/>
                    <a:pt x="36526" y="1902"/>
                    <a:pt x="35025" y="1435"/>
                  </a:cubicBezTo>
                  <a:cubicBezTo>
                    <a:pt x="34592" y="1301"/>
                    <a:pt x="34125" y="1234"/>
                    <a:pt x="33724" y="1068"/>
                  </a:cubicBezTo>
                  <a:cubicBezTo>
                    <a:pt x="33357" y="934"/>
                    <a:pt x="32523" y="434"/>
                    <a:pt x="3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4"/>
            <p:cNvSpPr/>
            <p:nvPr/>
          </p:nvSpPr>
          <p:spPr>
            <a:xfrm>
              <a:off x="3821225" y="1329725"/>
              <a:ext cx="29225" cy="250200"/>
            </a:xfrm>
            <a:custGeom>
              <a:avLst/>
              <a:gdLst/>
              <a:ahLst/>
              <a:cxnLst/>
              <a:rect l="l" t="t" r="r" b="b"/>
              <a:pathLst>
                <a:path w="1169" h="10008" extrusionOk="0">
                  <a:moveTo>
                    <a:pt x="1168" y="1"/>
                  </a:moveTo>
                  <a:cubicBezTo>
                    <a:pt x="668" y="3336"/>
                    <a:pt x="1" y="6672"/>
                    <a:pt x="1168" y="10008"/>
                  </a:cubicBezTo>
                  <a:lnTo>
                    <a:pt x="1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250"/>
                                  </p:stCondLst>
                                  <p:childTnLst>
                                    <p:set>
                                      <p:cBhvr>
                                        <p:cTn id="6" dur="1" fill="hold">
                                          <p:stCondLst>
                                            <p:cond delay="0"/>
                                          </p:stCondLst>
                                        </p:cTn>
                                        <p:tgtEl>
                                          <p:spTgt spid="501"/>
                                        </p:tgtEl>
                                        <p:attrNameLst>
                                          <p:attrName>style.visibility</p:attrName>
                                        </p:attrNameLst>
                                      </p:cBhvr>
                                      <p:to>
                                        <p:strVal val="visible"/>
                                      </p:to>
                                    </p:set>
                                    <p:animEffect transition="in" filter="barn(outVertical)">
                                      <p:cBhvr>
                                        <p:cTn id="7" dur="75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250"/>
                                  </p:stCondLst>
                                  <p:childTnLst>
                                    <p:set>
                                      <p:cBhvr>
                                        <p:cTn id="11" dur="1" fill="hold">
                                          <p:stCondLst>
                                            <p:cond delay="0"/>
                                          </p:stCondLst>
                                        </p:cTn>
                                        <p:tgtEl>
                                          <p:spTgt spid="502"/>
                                        </p:tgtEl>
                                        <p:attrNameLst>
                                          <p:attrName>style.visibility</p:attrName>
                                        </p:attrNameLst>
                                      </p:cBhvr>
                                      <p:to>
                                        <p:strVal val="visible"/>
                                      </p:to>
                                    </p:set>
                                    <p:anim calcmode="lin" valueType="num">
                                      <p:cBhvr>
                                        <p:cTn id="12" dur="500" fill="hold"/>
                                        <p:tgtEl>
                                          <p:spTgt spid="502"/>
                                        </p:tgtEl>
                                        <p:attrNameLst>
                                          <p:attrName>ppt_w</p:attrName>
                                        </p:attrNameLst>
                                      </p:cBhvr>
                                      <p:tavLst>
                                        <p:tav tm="0">
                                          <p:val>
                                            <p:fltVal val="0"/>
                                          </p:val>
                                        </p:tav>
                                        <p:tav tm="100000">
                                          <p:val>
                                            <p:strVal val="#ppt_w"/>
                                          </p:val>
                                        </p:tav>
                                      </p:tavLst>
                                    </p:anim>
                                    <p:anim calcmode="lin" valueType="num">
                                      <p:cBhvr>
                                        <p:cTn id="13" dur="500" fill="hold"/>
                                        <p:tgtEl>
                                          <p:spTgt spid="502"/>
                                        </p:tgtEl>
                                        <p:attrNameLst>
                                          <p:attrName>ppt_h</p:attrName>
                                        </p:attrNameLst>
                                      </p:cBhvr>
                                      <p:tavLst>
                                        <p:tav tm="0">
                                          <p:val>
                                            <p:fltVal val="0"/>
                                          </p:val>
                                        </p:tav>
                                        <p:tav tm="100000">
                                          <p:val>
                                            <p:strVal val="#ppt_h"/>
                                          </p:val>
                                        </p:tav>
                                      </p:tavLst>
                                    </p:anim>
                                    <p:animEffect transition="in" filter="fade">
                                      <p:cBhvr>
                                        <p:cTn id="14" dur="500"/>
                                        <p:tgtEl>
                                          <p:spTgt spid="50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250"/>
                                  </p:stCondLst>
                                  <p:childTnLst>
                                    <p:set>
                                      <p:cBhvr>
                                        <p:cTn id="18" dur="1" fill="hold">
                                          <p:stCondLst>
                                            <p:cond delay="0"/>
                                          </p:stCondLst>
                                        </p:cTn>
                                        <p:tgtEl>
                                          <p:spTgt spid="503">
                                            <p:txEl>
                                              <p:pRg st="0" end="0"/>
                                            </p:txEl>
                                          </p:spTgt>
                                        </p:tgtEl>
                                        <p:attrNameLst>
                                          <p:attrName>style.visibility</p:attrName>
                                        </p:attrNameLst>
                                      </p:cBhvr>
                                      <p:to>
                                        <p:strVal val="visible"/>
                                      </p:to>
                                    </p:set>
                                    <p:animEffect transition="in" filter="fade">
                                      <p:cBhvr>
                                        <p:cTn id="19" dur="500"/>
                                        <p:tgtEl>
                                          <p:spTgt spid="50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250"/>
                                  </p:stCondLst>
                                  <p:childTnLst>
                                    <p:set>
                                      <p:cBhvr>
                                        <p:cTn id="23" dur="1" fill="hold">
                                          <p:stCondLst>
                                            <p:cond delay="0"/>
                                          </p:stCondLst>
                                        </p:cTn>
                                        <p:tgtEl>
                                          <p:spTgt spid="504"/>
                                        </p:tgtEl>
                                        <p:attrNameLst>
                                          <p:attrName>style.visibility</p:attrName>
                                        </p:attrNameLst>
                                      </p:cBhvr>
                                      <p:to>
                                        <p:strVal val="visible"/>
                                      </p:to>
                                    </p:set>
                                    <p:anim calcmode="lin" valueType="num">
                                      <p:cBhvr>
                                        <p:cTn id="24" dur="500" fill="hold"/>
                                        <p:tgtEl>
                                          <p:spTgt spid="504"/>
                                        </p:tgtEl>
                                        <p:attrNameLst>
                                          <p:attrName>ppt_w</p:attrName>
                                        </p:attrNameLst>
                                      </p:cBhvr>
                                      <p:tavLst>
                                        <p:tav tm="0">
                                          <p:val>
                                            <p:fltVal val="0"/>
                                          </p:val>
                                        </p:tav>
                                        <p:tav tm="100000">
                                          <p:val>
                                            <p:strVal val="#ppt_w"/>
                                          </p:val>
                                        </p:tav>
                                      </p:tavLst>
                                    </p:anim>
                                    <p:anim calcmode="lin" valueType="num">
                                      <p:cBhvr>
                                        <p:cTn id="25" dur="500" fill="hold"/>
                                        <p:tgtEl>
                                          <p:spTgt spid="504"/>
                                        </p:tgtEl>
                                        <p:attrNameLst>
                                          <p:attrName>ppt_h</p:attrName>
                                        </p:attrNameLst>
                                      </p:cBhvr>
                                      <p:tavLst>
                                        <p:tav tm="0">
                                          <p:val>
                                            <p:fltVal val="0"/>
                                          </p:val>
                                        </p:tav>
                                        <p:tav tm="100000">
                                          <p:val>
                                            <p:strVal val="#ppt_h"/>
                                          </p:val>
                                        </p:tav>
                                      </p:tavLst>
                                    </p:anim>
                                    <p:animEffect transition="in" filter="fade">
                                      <p:cBhvr>
                                        <p:cTn id="26" dur="500"/>
                                        <p:tgtEl>
                                          <p:spTgt spid="5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250"/>
                                  </p:stCondLst>
                                  <p:childTnLst>
                                    <p:set>
                                      <p:cBhvr>
                                        <p:cTn id="30" dur="1" fill="hold">
                                          <p:stCondLst>
                                            <p:cond delay="0"/>
                                          </p:stCondLst>
                                        </p:cTn>
                                        <p:tgtEl>
                                          <p:spTgt spid="505">
                                            <p:txEl>
                                              <p:pRg st="0" end="0"/>
                                            </p:txEl>
                                          </p:spTgt>
                                        </p:tgtEl>
                                        <p:attrNameLst>
                                          <p:attrName>style.visibility</p:attrName>
                                        </p:attrNameLst>
                                      </p:cBhvr>
                                      <p:to>
                                        <p:strVal val="visible"/>
                                      </p:to>
                                    </p:set>
                                    <p:animEffect transition="in" filter="fade">
                                      <p:cBhvr>
                                        <p:cTn id="31" dur="500"/>
                                        <p:tgtEl>
                                          <p:spTgt spid="50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250"/>
                                  </p:stCondLst>
                                  <p:childTnLst>
                                    <p:set>
                                      <p:cBhvr>
                                        <p:cTn id="35" dur="1" fill="hold">
                                          <p:stCondLst>
                                            <p:cond delay="0"/>
                                          </p:stCondLst>
                                        </p:cTn>
                                        <p:tgtEl>
                                          <p:spTgt spid="506"/>
                                        </p:tgtEl>
                                        <p:attrNameLst>
                                          <p:attrName>style.visibility</p:attrName>
                                        </p:attrNameLst>
                                      </p:cBhvr>
                                      <p:to>
                                        <p:strVal val="visible"/>
                                      </p:to>
                                    </p:set>
                                    <p:anim calcmode="lin" valueType="num">
                                      <p:cBhvr>
                                        <p:cTn id="36" dur="500" fill="hold"/>
                                        <p:tgtEl>
                                          <p:spTgt spid="506"/>
                                        </p:tgtEl>
                                        <p:attrNameLst>
                                          <p:attrName>ppt_w</p:attrName>
                                        </p:attrNameLst>
                                      </p:cBhvr>
                                      <p:tavLst>
                                        <p:tav tm="0">
                                          <p:val>
                                            <p:fltVal val="0"/>
                                          </p:val>
                                        </p:tav>
                                        <p:tav tm="100000">
                                          <p:val>
                                            <p:strVal val="#ppt_w"/>
                                          </p:val>
                                        </p:tav>
                                      </p:tavLst>
                                    </p:anim>
                                    <p:anim calcmode="lin" valueType="num">
                                      <p:cBhvr>
                                        <p:cTn id="37" dur="500" fill="hold"/>
                                        <p:tgtEl>
                                          <p:spTgt spid="506"/>
                                        </p:tgtEl>
                                        <p:attrNameLst>
                                          <p:attrName>ppt_h</p:attrName>
                                        </p:attrNameLst>
                                      </p:cBhvr>
                                      <p:tavLst>
                                        <p:tav tm="0">
                                          <p:val>
                                            <p:fltVal val="0"/>
                                          </p:val>
                                        </p:tav>
                                        <p:tav tm="100000">
                                          <p:val>
                                            <p:strVal val="#ppt_h"/>
                                          </p:val>
                                        </p:tav>
                                      </p:tavLst>
                                    </p:anim>
                                    <p:animEffect transition="in" filter="fade">
                                      <p:cBhvr>
                                        <p:cTn id="38" dur="500"/>
                                        <p:tgtEl>
                                          <p:spTgt spid="50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250"/>
                                  </p:stCondLst>
                                  <p:childTnLst>
                                    <p:set>
                                      <p:cBhvr>
                                        <p:cTn id="42" dur="1" fill="hold">
                                          <p:stCondLst>
                                            <p:cond delay="0"/>
                                          </p:stCondLst>
                                        </p:cTn>
                                        <p:tgtEl>
                                          <p:spTgt spid="507">
                                            <p:txEl>
                                              <p:pRg st="0" end="0"/>
                                            </p:txEl>
                                          </p:spTgt>
                                        </p:tgtEl>
                                        <p:attrNameLst>
                                          <p:attrName>style.visibility</p:attrName>
                                        </p:attrNameLst>
                                      </p:cBhvr>
                                      <p:to>
                                        <p:strVal val="visible"/>
                                      </p:to>
                                    </p:set>
                                    <p:animEffect transition="in" filter="fade">
                                      <p:cBhvr>
                                        <p:cTn id="43" dur="500"/>
                                        <p:tgtEl>
                                          <p:spTgt spid="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P spid="502" grpId="0"/>
      <p:bldP spid="503" grpId="0" build="p"/>
      <p:bldP spid="504" grpId="0"/>
      <p:bldP spid="505" grpId="0" build="p"/>
      <p:bldP spid="506" grpId="0"/>
      <p:bldP spid="5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4"/>
          <p:cNvSpPr txBox="1">
            <a:spLocks noGrp="1"/>
          </p:cNvSpPr>
          <p:nvPr>
            <p:ph type="title"/>
          </p:nvPr>
        </p:nvSpPr>
        <p:spPr>
          <a:xfrm>
            <a:off x="1229394" y="184935"/>
            <a:ext cx="6326857" cy="9584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smtClean="0">
                <a:solidFill>
                  <a:schemeClr val="bg2"/>
                </a:solidFill>
              </a:rPr>
              <a:t>Generasi layanan</a:t>
            </a:r>
            <a:r>
              <a:rPr lang="id-ID" sz="2800" dirty="0" smtClean="0">
                <a:solidFill>
                  <a:schemeClr val="bg2"/>
                </a:solidFill>
              </a:rPr>
              <a:t> dalam</a:t>
            </a:r>
            <a:r>
              <a:rPr lang="id-ID" sz="2800" dirty="0">
                <a:solidFill>
                  <a:schemeClr val="dk1"/>
                </a:solidFill>
              </a:rPr>
              <a:t> </a:t>
            </a:r>
            <a:r>
              <a:rPr lang="id-ID" sz="2800" dirty="0" smtClean="0">
                <a:solidFill>
                  <a:schemeClr val="dk1"/>
                </a:solidFill>
              </a:rPr>
              <a:t>sistem</a:t>
            </a:r>
            <a:r>
              <a:rPr lang="id-ID" sz="2800" dirty="0">
                <a:solidFill>
                  <a:schemeClr val="dk1"/>
                </a:solidFill>
              </a:rPr>
              <a:t> </a:t>
            </a:r>
            <a:r>
              <a:rPr lang="id-ID" sz="2800" dirty="0" smtClean="0">
                <a:solidFill>
                  <a:schemeClr val="dk1"/>
                </a:solidFill>
              </a:rPr>
              <a:t>komunikasi Wireless</a:t>
            </a:r>
            <a:endParaRPr sz="2800" dirty="0">
              <a:solidFill>
                <a:schemeClr val="dk1"/>
              </a:solidFill>
            </a:endParaRPr>
          </a:p>
        </p:txBody>
      </p:sp>
      <p:grpSp>
        <p:nvGrpSpPr>
          <p:cNvPr id="307" name="Google Shape;307;p34"/>
          <p:cNvGrpSpPr/>
          <p:nvPr/>
        </p:nvGrpSpPr>
        <p:grpSpPr>
          <a:xfrm>
            <a:off x="4212389" y="4505032"/>
            <a:ext cx="698658" cy="638468"/>
            <a:chOff x="-2185550" y="2767125"/>
            <a:chExt cx="1500275" cy="1371025"/>
          </a:xfrm>
        </p:grpSpPr>
        <p:sp>
          <p:nvSpPr>
            <p:cNvPr id="308" name="Google Shape;308;p34"/>
            <p:cNvSpPr/>
            <p:nvPr/>
          </p:nvSpPr>
          <p:spPr>
            <a:xfrm>
              <a:off x="-1357450" y="3131550"/>
              <a:ext cx="607125" cy="310800"/>
            </a:xfrm>
            <a:custGeom>
              <a:avLst/>
              <a:gdLst/>
              <a:ahLst/>
              <a:cxnLst/>
              <a:rect l="l" t="t" r="r" b="b"/>
              <a:pathLst>
                <a:path w="24285" h="12432" extrusionOk="0">
                  <a:moveTo>
                    <a:pt x="23283" y="1"/>
                  </a:moveTo>
                  <a:lnTo>
                    <a:pt x="23283" y="1"/>
                  </a:lnTo>
                  <a:cubicBezTo>
                    <a:pt x="24284" y="3237"/>
                    <a:pt x="23217" y="5371"/>
                    <a:pt x="22283" y="6572"/>
                  </a:cubicBezTo>
                  <a:cubicBezTo>
                    <a:pt x="23017" y="4738"/>
                    <a:pt x="22917" y="3537"/>
                    <a:pt x="22683" y="1902"/>
                  </a:cubicBezTo>
                  <a:lnTo>
                    <a:pt x="22683" y="1902"/>
                  </a:lnTo>
                  <a:cubicBezTo>
                    <a:pt x="22550" y="2369"/>
                    <a:pt x="22516" y="2870"/>
                    <a:pt x="22516" y="3370"/>
                  </a:cubicBezTo>
                  <a:cubicBezTo>
                    <a:pt x="22349" y="6706"/>
                    <a:pt x="20915" y="8874"/>
                    <a:pt x="18280" y="10508"/>
                  </a:cubicBezTo>
                  <a:cubicBezTo>
                    <a:pt x="17061" y="11265"/>
                    <a:pt x="15525" y="11664"/>
                    <a:pt x="13996" y="11664"/>
                  </a:cubicBezTo>
                  <a:cubicBezTo>
                    <a:pt x="13098" y="11664"/>
                    <a:pt x="12202" y="11526"/>
                    <a:pt x="11375" y="11242"/>
                  </a:cubicBezTo>
                  <a:cubicBezTo>
                    <a:pt x="8606" y="10308"/>
                    <a:pt x="6338" y="8707"/>
                    <a:pt x="4403" y="6539"/>
                  </a:cubicBezTo>
                  <a:cubicBezTo>
                    <a:pt x="4394" y="6530"/>
                    <a:pt x="4394" y="6525"/>
                    <a:pt x="4403" y="6525"/>
                  </a:cubicBezTo>
                  <a:cubicBezTo>
                    <a:pt x="4515" y="6525"/>
                    <a:pt x="6139" y="7320"/>
                    <a:pt x="6605" y="7506"/>
                  </a:cubicBezTo>
                  <a:cubicBezTo>
                    <a:pt x="6471" y="7073"/>
                    <a:pt x="4804" y="5738"/>
                    <a:pt x="4570" y="5538"/>
                  </a:cubicBezTo>
                  <a:cubicBezTo>
                    <a:pt x="2878" y="4311"/>
                    <a:pt x="395" y="1335"/>
                    <a:pt x="236" y="1335"/>
                  </a:cubicBezTo>
                  <a:cubicBezTo>
                    <a:pt x="235" y="1335"/>
                    <a:pt x="234" y="1335"/>
                    <a:pt x="234" y="1335"/>
                  </a:cubicBezTo>
                  <a:cubicBezTo>
                    <a:pt x="400" y="1735"/>
                    <a:pt x="701" y="2336"/>
                    <a:pt x="901" y="2703"/>
                  </a:cubicBezTo>
                  <a:cubicBezTo>
                    <a:pt x="2035" y="4804"/>
                    <a:pt x="4603" y="7840"/>
                    <a:pt x="5271" y="8374"/>
                  </a:cubicBezTo>
                  <a:cubicBezTo>
                    <a:pt x="3369" y="7239"/>
                    <a:pt x="2335" y="5672"/>
                    <a:pt x="1068" y="4337"/>
                  </a:cubicBezTo>
                  <a:cubicBezTo>
                    <a:pt x="767" y="4037"/>
                    <a:pt x="0" y="2903"/>
                    <a:pt x="0" y="2903"/>
                  </a:cubicBezTo>
                  <a:lnTo>
                    <a:pt x="0" y="2903"/>
                  </a:lnTo>
                  <a:cubicBezTo>
                    <a:pt x="234" y="3370"/>
                    <a:pt x="601" y="4371"/>
                    <a:pt x="901" y="4804"/>
                  </a:cubicBezTo>
                  <a:cubicBezTo>
                    <a:pt x="2735" y="7473"/>
                    <a:pt x="5070" y="9541"/>
                    <a:pt x="8006" y="10909"/>
                  </a:cubicBezTo>
                  <a:cubicBezTo>
                    <a:pt x="9783" y="11769"/>
                    <a:pt x="11413" y="12432"/>
                    <a:pt x="13488" y="12432"/>
                  </a:cubicBezTo>
                  <a:cubicBezTo>
                    <a:pt x="13827" y="12432"/>
                    <a:pt x="14178" y="12414"/>
                    <a:pt x="14544" y="12376"/>
                  </a:cubicBezTo>
                  <a:cubicBezTo>
                    <a:pt x="18947" y="11976"/>
                    <a:pt x="21882" y="9841"/>
                    <a:pt x="23550" y="6005"/>
                  </a:cubicBezTo>
                  <a:cubicBezTo>
                    <a:pt x="24017" y="4871"/>
                    <a:pt x="24184" y="3003"/>
                    <a:pt x="24084" y="2303"/>
                  </a:cubicBezTo>
                  <a:cubicBezTo>
                    <a:pt x="24017" y="1635"/>
                    <a:pt x="23784" y="501"/>
                    <a:pt x="2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1023875" y="3045775"/>
              <a:ext cx="209325" cy="172575"/>
            </a:xfrm>
            <a:custGeom>
              <a:avLst/>
              <a:gdLst/>
              <a:ahLst/>
              <a:cxnLst/>
              <a:rect l="l" t="t" r="r" b="b"/>
              <a:pathLst>
                <a:path w="8373" h="6903" extrusionOk="0">
                  <a:moveTo>
                    <a:pt x="4461" y="0"/>
                  </a:moveTo>
                  <a:cubicBezTo>
                    <a:pt x="3851" y="0"/>
                    <a:pt x="3251" y="82"/>
                    <a:pt x="2735" y="230"/>
                  </a:cubicBezTo>
                  <a:cubicBezTo>
                    <a:pt x="1034" y="763"/>
                    <a:pt x="0" y="2331"/>
                    <a:pt x="67" y="4166"/>
                  </a:cubicBezTo>
                  <a:cubicBezTo>
                    <a:pt x="167" y="5734"/>
                    <a:pt x="1101" y="6801"/>
                    <a:pt x="2602" y="6901"/>
                  </a:cubicBezTo>
                  <a:cubicBezTo>
                    <a:pt x="2643" y="6902"/>
                    <a:pt x="2684" y="6903"/>
                    <a:pt x="2724" y="6903"/>
                  </a:cubicBezTo>
                  <a:cubicBezTo>
                    <a:pt x="3902" y="6903"/>
                    <a:pt x="4861" y="6434"/>
                    <a:pt x="5571" y="5467"/>
                  </a:cubicBezTo>
                  <a:cubicBezTo>
                    <a:pt x="5737" y="5233"/>
                    <a:pt x="6104" y="4599"/>
                    <a:pt x="6171" y="4099"/>
                  </a:cubicBezTo>
                  <a:lnTo>
                    <a:pt x="6171" y="4099"/>
                  </a:lnTo>
                  <a:cubicBezTo>
                    <a:pt x="5838" y="4633"/>
                    <a:pt x="4937" y="5900"/>
                    <a:pt x="3102" y="6100"/>
                  </a:cubicBezTo>
                  <a:cubicBezTo>
                    <a:pt x="2982" y="6122"/>
                    <a:pt x="2863" y="6132"/>
                    <a:pt x="2747" y="6132"/>
                  </a:cubicBezTo>
                  <a:cubicBezTo>
                    <a:pt x="1961" y="6132"/>
                    <a:pt x="1283" y="5655"/>
                    <a:pt x="934" y="4900"/>
                  </a:cubicBezTo>
                  <a:cubicBezTo>
                    <a:pt x="86" y="2920"/>
                    <a:pt x="1664" y="704"/>
                    <a:pt x="3411" y="704"/>
                  </a:cubicBezTo>
                  <a:cubicBezTo>
                    <a:pt x="3519" y="704"/>
                    <a:pt x="3628" y="713"/>
                    <a:pt x="3736" y="730"/>
                  </a:cubicBezTo>
                  <a:cubicBezTo>
                    <a:pt x="1901" y="1631"/>
                    <a:pt x="1868" y="3165"/>
                    <a:pt x="2702" y="4433"/>
                  </a:cubicBezTo>
                  <a:cubicBezTo>
                    <a:pt x="2102" y="2932"/>
                    <a:pt x="3402" y="1297"/>
                    <a:pt x="5004" y="1097"/>
                  </a:cubicBezTo>
                  <a:cubicBezTo>
                    <a:pt x="5250" y="1074"/>
                    <a:pt x="5476" y="1064"/>
                    <a:pt x="5683" y="1064"/>
                  </a:cubicBezTo>
                  <a:cubicBezTo>
                    <a:pt x="7332" y="1064"/>
                    <a:pt x="7839" y="1712"/>
                    <a:pt x="8373" y="2098"/>
                  </a:cubicBezTo>
                  <a:cubicBezTo>
                    <a:pt x="8072" y="1330"/>
                    <a:pt x="7539" y="830"/>
                    <a:pt x="6671" y="430"/>
                  </a:cubicBezTo>
                  <a:cubicBezTo>
                    <a:pt x="6019" y="132"/>
                    <a:pt x="5232"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1232375" y="3243125"/>
              <a:ext cx="130950" cy="126975"/>
            </a:xfrm>
            <a:custGeom>
              <a:avLst/>
              <a:gdLst/>
              <a:ahLst/>
              <a:cxnLst/>
              <a:rect l="l" t="t" r="r" b="b"/>
              <a:pathLst>
                <a:path w="5238" h="5079" extrusionOk="0">
                  <a:moveTo>
                    <a:pt x="222" y="0"/>
                  </a:moveTo>
                  <a:cubicBezTo>
                    <a:pt x="147" y="0"/>
                    <a:pt x="73" y="3"/>
                    <a:pt x="1" y="8"/>
                  </a:cubicBezTo>
                  <a:cubicBezTo>
                    <a:pt x="1769" y="1609"/>
                    <a:pt x="2936" y="4111"/>
                    <a:pt x="5238" y="5078"/>
                  </a:cubicBezTo>
                  <a:cubicBezTo>
                    <a:pt x="5238" y="4911"/>
                    <a:pt x="3870" y="4111"/>
                    <a:pt x="2436" y="1008"/>
                  </a:cubicBezTo>
                  <a:cubicBezTo>
                    <a:pt x="2128" y="362"/>
                    <a:pt x="1111"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2185550" y="2767125"/>
              <a:ext cx="1500275" cy="1371025"/>
            </a:xfrm>
            <a:custGeom>
              <a:avLst/>
              <a:gdLst/>
              <a:ahLst/>
              <a:cxnLst/>
              <a:rect l="l" t="t" r="r" b="b"/>
              <a:pathLst>
                <a:path w="60011" h="54841" extrusionOk="0">
                  <a:moveTo>
                    <a:pt x="27020" y="8707"/>
                  </a:moveTo>
                  <a:lnTo>
                    <a:pt x="27020" y="8774"/>
                  </a:lnTo>
                  <a:cubicBezTo>
                    <a:pt x="26986" y="8740"/>
                    <a:pt x="27020" y="8740"/>
                    <a:pt x="27020" y="8707"/>
                  </a:cubicBezTo>
                  <a:close/>
                  <a:moveTo>
                    <a:pt x="14444" y="3370"/>
                  </a:moveTo>
                  <a:cubicBezTo>
                    <a:pt x="15945" y="4304"/>
                    <a:pt x="17480" y="4304"/>
                    <a:pt x="19047" y="4304"/>
                  </a:cubicBezTo>
                  <a:cubicBezTo>
                    <a:pt x="19681" y="4287"/>
                    <a:pt x="20307" y="4279"/>
                    <a:pt x="20932" y="4279"/>
                  </a:cubicBezTo>
                  <a:cubicBezTo>
                    <a:pt x="21558" y="4279"/>
                    <a:pt x="22183" y="4287"/>
                    <a:pt x="22817" y="4304"/>
                  </a:cubicBezTo>
                  <a:cubicBezTo>
                    <a:pt x="24285" y="4404"/>
                    <a:pt x="25652" y="4738"/>
                    <a:pt x="26853" y="5571"/>
                  </a:cubicBezTo>
                  <a:cubicBezTo>
                    <a:pt x="27920" y="6305"/>
                    <a:pt x="28688" y="7306"/>
                    <a:pt x="28955" y="8607"/>
                  </a:cubicBezTo>
                  <a:cubicBezTo>
                    <a:pt x="28988" y="8774"/>
                    <a:pt x="28955" y="8974"/>
                    <a:pt x="28955" y="9141"/>
                  </a:cubicBezTo>
                  <a:cubicBezTo>
                    <a:pt x="28721" y="9107"/>
                    <a:pt x="28688" y="9041"/>
                    <a:pt x="28588" y="8941"/>
                  </a:cubicBezTo>
                  <a:cubicBezTo>
                    <a:pt x="27387" y="6872"/>
                    <a:pt x="25519" y="5772"/>
                    <a:pt x="23217" y="5471"/>
                  </a:cubicBezTo>
                  <a:cubicBezTo>
                    <a:pt x="21649" y="5271"/>
                    <a:pt x="20015" y="5238"/>
                    <a:pt x="18414" y="5104"/>
                  </a:cubicBezTo>
                  <a:cubicBezTo>
                    <a:pt x="18302" y="5093"/>
                    <a:pt x="18191" y="5090"/>
                    <a:pt x="18080" y="5090"/>
                  </a:cubicBezTo>
                  <a:cubicBezTo>
                    <a:pt x="17858" y="5090"/>
                    <a:pt x="17635" y="5104"/>
                    <a:pt x="17413" y="5104"/>
                  </a:cubicBezTo>
                  <a:cubicBezTo>
                    <a:pt x="17646" y="5371"/>
                    <a:pt x="17813" y="5405"/>
                    <a:pt x="18013" y="5438"/>
                  </a:cubicBezTo>
                  <a:cubicBezTo>
                    <a:pt x="19581" y="5705"/>
                    <a:pt x="21182" y="5905"/>
                    <a:pt x="22817" y="6105"/>
                  </a:cubicBezTo>
                  <a:cubicBezTo>
                    <a:pt x="24184" y="6305"/>
                    <a:pt x="25419" y="6772"/>
                    <a:pt x="26486" y="7740"/>
                  </a:cubicBezTo>
                  <a:cubicBezTo>
                    <a:pt x="26753" y="7973"/>
                    <a:pt x="27153" y="8240"/>
                    <a:pt x="26986" y="8740"/>
                  </a:cubicBezTo>
                  <a:cubicBezTo>
                    <a:pt x="25719" y="7306"/>
                    <a:pt x="24084" y="6806"/>
                    <a:pt x="22316" y="6606"/>
                  </a:cubicBezTo>
                  <a:cubicBezTo>
                    <a:pt x="21316" y="6472"/>
                    <a:pt x="20348" y="6472"/>
                    <a:pt x="19348" y="6439"/>
                  </a:cubicBezTo>
                  <a:cubicBezTo>
                    <a:pt x="17813" y="6372"/>
                    <a:pt x="16379" y="5938"/>
                    <a:pt x="15178" y="4938"/>
                  </a:cubicBezTo>
                  <a:cubicBezTo>
                    <a:pt x="14711" y="4571"/>
                    <a:pt x="14344" y="4137"/>
                    <a:pt x="14444" y="3370"/>
                  </a:cubicBezTo>
                  <a:close/>
                  <a:moveTo>
                    <a:pt x="45533" y="3370"/>
                  </a:moveTo>
                  <a:lnTo>
                    <a:pt x="45533" y="3370"/>
                  </a:lnTo>
                  <a:cubicBezTo>
                    <a:pt x="45666" y="4137"/>
                    <a:pt x="45233" y="4571"/>
                    <a:pt x="44799" y="4938"/>
                  </a:cubicBezTo>
                  <a:cubicBezTo>
                    <a:pt x="43565" y="5938"/>
                    <a:pt x="42131" y="6372"/>
                    <a:pt x="40630" y="6439"/>
                  </a:cubicBezTo>
                  <a:cubicBezTo>
                    <a:pt x="39629" y="6472"/>
                    <a:pt x="38661" y="6539"/>
                    <a:pt x="37661" y="6606"/>
                  </a:cubicBezTo>
                  <a:cubicBezTo>
                    <a:pt x="35893" y="6806"/>
                    <a:pt x="34225" y="7373"/>
                    <a:pt x="32991" y="8740"/>
                  </a:cubicBezTo>
                  <a:cubicBezTo>
                    <a:pt x="32791" y="8240"/>
                    <a:pt x="33191" y="7973"/>
                    <a:pt x="33491" y="7740"/>
                  </a:cubicBezTo>
                  <a:cubicBezTo>
                    <a:pt x="34525" y="6772"/>
                    <a:pt x="35793" y="6305"/>
                    <a:pt x="37160" y="6105"/>
                  </a:cubicBezTo>
                  <a:cubicBezTo>
                    <a:pt x="38728" y="5872"/>
                    <a:pt x="40329" y="5638"/>
                    <a:pt x="41964" y="5438"/>
                  </a:cubicBezTo>
                  <a:cubicBezTo>
                    <a:pt x="42164" y="5405"/>
                    <a:pt x="42364" y="5371"/>
                    <a:pt x="42531" y="5104"/>
                  </a:cubicBezTo>
                  <a:lnTo>
                    <a:pt x="41530" y="5104"/>
                  </a:lnTo>
                  <a:cubicBezTo>
                    <a:pt x="39896" y="5238"/>
                    <a:pt x="38328" y="5271"/>
                    <a:pt x="36727" y="5471"/>
                  </a:cubicBezTo>
                  <a:cubicBezTo>
                    <a:pt x="34458" y="5772"/>
                    <a:pt x="32557" y="6872"/>
                    <a:pt x="31356" y="8941"/>
                  </a:cubicBezTo>
                  <a:cubicBezTo>
                    <a:pt x="31323" y="9041"/>
                    <a:pt x="31223" y="9141"/>
                    <a:pt x="31023" y="9141"/>
                  </a:cubicBezTo>
                  <a:lnTo>
                    <a:pt x="31023" y="8607"/>
                  </a:lnTo>
                  <a:cubicBezTo>
                    <a:pt x="31290" y="7273"/>
                    <a:pt x="32023" y="6272"/>
                    <a:pt x="33124" y="5571"/>
                  </a:cubicBezTo>
                  <a:cubicBezTo>
                    <a:pt x="34358" y="4738"/>
                    <a:pt x="35726" y="4404"/>
                    <a:pt x="37160" y="4304"/>
                  </a:cubicBezTo>
                  <a:cubicBezTo>
                    <a:pt x="37778" y="4287"/>
                    <a:pt x="38403" y="4279"/>
                    <a:pt x="39028" y="4279"/>
                  </a:cubicBezTo>
                  <a:cubicBezTo>
                    <a:pt x="39654" y="4279"/>
                    <a:pt x="40279" y="4287"/>
                    <a:pt x="40896" y="4304"/>
                  </a:cubicBezTo>
                  <a:cubicBezTo>
                    <a:pt x="41169" y="4315"/>
                    <a:pt x="41441" y="4323"/>
                    <a:pt x="41711" y="4323"/>
                  </a:cubicBezTo>
                  <a:cubicBezTo>
                    <a:pt x="43029" y="4323"/>
                    <a:pt x="44315" y="4145"/>
                    <a:pt x="45533" y="3370"/>
                  </a:cubicBezTo>
                  <a:close/>
                  <a:moveTo>
                    <a:pt x="13477" y="4204"/>
                  </a:moveTo>
                  <a:lnTo>
                    <a:pt x="13477" y="4204"/>
                  </a:lnTo>
                  <a:cubicBezTo>
                    <a:pt x="14211" y="5638"/>
                    <a:pt x="14811" y="7239"/>
                    <a:pt x="16145" y="8307"/>
                  </a:cubicBezTo>
                  <a:cubicBezTo>
                    <a:pt x="17446" y="9408"/>
                    <a:pt x="18981" y="9975"/>
                    <a:pt x="20649" y="10108"/>
                  </a:cubicBezTo>
                  <a:cubicBezTo>
                    <a:pt x="19615" y="9474"/>
                    <a:pt x="18514" y="8941"/>
                    <a:pt x="17513" y="8307"/>
                  </a:cubicBezTo>
                  <a:cubicBezTo>
                    <a:pt x="16279" y="7573"/>
                    <a:pt x="15512" y="6472"/>
                    <a:pt x="15378" y="5471"/>
                  </a:cubicBezTo>
                  <a:lnTo>
                    <a:pt x="15378" y="5471"/>
                  </a:lnTo>
                  <a:cubicBezTo>
                    <a:pt x="16612" y="6272"/>
                    <a:pt x="17880" y="6639"/>
                    <a:pt x="19281" y="6772"/>
                  </a:cubicBezTo>
                  <a:lnTo>
                    <a:pt x="21783" y="7039"/>
                  </a:lnTo>
                  <a:cubicBezTo>
                    <a:pt x="22016" y="7073"/>
                    <a:pt x="22283" y="7073"/>
                    <a:pt x="22517" y="7139"/>
                  </a:cubicBezTo>
                  <a:cubicBezTo>
                    <a:pt x="22717" y="7206"/>
                    <a:pt x="22950" y="7306"/>
                    <a:pt x="23150" y="7373"/>
                  </a:cubicBezTo>
                  <a:cubicBezTo>
                    <a:pt x="23150" y="7406"/>
                    <a:pt x="23117" y="7439"/>
                    <a:pt x="23117" y="7473"/>
                  </a:cubicBezTo>
                  <a:cubicBezTo>
                    <a:pt x="21016" y="7373"/>
                    <a:pt x="18881" y="7273"/>
                    <a:pt x="16946" y="7139"/>
                  </a:cubicBezTo>
                  <a:lnTo>
                    <a:pt x="16946" y="7139"/>
                  </a:lnTo>
                  <a:cubicBezTo>
                    <a:pt x="17713" y="7606"/>
                    <a:pt x="18781" y="7740"/>
                    <a:pt x="19848" y="7740"/>
                  </a:cubicBezTo>
                  <a:cubicBezTo>
                    <a:pt x="19946" y="7737"/>
                    <a:pt x="20044" y="7736"/>
                    <a:pt x="20142" y="7736"/>
                  </a:cubicBezTo>
                  <a:cubicBezTo>
                    <a:pt x="22892" y="7736"/>
                    <a:pt x="25354" y="8649"/>
                    <a:pt x="27287" y="10775"/>
                  </a:cubicBezTo>
                  <a:cubicBezTo>
                    <a:pt x="27387" y="10909"/>
                    <a:pt x="27487" y="11109"/>
                    <a:pt x="27787" y="11476"/>
                  </a:cubicBezTo>
                  <a:cubicBezTo>
                    <a:pt x="26736" y="11107"/>
                    <a:pt x="25746" y="10993"/>
                    <a:pt x="24789" y="10993"/>
                  </a:cubicBezTo>
                  <a:cubicBezTo>
                    <a:pt x="24015" y="10993"/>
                    <a:pt x="23263" y="11068"/>
                    <a:pt x="22517" y="11142"/>
                  </a:cubicBezTo>
                  <a:cubicBezTo>
                    <a:pt x="22316" y="11175"/>
                    <a:pt x="22116" y="11192"/>
                    <a:pt x="21916" y="11192"/>
                  </a:cubicBezTo>
                  <a:cubicBezTo>
                    <a:pt x="21716" y="11192"/>
                    <a:pt x="21516" y="11175"/>
                    <a:pt x="21316" y="11142"/>
                  </a:cubicBezTo>
                  <a:cubicBezTo>
                    <a:pt x="17613" y="11075"/>
                    <a:pt x="14478" y="8540"/>
                    <a:pt x="13544" y="4804"/>
                  </a:cubicBezTo>
                  <a:cubicBezTo>
                    <a:pt x="13510" y="4604"/>
                    <a:pt x="13510" y="4404"/>
                    <a:pt x="13477" y="4204"/>
                  </a:cubicBezTo>
                  <a:close/>
                  <a:moveTo>
                    <a:pt x="46534" y="4204"/>
                  </a:moveTo>
                  <a:cubicBezTo>
                    <a:pt x="46500" y="4404"/>
                    <a:pt x="46500" y="4604"/>
                    <a:pt x="46467" y="4804"/>
                  </a:cubicBezTo>
                  <a:cubicBezTo>
                    <a:pt x="45533" y="8507"/>
                    <a:pt x="42397" y="11075"/>
                    <a:pt x="38695" y="11142"/>
                  </a:cubicBezTo>
                  <a:lnTo>
                    <a:pt x="37494" y="11142"/>
                  </a:lnTo>
                  <a:cubicBezTo>
                    <a:pt x="36733" y="11081"/>
                    <a:pt x="35973" y="11007"/>
                    <a:pt x="35187" y="11007"/>
                  </a:cubicBezTo>
                  <a:cubicBezTo>
                    <a:pt x="34249" y="11007"/>
                    <a:pt x="33276" y="11113"/>
                    <a:pt x="32224" y="11476"/>
                  </a:cubicBezTo>
                  <a:cubicBezTo>
                    <a:pt x="32524" y="11075"/>
                    <a:pt x="32624" y="10909"/>
                    <a:pt x="32724" y="10775"/>
                  </a:cubicBezTo>
                  <a:cubicBezTo>
                    <a:pt x="34688" y="8614"/>
                    <a:pt x="37199" y="7739"/>
                    <a:pt x="40004" y="7739"/>
                  </a:cubicBezTo>
                  <a:cubicBezTo>
                    <a:pt x="40057" y="7739"/>
                    <a:pt x="40110" y="7739"/>
                    <a:pt x="40163" y="7740"/>
                  </a:cubicBezTo>
                  <a:cubicBezTo>
                    <a:pt x="41230" y="7740"/>
                    <a:pt x="42231" y="7573"/>
                    <a:pt x="43065" y="7139"/>
                  </a:cubicBezTo>
                  <a:lnTo>
                    <a:pt x="43065" y="7139"/>
                  </a:lnTo>
                  <a:cubicBezTo>
                    <a:pt x="41130" y="7273"/>
                    <a:pt x="38995" y="7373"/>
                    <a:pt x="36894" y="7473"/>
                  </a:cubicBezTo>
                  <a:cubicBezTo>
                    <a:pt x="36894" y="7439"/>
                    <a:pt x="36860" y="7406"/>
                    <a:pt x="36860" y="7373"/>
                  </a:cubicBezTo>
                  <a:cubicBezTo>
                    <a:pt x="37060" y="7273"/>
                    <a:pt x="37260" y="7206"/>
                    <a:pt x="37494" y="7139"/>
                  </a:cubicBezTo>
                  <a:lnTo>
                    <a:pt x="38228" y="7039"/>
                  </a:lnTo>
                  <a:lnTo>
                    <a:pt x="40730" y="6772"/>
                  </a:lnTo>
                  <a:cubicBezTo>
                    <a:pt x="42097" y="6639"/>
                    <a:pt x="43398" y="6272"/>
                    <a:pt x="44599" y="5471"/>
                  </a:cubicBezTo>
                  <a:lnTo>
                    <a:pt x="44599" y="5471"/>
                  </a:lnTo>
                  <a:cubicBezTo>
                    <a:pt x="44532" y="6472"/>
                    <a:pt x="43732" y="7573"/>
                    <a:pt x="42498" y="8307"/>
                  </a:cubicBezTo>
                  <a:cubicBezTo>
                    <a:pt x="41430" y="8941"/>
                    <a:pt x="40363" y="9474"/>
                    <a:pt x="39362" y="10108"/>
                  </a:cubicBezTo>
                  <a:cubicBezTo>
                    <a:pt x="41030" y="9975"/>
                    <a:pt x="42564" y="9341"/>
                    <a:pt x="43865" y="8307"/>
                  </a:cubicBezTo>
                  <a:cubicBezTo>
                    <a:pt x="45166" y="7239"/>
                    <a:pt x="45800" y="5638"/>
                    <a:pt x="46534" y="4204"/>
                  </a:cubicBezTo>
                  <a:close/>
                  <a:moveTo>
                    <a:pt x="22656" y="12441"/>
                  </a:moveTo>
                  <a:cubicBezTo>
                    <a:pt x="22898" y="12441"/>
                    <a:pt x="23161" y="12501"/>
                    <a:pt x="23451" y="12610"/>
                  </a:cubicBezTo>
                  <a:cubicBezTo>
                    <a:pt x="22216" y="13477"/>
                    <a:pt x="20982" y="14378"/>
                    <a:pt x="19781" y="15245"/>
                  </a:cubicBezTo>
                  <a:cubicBezTo>
                    <a:pt x="19848" y="15078"/>
                    <a:pt x="19948" y="14878"/>
                    <a:pt x="20048" y="14711"/>
                  </a:cubicBezTo>
                  <a:cubicBezTo>
                    <a:pt x="20549" y="14144"/>
                    <a:pt x="21149" y="13644"/>
                    <a:pt x="21549" y="13077"/>
                  </a:cubicBezTo>
                  <a:cubicBezTo>
                    <a:pt x="21869" y="12630"/>
                    <a:pt x="22229" y="12441"/>
                    <a:pt x="22656" y="12441"/>
                  </a:cubicBezTo>
                  <a:close/>
                  <a:moveTo>
                    <a:pt x="37345" y="12441"/>
                  </a:moveTo>
                  <a:cubicBezTo>
                    <a:pt x="37762" y="12441"/>
                    <a:pt x="38109" y="12630"/>
                    <a:pt x="38428" y="13077"/>
                  </a:cubicBezTo>
                  <a:cubicBezTo>
                    <a:pt x="38862" y="13644"/>
                    <a:pt x="39462" y="14144"/>
                    <a:pt x="39962" y="14711"/>
                  </a:cubicBezTo>
                  <a:cubicBezTo>
                    <a:pt x="40062" y="14878"/>
                    <a:pt x="40163" y="15045"/>
                    <a:pt x="40229" y="15245"/>
                  </a:cubicBezTo>
                  <a:cubicBezTo>
                    <a:pt x="39028" y="14378"/>
                    <a:pt x="37794" y="13477"/>
                    <a:pt x="36560" y="12610"/>
                  </a:cubicBezTo>
                  <a:cubicBezTo>
                    <a:pt x="36849" y="12501"/>
                    <a:pt x="37108" y="12441"/>
                    <a:pt x="37345" y="12441"/>
                  </a:cubicBezTo>
                  <a:close/>
                  <a:moveTo>
                    <a:pt x="21783" y="15745"/>
                  </a:moveTo>
                  <a:lnTo>
                    <a:pt x="21783" y="15745"/>
                  </a:lnTo>
                  <a:cubicBezTo>
                    <a:pt x="21683" y="16312"/>
                    <a:pt x="21616" y="16646"/>
                    <a:pt x="21549" y="17080"/>
                  </a:cubicBezTo>
                  <a:cubicBezTo>
                    <a:pt x="21049" y="16946"/>
                    <a:pt x="20649" y="16880"/>
                    <a:pt x="20015" y="16713"/>
                  </a:cubicBezTo>
                  <a:cubicBezTo>
                    <a:pt x="20682" y="16379"/>
                    <a:pt x="21149" y="16112"/>
                    <a:pt x="21783" y="15745"/>
                  </a:cubicBezTo>
                  <a:close/>
                  <a:moveTo>
                    <a:pt x="38194" y="15745"/>
                  </a:moveTo>
                  <a:lnTo>
                    <a:pt x="38194" y="15745"/>
                  </a:lnTo>
                  <a:cubicBezTo>
                    <a:pt x="38862" y="16112"/>
                    <a:pt x="39295" y="16379"/>
                    <a:pt x="39962" y="16746"/>
                  </a:cubicBezTo>
                  <a:cubicBezTo>
                    <a:pt x="39329" y="16913"/>
                    <a:pt x="38895" y="16980"/>
                    <a:pt x="38395" y="17113"/>
                  </a:cubicBezTo>
                  <a:cubicBezTo>
                    <a:pt x="38361" y="16646"/>
                    <a:pt x="38295" y="16312"/>
                    <a:pt x="38194" y="15745"/>
                  </a:cubicBezTo>
                  <a:close/>
                  <a:moveTo>
                    <a:pt x="15678" y="16413"/>
                  </a:moveTo>
                  <a:cubicBezTo>
                    <a:pt x="16779" y="16713"/>
                    <a:pt x="17780" y="16946"/>
                    <a:pt x="18814" y="17213"/>
                  </a:cubicBezTo>
                  <a:cubicBezTo>
                    <a:pt x="18447" y="17680"/>
                    <a:pt x="17980" y="18247"/>
                    <a:pt x="17613" y="18814"/>
                  </a:cubicBezTo>
                  <a:cubicBezTo>
                    <a:pt x="17179" y="19415"/>
                    <a:pt x="16879" y="20015"/>
                    <a:pt x="16512" y="20649"/>
                  </a:cubicBezTo>
                  <a:cubicBezTo>
                    <a:pt x="15642" y="21984"/>
                    <a:pt x="14367" y="22662"/>
                    <a:pt x="13106" y="22662"/>
                  </a:cubicBezTo>
                  <a:cubicBezTo>
                    <a:pt x="12917" y="22662"/>
                    <a:pt x="12729" y="22647"/>
                    <a:pt x="12543" y="22617"/>
                  </a:cubicBezTo>
                  <a:cubicBezTo>
                    <a:pt x="12042" y="22484"/>
                    <a:pt x="11309" y="22117"/>
                    <a:pt x="11108" y="21683"/>
                  </a:cubicBezTo>
                  <a:cubicBezTo>
                    <a:pt x="11331" y="21683"/>
                    <a:pt x="11553" y="21713"/>
                    <a:pt x="11756" y="21713"/>
                  </a:cubicBezTo>
                  <a:cubicBezTo>
                    <a:pt x="11857" y="21713"/>
                    <a:pt x="11954" y="21705"/>
                    <a:pt x="12042" y="21683"/>
                  </a:cubicBezTo>
                  <a:cubicBezTo>
                    <a:pt x="14144" y="21516"/>
                    <a:pt x="15778" y="20616"/>
                    <a:pt x="16679" y="18647"/>
                  </a:cubicBezTo>
                  <a:cubicBezTo>
                    <a:pt x="16779" y="18447"/>
                    <a:pt x="16979" y="18080"/>
                    <a:pt x="17013" y="17814"/>
                  </a:cubicBezTo>
                  <a:lnTo>
                    <a:pt x="17013" y="17814"/>
                  </a:lnTo>
                  <a:cubicBezTo>
                    <a:pt x="15979" y="19081"/>
                    <a:pt x="14711" y="20449"/>
                    <a:pt x="12810" y="20616"/>
                  </a:cubicBezTo>
                  <a:cubicBezTo>
                    <a:pt x="14544" y="19982"/>
                    <a:pt x="15111" y="18714"/>
                    <a:pt x="15445" y="17380"/>
                  </a:cubicBezTo>
                  <a:cubicBezTo>
                    <a:pt x="15512" y="16980"/>
                    <a:pt x="15612" y="16646"/>
                    <a:pt x="15678" y="16413"/>
                  </a:cubicBezTo>
                  <a:close/>
                  <a:moveTo>
                    <a:pt x="44332" y="16413"/>
                  </a:moveTo>
                  <a:cubicBezTo>
                    <a:pt x="44366" y="16646"/>
                    <a:pt x="44499" y="16980"/>
                    <a:pt x="44566" y="17380"/>
                  </a:cubicBezTo>
                  <a:cubicBezTo>
                    <a:pt x="44899" y="18714"/>
                    <a:pt x="45466" y="19982"/>
                    <a:pt x="47201" y="20616"/>
                  </a:cubicBezTo>
                  <a:cubicBezTo>
                    <a:pt x="45333" y="20415"/>
                    <a:pt x="44032" y="19081"/>
                    <a:pt x="42998" y="17814"/>
                  </a:cubicBezTo>
                  <a:lnTo>
                    <a:pt x="42998" y="17814"/>
                  </a:lnTo>
                  <a:cubicBezTo>
                    <a:pt x="43031" y="18047"/>
                    <a:pt x="43231" y="18447"/>
                    <a:pt x="43331" y="18647"/>
                  </a:cubicBezTo>
                  <a:cubicBezTo>
                    <a:pt x="44299" y="20616"/>
                    <a:pt x="45867" y="21550"/>
                    <a:pt x="47968" y="21716"/>
                  </a:cubicBezTo>
                  <a:cubicBezTo>
                    <a:pt x="48079" y="21727"/>
                    <a:pt x="48191" y="21731"/>
                    <a:pt x="48299" y="21731"/>
                  </a:cubicBezTo>
                  <a:cubicBezTo>
                    <a:pt x="48517" y="21731"/>
                    <a:pt x="48724" y="21716"/>
                    <a:pt x="48902" y="21716"/>
                  </a:cubicBezTo>
                  <a:cubicBezTo>
                    <a:pt x="48702" y="22117"/>
                    <a:pt x="47968" y="22550"/>
                    <a:pt x="47468" y="22617"/>
                  </a:cubicBezTo>
                  <a:cubicBezTo>
                    <a:pt x="47250" y="22662"/>
                    <a:pt x="47031" y="22685"/>
                    <a:pt x="46811" y="22685"/>
                  </a:cubicBezTo>
                  <a:cubicBezTo>
                    <a:pt x="45581" y="22685"/>
                    <a:pt x="44347" y="21979"/>
                    <a:pt x="43498" y="20649"/>
                  </a:cubicBezTo>
                  <a:cubicBezTo>
                    <a:pt x="43131" y="20082"/>
                    <a:pt x="42798" y="19415"/>
                    <a:pt x="42397" y="18814"/>
                  </a:cubicBezTo>
                  <a:cubicBezTo>
                    <a:pt x="42031" y="18247"/>
                    <a:pt x="41564" y="17713"/>
                    <a:pt x="41197" y="17213"/>
                  </a:cubicBezTo>
                  <a:cubicBezTo>
                    <a:pt x="42197" y="16946"/>
                    <a:pt x="43231" y="16713"/>
                    <a:pt x="44332" y="16413"/>
                  </a:cubicBezTo>
                  <a:close/>
                  <a:moveTo>
                    <a:pt x="34959" y="23251"/>
                  </a:moveTo>
                  <a:lnTo>
                    <a:pt x="34992" y="23284"/>
                  </a:lnTo>
                  <a:cubicBezTo>
                    <a:pt x="34959" y="23251"/>
                    <a:pt x="34959" y="23251"/>
                    <a:pt x="34892" y="23251"/>
                  </a:cubicBezTo>
                  <a:close/>
                  <a:moveTo>
                    <a:pt x="33224" y="26053"/>
                  </a:moveTo>
                  <a:lnTo>
                    <a:pt x="33191" y="26119"/>
                  </a:lnTo>
                  <a:lnTo>
                    <a:pt x="33191" y="26053"/>
                  </a:lnTo>
                  <a:close/>
                  <a:moveTo>
                    <a:pt x="26786" y="26086"/>
                  </a:moveTo>
                  <a:lnTo>
                    <a:pt x="26786" y="26153"/>
                  </a:lnTo>
                  <a:lnTo>
                    <a:pt x="26720" y="26086"/>
                  </a:lnTo>
                  <a:close/>
                  <a:moveTo>
                    <a:pt x="9322" y="9859"/>
                  </a:moveTo>
                  <a:cubicBezTo>
                    <a:pt x="10862" y="9859"/>
                    <a:pt x="12272" y="10423"/>
                    <a:pt x="13443" y="11809"/>
                  </a:cubicBezTo>
                  <a:cubicBezTo>
                    <a:pt x="14611" y="13277"/>
                    <a:pt x="15045" y="14945"/>
                    <a:pt x="14778" y="16779"/>
                  </a:cubicBezTo>
                  <a:cubicBezTo>
                    <a:pt x="14511" y="18447"/>
                    <a:pt x="13644" y="19581"/>
                    <a:pt x="11976" y="20048"/>
                  </a:cubicBezTo>
                  <a:cubicBezTo>
                    <a:pt x="11573" y="20153"/>
                    <a:pt x="11171" y="20202"/>
                    <a:pt x="10776" y="20202"/>
                  </a:cubicBezTo>
                  <a:cubicBezTo>
                    <a:pt x="8393" y="20202"/>
                    <a:pt x="6282" y="18388"/>
                    <a:pt x="5938" y="15812"/>
                  </a:cubicBezTo>
                  <a:cubicBezTo>
                    <a:pt x="5838" y="15378"/>
                    <a:pt x="5805" y="14911"/>
                    <a:pt x="5705" y="14411"/>
                  </a:cubicBezTo>
                  <a:cubicBezTo>
                    <a:pt x="5438" y="14911"/>
                    <a:pt x="5304" y="15378"/>
                    <a:pt x="5304" y="15812"/>
                  </a:cubicBezTo>
                  <a:cubicBezTo>
                    <a:pt x="5138" y="20115"/>
                    <a:pt x="8473" y="24251"/>
                    <a:pt x="12543" y="24885"/>
                  </a:cubicBezTo>
                  <a:cubicBezTo>
                    <a:pt x="12682" y="24897"/>
                    <a:pt x="12943" y="24913"/>
                    <a:pt x="13260" y="24913"/>
                  </a:cubicBezTo>
                  <a:cubicBezTo>
                    <a:pt x="13854" y="24913"/>
                    <a:pt x="14646" y="24858"/>
                    <a:pt x="15211" y="24618"/>
                  </a:cubicBezTo>
                  <a:lnTo>
                    <a:pt x="15211" y="24618"/>
                  </a:lnTo>
                  <a:cubicBezTo>
                    <a:pt x="15142" y="24621"/>
                    <a:pt x="15070" y="24622"/>
                    <a:pt x="14997" y="24622"/>
                  </a:cubicBezTo>
                  <a:cubicBezTo>
                    <a:pt x="13949" y="24622"/>
                    <a:pt x="12579" y="24407"/>
                    <a:pt x="12143" y="24251"/>
                  </a:cubicBezTo>
                  <a:cubicBezTo>
                    <a:pt x="9607" y="23451"/>
                    <a:pt x="7139" y="21116"/>
                    <a:pt x="6338" y="18714"/>
                  </a:cubicBezTo>
                  <a:lnTo>
                    <a:pt x="6338" y="18714"/>
                  </a:lnTo>
                  <a:cubicBezTo>
                    <a:pt x="6872" y="19315"/>
                    <a:pt x="7172" y="19815"/>
                    <a:pt x="7506" y="20215"/>
                  </a:cubicBezTo>
                  <a:cubicBezTo>
                    <a:pt x="9040" y="21816"/>
                    <a:pt x="10541" y="22917"/>
                    <a:pt x="12176" y="23217"/>
                  </a:cubicBezTo>
                  <a:cubicBezTo>
                    <a:pt x="12650" y="23324"/>
                    <a:pt x="13099" y="23378"/>
                    <a:pt x="13526" y="23378"/>
                  </a:cubicBezTo>
                  <a:cubicBezTo>
                    <a:pt x="15234" y="23378"/>
                    <a:pt x="16579" y="22524"/>
                    <a:pt x="17646" y="20816"/>
                  </a:cubicBezTo>
                  <a:cubicBezTo>
                    <a:pt x="17913" y="20382"/>
                    <a:pt x="18214" y="19882"/>
                    <a:pt x="18514" y="19381"/>
                  </a:cubicBezTo>
                  <a:cubicBezTo>
                    <a:pt x="19026" y="18510"/>
                    <a:pt x="19597" y="17856"/>
                    <a:pt x="20485" y="17856"/>
                  </a:cubicBezTo>
                  <a:cubicBezTo>
                    <a:pt x="20753" y="17856"/>
                    <a:pt x="21050" y="17915"/>
                    <a:pt x="21382" y="18047"/>
                  </a:cubicBezTo>
                  <a:cubicBezTo>
                    <a:pt x="21549" y="18105"/>
                    <a:pt x="21702" y="18133"/>
                    <a:pt x="21843" y="18133"/>
                  </a:cubicBezTo>
                  <a:cubicBezTo>
                    <a:pt x="22352" y="18133"/>
                    <a:pt x="22693" y="17766"/>
                    <a:pt x="22850" y="17113"/>
                  </a:cubicBezTo>
                  <a:cubicBezTo>
                    <a:pt x="22984" y="16746"/>
                    <a:pt x="23017" y="16312"/>
                    <a:pt x="23117" y="15912"/>
                  </a:cubicBezTo>
                  <a:cubicBezTo>
                    <a:pt x="23184" y="15245"/>
                    <a:pt x="23551" y="14911"/>
                    <a:pt x="24184" y="14778"/>
                  </a:cubicBezTo>
                  <a:cubicBezTo>
                    <a:pt x="24438" y="14753"/>
                    <a:pt x="24691" y="14689"/>
                    <a:pt x="24930" y="14689"/>
                  </a:cubicBezTo>
                  <a:cubicBezTo>
                    <a:pt x="25006" y="14689"/>
                    <a:pt x="25080" y="14695"/>
                    <a:pt x="25152" y="14711"/>
                  </a:cubicBezTo>
                  <a:cubicBezTo>
                    <a:pt x="25477" y="14739"/>
                    <a:pt x="25802" y="14757"/>
                    <a:pt x="26124" y="14757"/>
                  </a:cubicBezTo>
                  <a:cubicBezTo>
                    <a:pt x="26961" y="14757"/>
                    <a:pt x="27784" y="14639"/>
                    <a:pt x="28554" y="14278"/>
                  </a:cubicBezTo>
                  <a:cubicBezTo>
                    <a:pt x="28588" y="14411"/>
                    <a:pt x="28688" y="14478"/>
                    <a:pt x="28654" y="14545"/>
                  </a:cubicBezTo>
                  <a:cubicBezTo>
                    <a:pt x="28588" y="14811"/>
                    <a:pt x="28521" y="15112"/>
                    <a:pt x="28421" y="15412"/>
                  </a:cubicBezTo>
                  <a:cubicBezTo>
                    <a:pt x="26586" y="21116"/>
                    <a:pt x="22817" y="24919"/>
                    <a:pt x="17480" y="27154"/>
                  </a:cubicBezTo>
                  <a:cubicBezTo>
                    <a:pt x="16062" y="27752"/>
                    <a:pt x="14615" y="28055"/>
                    <a:pt x="13139" y="28055"/>
                  </a:cubicBezTo>
                  <a:cubicBezTo>
                    <a:pt x="12392" y="28055"/>
                    <a:pt x="11637" y="27978"/>
                    <a:pt x="10875" y="27821"/>
                  </a:cubicBezTo>
                  <a:cubicBezTo>
                    <a:pt x="6639" y="26953"/>
                    <a:pt x="3503" y="24585"/>
                    <a:pt x="2135" y="20215"/>
                  </a:cubicBezTo>
                  <a:cubicBezTo>
                    <a:pt x="668" y="15779"/>
                    <a:pt x="3036" y="11242"/>
                    <a:pt x="7439" y="10108"/>
                  </a:cubicBezTo>
                  <a:cubicBezTo>
                    <a:pt x="8082" y="9947"/>
                    <a:pt x="8712" y="9859"/>
                    <a:pt x="9322" y="9859"/>
                  </a:cubicBezTo>
                  <a:close/>
                  <a:moveTo>
                    <a:pt x="50611" y="9932"/>
                  </a:moveTo>
                  <a:cubicBezTo>
                    <a:pt x="51246" y="9932"/>
                    <a:pt x="51903" y="10031"/>
                    <a:pt x="52571" y="10208"/>
                  </a:cubicBezTo>
                  <a:cubicBezTo>
                    <a:pt x="56975" y="11309"/>
                    <a:pt x="59343" y="15879"/>
                    <a:pt x="57909" y="20382"/>
                  </a:cubicBezTo>
                  <a:cubicBezTo>
                    <a:pt x="56541" y="24752"/>
                    <a:pt x="53405" y="27087"/>
                    <a:pt x="49169" y="27987"/>
                  </a:cubicBezTo>
                  <a:cubicBezTo>
                    <a:pt x="48407" y="28144"/>
                    <a:pt x="47652" y="28222"/>
                    <a:pt x="46905" y="28222"/>
                  </a:cubicBezTo>
                  <a:cubicBezTo>
                    <a:pt x="45429" y="28222"/>
                    <a:pt x="43982" y="27918"/>
                    <a:pt x="42564" y="27320"/>
                  </a:cubicBezTo>
                  <a:cubicBezTo>
                    <a:pt x="37227" y="25119"/>
                    <a:pt x="33458" y="21316"/>
                    <a:pt x="31623" y="15579"/>
                  </a:cubicBezTo>
                  <a:cubicBezTo>
                    <a:pt x="31523" y="15278"/>
                    <a:pt x="31456" y="14978"/>
                    <a:pt x="31390" y="14711"/>
                  </a:cubicBezTo>
                  <a:cubicBezTo>
                    <a:pt x="31390" y="14645"/>
                    <a:pt x="31456" y="14578"/>
                    <a:pt x="31490" y="14444"/>
                  </a:cubicBezTo>
                  <a:cubicBezTo>
                    <a:pt x="32224" y="14789"/>
                    <a:pt x="33005" y="14912"/>
                    <a:pt x="33802" y="14912"/>
                  </a:cubicBezTo>
                  <a:cubicBezTo>
                    <a:pt x="34163" y="14912"/>
                    <a:pt x="34528" y="14886"/>
                    <a:pt x="34892" y="14845"/>
                  </a:cubicBezTo>
                  <a:cubicBezTo>
                    <a:pt x="34939" y="14840"/>
                    <a:pt x="34985" y="14838"/>
                    <a:pt x="35032" y="14838"/>
                  </a:cubicBezTo>
                  <a:cubicBezTo>
                    <a:pt x="35318" y="14838"/>
                    <a:pt x="35601" y="14916"/>
                    <a:pt x="35859" y="14945"/>
                  </a:cubicBezTo>
                  <a:cubicBezTo>
                    <a:pt x="36493" y="15078"/>
                    <a:pt x="36860" y="15412"/>
                    <a:pt x="36960" y="16079"/>
                  </a:cubicBezTo>
                  <a:cubicBezTo>
                    <a:pt x="36994" y="16479"/>
                    <a:pt x="37060" y="16913"/>
                    <a:pt x="37194" y="17280"/>
                  </a:cubicBezTo>
                  <a:cubicBezTo>
                    <a:pt x="37398" y="17919"/>
                    <a:pt x="37701" y="18284"/>
                    <a:pt x="38177" y="18284"/>
                  </a:cubicBezTo>
                  <a:cubicBezTo>
                    <a:pt x="38322" y="18284"/>
                    <a:pt x="38483" y="18250"/>
                    <a:pt x="38661" y="18180"/>
                  </a:cubicBezTo>
                  <a:cubicBezTo>
                    <a:pt x="39006" y="18033"/>
                    <a:pt x="39313" y="17966"/>
                    <a:pt x="39589" y="17966"/>
                  </a:cubicBezTo>
                  <a:cubicBezTo>
                    <a:pt x="40434" y="17966"/>
                    <a:pt x="40994" y="18593"/>
                    <a:pt x="41497" y="19448"/>
                  </a:cubicBezTo>
                  <a:cubicBezTo>
                    <a:pt x="41764" y="19948"/>
                    <a:pt x="42064" y="20415"/>
                    <a:pt x="42364" y="20916"/>
                  </a:cubicBezTo>
                  <a:cubicBezTo>
                    <a:pt x="43426" y="22615"/>
                    <a:pt x="44721" y="23448"/>
                    <a:pt x="46433" y="23448"/>
                  </a:cubicBezTo>
                  <a:cubicBezTo>
                    <a:pt x="46871" y="23448"/>
                    <a:pt x="47338" y="23393"/>
                    <a:pt x="47835" y="23284"/>
                  </a:cubicBezTo>
                  <a:cubicBezTo>
                    <a:pt x="49469" y="22951"/>
                    <a:pt x="50970" y="21883"/>
                    <a:pt x="52505" y="20282"/>
                  </a:cubicBezTo>
                  <a:cubicBezTo>
                    <a:pt x="52838" y="19915"/>
                    <a:pt x="53138" y="19448"/>
                    <a:pt x="53672" y="18781"/>
                  </a:cubicBezTo>
                  <a:lnTo>
                    <a:pt x="53672" y="18781"/>
                  </a:lnTo>
                  <a:cubicBezTo>
                    <a:pt x="52872" y="21149"/>
                    <a:pt x="50403" y="23518"/>
                    <a:pt x="47868" y="24318"/>
                  </a:cubicBezTo>
                  <a:cubicBezTo>
                    <a:pt x="47397" y="24475"/>
                    <a:pt x="46007" y="24721"/>
                    <a:pt x="44983" y="24721"/>
                  </a:cubicBezTo>
                  <a:cubicBezTo>
                    <a:pt x="44920" y="24721"/>
                    <a:pt x="44859" y="24720"/>
                    <a:pt x="44799" y="24718"/>
                  </a:cubicBezTo>
                  <a:lnTo>
                    <a:pt x="44799" y="24718"/>
                  </a:lnTo>
                  <a:cubicBezTo>
                    <a:pt x="45316" y="24937"/>
                    <a:pt x="46021" y="24990"/>
                    <a:pt x="46592" y="24990"/>
                  </a:cubicBezTo>
                  <a:cubicBezTo>
                    <a:pt x="46980" y="24990"/>
                    <a:pt x="47306" y="24965"/>
                    <a:pt x="47468" y="24952"/>
                  </a:cubicBezTo>
                  <a:cubicBezTo>
                    <a:pt x="51571" y="24318"/>
                    <a:pt x="54906" y="20215"/>
                    <a:pt x="54706" y="15912"/>
                  </a:cubicBezTo>
                  <a:cubicBezTo>
                    <a:pt x="54706" y="15445"/>
                    <a:pt x="54573" y="14945"/>
                    <a:pt x="54306" y="14478"/>
                  </a:cubicBezTo>
                  <a:cubicBezTo>
                    <a:pt x="54206" y="14945"/>
                    <a:pt x="54173" y="15412"/>
                    <a:pt x="54072" y="15912"/>
                  </a:cubicBezTo>
                  <a:cubicBezTo>
                    <a:pt x="53731" y="18473"/>
                    <a:pt x="51642" y="20282"/>
                    <a:pt x="49275" y="20282"/>
                  </a:cubicBezTo>
                  <a:cubicBezTo>
                    <a:pt x="48867" y="20282"/>
                    <a:pt x="48452" y="20228"/>
                    <a:pt x="48035" y="20115"/>
                  </a:cubicBezTo>
                  <a:cubicBezTo>
                    <a:pt x="46367" y="19715"/>
                    <a:pt x="45500" y="18547"/>
                    <a:pt x="45233" y="16880"/>
                  </a:cubicBezTo>
                  <a:cubicBezTo>
                    <a:pt x="44966" y="15045"/>
                    <a:pt x="45400" y="13310"/>
                    <a:pt x="46567" y="11909"/>
                  </a:cubicBezTo>
                  <a:cubicBezTo>
                    <a:pt x="47696" y="10498"/>
                    <a:pt x="49091" y="9932"/>
                    <a:pt x="50611" y="9932"/>
                  </a:cubicBezTo>
                  <a:close/>
                  <a:moveTo>
                    <a:pt x="31256" y="20749"/>
                  </a:moveTo>
                  <a:cubicBezTo>
                    <a:pt x="32057" y="22984"/>
                    <a:pt x="31757" y="25386"/>
                    <a:pt x="32524" y="27621"/>
                  </a:cubicBezTo>
                  <a:lnTo>
                    <a:pt x="32657" y="26119"/>
                  </a:lnTo>
                  <a:cubicBezTo>
                    <a:pt x="33424" y="29388"/>
                    <a:pt x="33858" y="32657"/>
                    <a:pt x="35693" y="35560"/>
                  </a:cubicBezTo>
                  <a:cubicBezTo>
                    <a:pt x="34559" y="32758"/>
                    <a:pt x="33891" y="29889"/>
                    <a:pt x="33558" y="26887"/>
                  </a:cubicBezTo>
                  <a:lnTo>
                    <a:pt x="33558" y="26887"/>
                  </a:lnTo>
                  <a:cubicBezTo>
                    <a:pt x="34855" y="30214"/>
                    <a:pt x="37647" y="36761"/>
                    <a:pt x="37727" y="36761"/>
                  </a:cubicBezTo>
                  <a:cubicBezTo>
                    <a:pt x="37727" y="36761"/>
                    <a:pt x="37727" y="36761"/>
                    <a:pt x="37727" y="36760"/>
                  </a:cubicBezTo>
                  <a:cubicBezTo>
                    <a:pt x="36093" y="32257"/>
                    <a:pt x="34325" y="27754"/>
                    <a:pt x="33524" y="22951"/>
                  </a:cubicBezTo>
                  <a:lnTo>
                    <a:pt x="33524" y="22951"/>
                  </a:lnTo>
                  <a:cubicBezTo>
                    <a:pt x="34058" y="23484"/>
                    <a:pt x="34492" y="24085"/>
                    <a:pt x="34892" y="24652"/>
                  </a:cubicBezTo>
                  <a:cubicBezTo>
                    <a:pt x="35326" y="25286"/>
                    <a:pt x="35759" y="25886"/>
                    <a:pt x="36160" y="26553"/>
                  </a:cubicBezTo>
                  <a:cubicBezTo>
                    <a:pt x="36527" y="27220"/>
                    <a:pt x="36860" y="27954"/>
                    <a:pt x="37227" y="28621"/>
                  </a:cubicBezTo>
                  <a:cubicBezTo>
                    <a:pt x="37561" y="29255"/>
                    <a:pt x="37661" y="29989"/>
                    <a:pt x="38228" y="30456"/>
                  </a:cubicBezTo>
                  <a:cubicBezTo>
                    <a:pt x="38161" y="29789"/>
                    <a:pt x="38028" y="29122"/>
                    <a:pt x="37727" y="28555"/>
                  </a:cubicBezTo>
                  <a:cubicBezTo>
                    <a:pt x="37027" y="27120"/>
                    <a:pt x="36260" y="25753"/>
                    <a:pt x="35559" y="24385"/>
                  </a:cubicBezTo>
                  <a:cubicBezTo>
                    <a:pt x="35392" y="24051"/>
                    <a:pt x="35326" y="23618"/>
                    <a:pt x="35192" y="23251"/>
                  </a:cubicBezTo>
                  <a:lnTo>
                    <a:pt x="35192" y="23251"/>
                  </a:lnTo>
                  <a:lnTo>
                    <a:pt x="36827" y="24885"/>
                  </a:lnTo>
                  <a:cubicBezTo>
                    <a:pt x="37060" y="25119"/>
                    <a:pt x="37394" y="25419"/>
                    <a:pt x="37527" y="25719"/>
                  </a:cubicBezTo>
                  <a:cubicBezTo>
                    <a:pt x="37727" y="27087"/>
                    <a:pt x="38628" y="28154"/>
                    <a:pt x="39329" y="29322"/>
                  </a:cubicBezTo>
                  <a:cubicBezTo>
                    <a:pt x="39862" y="30156"/>
                    <a:pt x="40363" y="31090"/>
                    <a:pt x="40696" y="32057"/>
                  </a:cubicBezTo>
                  <a:cubicBezTo>
                    <a:pt x="41163" y="33291"/>
                    <a:pt x="40796" y="34459"/>
                    <a:pt x="39896" y="35593"/>
                  </a:cubicBezTo>
                  <a:cubicBezTo>
                    <a:pt x="39395" y="34659"/>
                    <a:pt x="39329" y="33658"/>
                    <a:pt x="38728" y="32924"/>
                  </a:cubicBezTo>
                  <a:lnTo>
                    <a:pt x="38728" y="32924"/>
                  </a:lnTo>
                  <a:cubicBezTo>
                    <a:pt x="38728" y="33792"/>
                    <a:pt x="38695" y="34659"/>
                    <a:pt x="38862" y="35493"/>
                  </a:cubicBezTo>
                  <a:cubicBezTo>
                    <a:pt x="39295" y="37594"/>
                    <a:pt x="37961" y="38729"/>
                    <a:pt x="36793" y="39996"/>
                  </a:cubicBezTo>
                  <a:cubicBezTo>
                    <a:pt x="35893" y="38428"/>
                    <a:pt x="34892" y="36994"/>
                    <a:pt x="34225" y="35426"/>
                  </a:cubicBezTo>
                  <a:cubicBezTo>
                    <a:pt x="33558" y="33892"/>
                    <a:pt x="33291" y="32224"/>
                    <a:pt x="32824" y="30589"/>
                  </a:cubicBezTo>
                  <a:lnTo>
                    <a:pt x="32824" y="30589"/>
                  </a:lnTo>
                  <a:cubicBezTo>
                    <a:pt x="32957" y="33158"/>
                    <a:pt x="33224" y="35726"/>
                    <a:pt x="34525" y="37995"/>
                  </a:cubicBezTo>
                  <a:cubicBezTo>
                    <a:pt x="34992" y="38795"/>
                    <a:pt x="35326" y="39729"/>
                    <a:pt x="35559" y="40597"/>
                  </a:cubicBezTo>
                  <a:cubicBezTo>
                    <a:pt x="35793" y="41297"/>
                    <a:pt x="35826" y="42098"/>
                    <a:pt x="35726" y="42798"/>
                  </a:cubicBezTo>
                  <a:cubicBezTo>
                    <a:pt x="35659" y="43632"/>
                    <a:pt x="35326" y="44433"/>
                    <a:pt x="34425" y="45000"/>
                  </a:cubicBezTo>
                  <a:cubicBezTo>
                    <a:pt x="34492" y="43298"/>
                    <a:pt x="34092" y="41931"/>
                    <a:pt x="33158" y="40730"/>
                  </a:cubicBezTo>
                  <a:lnTo>
                    <a:pt x="33158" y="40730"/>
                  </a:lnTo>
                  <a:cubicBezTo>
                    <a:pt x="33191" y="41631"/>
                    <a:pt x="33324" y="42498"/>
                    <a:pt x="33491" y="43399"/>
                  </a:cubicBezTo>
                  <a:cubicBezTo>
                    <a:pt x="33691" y="44499"/>
                    <a:pt x="33524" y="45567"/>
                    <a:pt x="32924" y="46567"/>
                  </a:cubicBezTo>
                  <a:cubicBezTo>
                    <a:pt x="32691" y="47001"/>
                    <a:pt x="32357" y="47435"/>
                    <a:pt x="32157" y="47902"/>
                  </a:cubicBezTo>
                  <a:cubicBezTo>
                    <a:pt x="31656" y="48936"/>
                    <a:pt x="30689" y="50070"/>
                    <a:pt x="30255" y="51137"/>
                  </a:cubicBezTo>
                  <a:cubicBezTo>
                    <a:pt x="30189" y="51338"/>
                    <a:pt x="30055" y="51805"/>
                    <a:pt x="29989" y="52305"/>
                  </a:cubicBezTo>
                  <a:cubicBezTo>
                    <a:pt x="29889" y="51805"/>
                    <a:pt x="29755" y="51338"/>
                    <a:pt x="29688" y="51137"/>
                  </a:cubicBezTo>
                  <a:cubicBezTo>
                    <a:pt x="29221" y="50070"/>
                    <a:pt x="28321" y="48936"/>
                    <a:pt x="27820" y="47902"/>
                  </a:cubicBezTo>
                  <a:cubicBezTo>
                    <a:pt x="27554" y="47435"/>
                    <a:pt x="27253" y="47001"/>
                    <a:pt x="27020" y="46567"/>
                  </a:cubicBezTo>
                  <a:cubicBezTo>
                    <a:pt x="26419" y="45567"/>
                    <a:pt x="26319" y="44499"/>
                    <a:pt x="26486" y="43399"/>
                  </a:cubicBezTo>
                  <a:cubicBezTo>
                    <a:pt x="26653" y="42498"/>
                    <a:pt x="26753" y="41597"/>
                    <a:pt x="26820" y="40730"/>
                  </a:cubicBezTo>
                  <a:lnTo>
                    <a:pt x="26820" y="40730"/>
                  </a:lnTo>
                  <a:cubicBezTo>
                    <a:pt x="25852" y="41931"/>
                    <a:pt x="25485" y="43298"/>
                    <a:pt x="25519" y="45000"/>
                  </a:cubicBezTo>
                  <a:cubicBezTo>
                    <a:pt x="24651" y="44399"/>
                    <a:pt x="24318" y="43632"/>
                    <a:pt x="24218" y="42798"/>
                  </a:cubicBezTo>
                  <a:cubicBezTo>
                    <a:pt x="24151" y="42064"/>
                    <a:pt x="24184" y="41297"/>
                    <a:pt x="24385" y="40597"/>
                  </a:cubicBezTo>
                  <a:cubicBezTo>
                    <a:pt x="24651" y="39663"/>
                    <a:pt x="24985" y="38795"/>
                    <a:pt x="25419" y="37995"/>
                  </a:cubicBezTo>
                  <a:cubicBezTo>
                    <a:pt x="26720" y="35726"/>
                    <a:pt x="27020" y="33158"/>
                    <a:pt x="27153" y="30589"/>
                  </a:cubicBezTo>
                  <a:lnTo>
                    <a:pt x="27153" y="30589"/>
                  </a:lnTo>
                  <a:cubicBezTo>
                    <a:pt x="26686" y="32224"/>
                    <a:pt x="26386" y="33892"/>
                    <a:pt x="25719" y="35426"/>
                  </a:cubicBezTo>
                  <a:cubicBezTo>
                    <a:pt x="25052" y="36994"/>
                    <a:pt x="24051" y="38428"/>
                    <a:pt x="23184" y="39996"/>
                  </a:cubicBezTo>
                  <a:cubicBezTo>
                    <a:pt x="22016" y="38729"/>
                    <a:pt x="20682" y="37561"/>
                    <a:pt x="21082" y="35493"/>
                  </a:cubicBezTo>
                  <a:cubicBezTo>
                    <a:pt x="21249" y="34659"/>
                    <a:pt x="21249" y="33792"/>
                    <a:pt x="21216" y="32924"/>
                  </a:cubicBezTo>
                  <a:lnTo>
                    <a:pt x="21216" y="32924"/>
                  </a:lnTo>
                  <a:cubicBezTo>
                    <a:pt x="20582" y="33658"/>
                    <a:pt x="20515" y="34659"/>
                    <a:pt x="20048" y="35593"/>
                  </a:cubicBezTo>
                  <a:cubicBezTo>
                    <a:pt x="19181" y="34459"/>
                    <a:pt x="18814" y="33291"/>
                    <a:pt x="19248" y="32057"/>
                  </a:cubicBezTo>
                  <a:cubicBezTo>
                    <a:pt x="19581" y="31090"/>
                    <a:pt x="20082" y="30222"/>
                    <a:pt x="20649" y="29322"/>
                  </a:cubicBezTo>
                  <a:cubicBezTo>
                    <a:pt x="21349" y="28154"/>
                    <a:pt x="22216" y="27087"/>
                    <a:pt x="22683" y="25719"/>
                  </a:cubicBezTo>
                  <a:cubicBezTo>
                    <a:pt x="22750" y="25386"/>
                    <a:pt x="23084" y="25119"/>
                    <a:pt x="23384" y="24885"/>
                  </a:cubicBezTo>
                  <a:lnTo>
                    <a:pt x="25018" y="23251"/>
                  </a:lnTo>
                  <a:lnTo>
                    <a:pt x="25018" y="23251"/>
                  </a:lnTo>
                  <a:cubicBezTo>
                    <a:pt x="24885" y="23618"/>
                    <a:pt x="24818" y="23985"/>
                    <a:pt x="24651" y="24385"/>
                  </a:cubicBezTo>
                  <a:cubicBezTo>
                    <a:pt x="23918" y="25786"/>
                    <a:pt x="23150" y="27120"/>
                    <a:pt x="22483" y="28555"/>
                  </a:cubicBezTo>
                  <a:cubicBezTo>
                    <a:pt x="22183" y="29122"/>
                    <a:pt x="22050" y="29789"/>
                    <a:pt x="21983" y="30456"/>
                  </a:cubicBezTo>
                  <a:cubicBezTo>
                    <a:pt x="22583" y="29989"/>
                    <a:pt x="22650" y="29255"/>
                    <a:pt x="22984" y="28621"/>
                  </a:cubicBezTo>
                  <a:cubicBezTo>
                    <a:pt x="23351" y="27921"/>
                    <a:pt x="23684" y="27220"/>
                    <a:pt x="24051" y="26553"/>
                  </a:cubicBezTo>
                  <a:cubicBezTo>
                    <a:pt x="24418" y="25886"/>
                    <a:pt x="24852" y="25286"/>
                    <a:pt x="25319" y="24652"/>
                  </a:cubicBezTo>
                  <a:cubicBezTo>
                    <a:pt x="25719" y="24085"/>
                    <a:pt x="26186" y="23484"/>
                    <a:pt x="26686" y="22951"/>
                  </a:cubicBezTo>
                  <a:lnTo>
                    <a:pt x="26686" y="22951"/>
                  </a:lnTo>
                  <a:cubicBezTo>
                    <a:pt x="25886" y="27754"/>
                    <a:pt x="24118" y="32224"/>
                    <a:pt x="22483" y="36760"/>
                  </a:cubicBezTo>
                  <a:cubicBezTo>
                    <a:pt x="22483" y="36761"/>
                    <a:pt x="22484" y="36761"/>
                    <a:pt x="22484" y="36761"/>
                  </a:cubicBezTo>
                  <a:cubicBezTo>
                    <a:pt x="22564" y="36761"/>
                    <a:pt x="25322" y="30214"/>
                    <a:pt x="26653" y="26887"/>
                  </a:cubicBezTo>
                  <a:lnTo>
                    <a:pt x="26653" y="26887"/>
                  </a:lnTo>
                  <a:cubicBezTo>
                    <a:pt x="26319" y="29889"/>
                    <a:pt x="25652" y="32758"/>
                    <a:pt x="24518" y="35560"/>
                  </a:cubicBezTo>
                  <a:cubicBezTo>
                    <a:pt x="26319" y="32657"/>
                    <a:pt x="26786" y="29322"/>
                    <a:pt x="27554" y="26119"/>
                  </a:cubicBezTo>
                  <a:lnTo>
                    <a:pt x="27687" y="27621"/>
                  </a:lnTo>
                  <a:cubicBezTo>
                    <a:pt x="28387" y="25386"/>
                    <a:pt x="28121" y="22984"/>
                    <a:pt x="28955" y="20749"/>
                  </a:cubicBezTo>
                  <a:cubicBezTo>
                    <a:pt x="28955" y="21616"/>
                    <a:pt x="28988" y="22550"/>
                    <a:pt x="28988" y="23418"/>
                  </a:cubicBezTo>
                  <a:cubicBezTo>
                    <a:pt x="28988" y="24385"/>
                    <a:pt x="28888" y="25286"/>
                    <a:pt x="28821" y="26253"/>
                  </a:cubicBezTo>
                  <a:cubicBezTo>
                    <a:pt x="28721" y="27220"/>
                    <a:pt x="28654" y="28121"/>
                    <a:pt x="28521" y="29055"/>
                  </a:cubicBezTo>
                  <a:cubicBezTo>
                    <a:pt x="28387" y="29922"/>
                    <a:pt x="28221" y="30823"/>
                    <a:pt x="28054" y="31723"/>
                  </a:cubicBezTo>
                  <a:cubicBezTo>
                    <a:pt x="27854" y="32624"/>
                    <a:pt x="27654" y="33558"/>
                    <a:pt x="27387" y="34459"/>
                  </a:cubicBezTo>
                  <a:cubicBezTo>
                    <a:pt x="27153" y="35393"/>
                    <a:pt x="26886" y="36260"/>
                    <a:pt x="26620" y="37161"/>
                  </a:cubicBezTo>
                  <a:cubicBezTo>
                    <a:pt x="26319" y="38061"/>
                    <a:pt x="25519" y="40630"/>
                    <a:pt x="25485" y="41097"/>
                  </a:cubicBezTo>
                  <a:cubicBezTo>
                    <a:pt x="25952" y="40063"/>
                    <a:pt x="26853" y="37795"/>
                    <a:pt x="27353" y="36794"/>
                  </a:cubicBezTo>
                  <a:cubicBezTo>
                    <a:pt x="27520" y="36427"/>
                    <a:pt x="27720" y="36127"/>
                    <a:pt x="27954" y="35760"/>
                  </a:cubicBezTo>
                  <a:cubicBezTo>
                    <a:pt x="27954" y="35739"/>
                    <a:pt x="27954" y="35707"/>
                    <a:pt x="27961" y="35707"/>
                  </a:cubicBezTo>
                  <a:cubicBezTo>
                    <a:pt x="27966" y="35707"/>
                    <a:pt x="27974" y="35720"/>
                    <a:pt x="27987" y="35760"/>
                  </a:cubicBezTo>
                  <a:cubicBezTo>
                    <a:pt x="27854" y="36594"/>
                    <a:pt x="27787" y="38328"/>
                    <a:pt x="27854" y="38328"/>
                  </a:cubicBezTo>
                  <a:cubicBezTo>
                    <a:pt x="28154" y="37127"/>
                    <a:pt x="28488" y="35927"/>
                    <a:pt x="28788" y="34726"/>
                  </a:cubicBezTo>
                  <a:lnTo>
                    <a:pt x="28788" y="34726"/>
                  </a:lnTo>
                  <a:cubicBezTo>
                    <a:pt x="29055" y="36394"/>
                    <a:pt x="28788" y="37961"/>
                    <a:pt x="28621" y="39562"/>
                  </a:cubicBezTo>
                  <a:cubicBezTo>
                    <a:pt x="28387" y="41164"/>
                    <a:pt x="28187" y="42765"/>
                    <a:pt x="28387" y="44599"/>
                  </a:cubicBezTo>
                  <a:cubicBezTo>
                    <a:pt x="28621" y="42965"/>
                    <a:pt x="28988" y="40330"/>
                    <a:pt x="29221" y="38995"/>
                  </a:cubicBezTo>
                  <a:cubicBezTo>
                    <a:pt x="29221" y="40563"/>
                    <a:pt x="29522" y="42431"/>
                    <a:pt x="29622" y="43966"/>
                  </a:cubicBezTo>
                  <a:cubicBezTo>
                    <a:pt x="29655" y="44466"/>
                    <a:pt x="29855" y="48002"/>
                    <a:pt x="30122" y="48002"/>
                  </a:cubicBezTo>
                  <a:cubicBezTo>
                    <a:pt x="30356" y="48002"/>
                    <a:pt x="30556" y="44466"/>
                    <a:pt x="30622" y="43966"/>
                  </a:cubicBezTo>
                  <a:cubicBezTo>
                    <a:pt x="30689" y="42431"/>
                    <a:pt x="30989" y="40563"/>
                    <a:pt x="30989" y="38995"/>
                  </a:cubicBezTo>
                  <a:cubicBezTo>
                    <a:pt x="31223" y="40396"/>
                    <a:pt x="31623" y="42965"/>
                    <a:pt x="31823" y="44599"/>
                  </a:cubicBezTo>
                  <a:cubicBezTo>
                    <a:pt x="32023" y="42765"/>
                    <a:pt x="31823" y="41164"/>
                    <a:pt x="31623" y="39562"/>
                  </a:cubicBezTo>
                  <a:cubicBezTo>
                    <a:pt x="31390" y="37961"/>
                    <a:pt x="31156" y="36327"/>
                    <a:pt x="31456" y="34726"/>
                  </a:cubicBezTo>
                  <a:lnTo>
                    <a:pt x="31456" y="34726"/>
                  </a:lnTo>
                  <a:cubicBezTo>
                    <a:pt x="31723" y="35927"/>
                    <a:pt x="32057" y="37127"/>
                    <a:pt x="32357" y="38328"/>
                  </a:cubicBezTo>
                  <a:cubicBezTo>
                    <a:pt x="32424" y="38328"/>
                    <a:pt x="32357" y="36594"/>
                    <a:pt x="32224" y="35760"/>
                  </a:cubicBezTo>
                  <a:cubicBezTo>
                    <a:pt x="32240" y="35743"/>
                    <a:pt x="32249" y="35735"/>
                    <a:pt x="32253" y="35735"/>
                  </a:cubicBezTo>
                  <a:cubicBezTo>
                    <a:pt x="32257" y="35735"/>
                    <a:pt x="32257" y="35743"/>
                    <a:pt x="32257" y="35760"/>
                  </a:cubicBezTo>
                  <a:cubicBezTo>
                    <a:pt x="32490" y="36093"/>
                    <a:pt x="32691" y="36427"/>
                    <a:pt x="32857" y="36794"/>
                  </a:cubicBezTo>
                  <a:cubicBezTo>
                    <a:pt x="33358" y="37828"/>
                    <a:pt x="34225" y="40096"/>
                    <a:pt x="34725" y="41097"/>
                  </a:cubicBezTo>
                  <a:cubicBezTo>
                    <a:pt x="34659" y="40597"/>
                    <a:pt x="33891" y="38061"/>
                    <a:pt x="33591" y="37161"/>
                  </a:cubicBezTo>
                  <a:cubicBezTo>
                    <a:pt x="33324" y="36293"/>
                    <a:pt x="33057" y="35393"/>
                    <a:pt x="32824" y="34459"/>
                  </a:cubicBezTo>
                  <a:cubicBezTo>
                    <a:pt x="32557" y="33558"/>
                    <a:pt x="32357" y="32624"/>
                    <a:pt x="32157" y="31723"/>
                  </a:cubicBezTo>
                  <a:cubicBezTo>
                    <a:pt x="31990" y="30823"/>
                    <a:pt x="31823" y="29922"/>
                    <a:pt x="31690" y="29055"/>
                  </a:cubicBezTo>
                  <a:cubicBezTo>
                    <a:pt x="31556" y="28121"/>
                    <a:pt x="31490" y="27154"/>
                    <a:pt x="31390" y="26253"/>
                  </a:cubicBezTo>
                  <a:cubicBezTo>
                    <a:pt x="31323" y="25286"/>
                    <a:pt x="31256" y="24385"/>
                    <a:pt x="31223" y="23418"/>
                  </a:cubicBezTo>
                  <a:cubicBezTo>
                    <a:pt x="31223" y="22550"/>
                    <a:pt x="31223" y="21616"/>
                    <a:pt x="31256" y="20749"/>
                  </a:cubicBezTo>
                  <a:close/>
                  <a:moveTo>
                    <a:pt x="13210" y="1"/>
                  </a:moveTo>
                  <a:lnTo>
                    <a:pt x="13210" y="1"/>
                  </a:lnTo>
                  <a:cubicBezTo>
                    <a:pt x="12042" y="1535"/>
                    <a:pt x="12509" y="5772"/>
                    <a:pt x="14044" y="8140"/>
                  </a:cubicBezTo>
                  <a:cubicBezTo>
                    <a:pt x="15645" y="10608"/>
                    <a:pt x="17913" y="11943"/>
                    <a:pt x="20882" y="12443"/>
                  </a:cubicBezTo>
                  <a:cubicBezTo>
                    <a:pt x="19591" y="13939"/>
                    <a:pt x="18249" y="14971"/>
                    <a:pt x="16424" y="14971"/>
                  </a:cubicBezTo>
                  <a:cubicBezTo>
                    <a:pt x="16173" y="14971"/>
                    <a:pt x="15914" y="14952"/>
                    <a:pt x="15645" y="14911"/>
                  </a:cubicBezTo>
                  <a:cubicBezTo>
                    <a:pt x="15545" y="14611"/>
                    <a:pt x="15412" y="14344"/>
                    <a:pt x="15345" y="14078"/>
                  </a:cubicBezTo>
                  <a:cubicBezTo>
                    <a:pt x="14446" y="10774"/>
                    <a:pt x="12145" y="8873"/>
                    <a:pt x="9237" y="8873"/>
                  </a:cubicBezTo>
                  <a:cubicBezTo>
                    <a:pt x="8474" y="8873"/>
                    <a:pt x="7670" y="9004"/>
                    <a:pt x="6839" y="9274"/>
                  </a:cubicBezTo>
                  <a:cubicBezTo>
                    <a:pt x="2469" y="10708"/>
                    <a:pt x="1" y="15245"/>
                    <a:pt x="1301" y="19948"/>
                  </a:cubicBezTo>
                  <a:cubicBezTo>
                    <a:pt x="2636" y="24952"/>
                    <a:pt x="5971" y="27754"/>
                    <a:pt x="10808" y="28755"/>
                  </a:cubicBezTo>
                  <a:cubicBezTo>
                    <a:pt x="11593" y="28917"/>
                    <a:pt x="12371" y="28992"/>
                    <a:pt x="13139" y="28992"/>
                  </a:cubicBezTo>
                  <a:cubicBezTo>
                    <a:pt x="15538" y="28992"/>
                    <a:pt x="17850" y="28257"/>
                    <a:pt x="20048" y="27120"/>
                  </a:cubicBezTo>
                  <a:cubicBezTo>
                    <a:pt x="20382" y="26953"/>
                    <a:pt x="20782" y="26753"/>
                    <a:pt x="21282" y="26720"/>
                  </a:cubicBezTo>
                  <a:lnTo>
                    <a:pt x="21282" y="26720"/>
                  </a:lnTo>
                  <a:cubicBezTo>
                    <a:pt x="21049" y="27053"/>
                    <a:pt x="20882" y="27387"/>
                    <a:pt x="20682" y="27654"/>
                  </a:cubicBezTo>
                  <a:cubicBezTo>
                    <a:pt x="20015" y="28721"/>
                    <a:pt x="19281" y="29722"/>
                    <a:pt x="18681" y="30789"/>
                  </a:cubicBezTo>
                  <a:cubicBezTo>
                    <a:pt x="17813" y="32424"/>
                    <a:pt x="17847" y="34092"/>
                    <a:pt x="18947" y="35593"/>
                  </a:cubicBezTo>
                  <a:cubicBezTo>
                    <a:pt x="19548" y="36460"/>
                    <a:pt x="20115" y="37328"/>
                    <a:pt x="20615" y="38295"/>
                  </a:cubicBezTo>
                  <a:cubicBezTo>
                    <a:pt x="21049" y="39162"/>
                    <a:pt x="21783" y="39929"/>
                    <a:pt x="22450" y="40663"/>
                  </a:cubicBezTo>
                  <a:cubicBezTo>
                    <a:pt x="22817" y="41097"/>
                    <a:pt x="22917" y="41564"/>
                    <a:pt x="22917" y="42098"/>
                  </a:cubicBezTo>
                  <a:cubicBezTo>
                    <a:pt x="22984" y="43999"/>
                    <a:pt x="23818" y="45467"/>
                    <a:pt x="25419" y="46467"/>
                  </a:cubicBezTo>
                  <a:cubicBezTo>
                    <a:pt x="25719" y="46634"/>
                    <a:pt x="26019" y="46934"/>
                    <a:pt x="26186" y="47268"/>
                  </a:cubicBezTo>
                  <a:cubicBezTo>
                    <a:pt x="26986" y="48769"/>
                    <a:pt x="27920" y="49970"/>
                    <a:pt x="28721" y="51471"/>
                  </a:cubicBezTo>
                  <a:cubicBezTo>
                    <a:pt x="29155" y="52338"/>
                    <a:pt x="29788" y="53472"/>
                    <a:pt x="30022" y="54840"/>
                  </a:cubicBezTo>
                  <a:cubicBezTo>
                    <a:pt x="30089" y="54773"/>
                    <a:pt x="30889" y="52338"/>
                    <a:pt x="31323" y="51471"/>
                  </a:cubicBezTo>
                  <a:cubicBezTo>
                    <a:pt x="32090" y="49970"/>
                    <a:pt x="33057" y="48769"/>
                    <a:pt x="33858" y="47268"/>
                  </a:cubicBezTo>
                  <a:cubicBezTo>
                    <a:pt x="34025" y="46968"/>
                    <a:pt x="34258" y="46634"/>
                    <a:pt x="34592" y="46467"/>
                  </a:cubicBezTo>
                  <a:cubicBezTo>
                    <a:pt x="36226" y="45467"/>
                    <a:pt x="37060" y="44066"/>
                    <a:pt x="37094" y="42098"/>
                  </a:cubicBezTo>
                  <a:cubicBezTo>
                    <a:pt x="37094" y="41497"/>
                    <a:pt x="37260" y="41097"/>
                    <a:pt x="37594" y="40663"/>
                  </a:cubicBezTo>
                  <a:cubicBezTo>
                    <a:pt x="38295" y="39929"/>
                    <a:pt x="38995" y="39162"/>
                    <a:pt x="39429" y="38295"/>
                  </a:cubicBezTo>
                  <a:cubicBezTo>
                    <a:pt x="39929" y="37328"/>
                    <a:pt x="40496" y="36427"/>
                    <a:pt x="41097" y="35593"/>
                  </a:cubicBezTo>
                  <a:cubicBezTo>
                    <a:pt x="42197" y="34092"/>
                    <a:pt x="42197" y="32424"/>
                    <a:pt x="41363" y="30789"/>
                  </a:cubicBezTo>
                  <a:cubicBezTo>
                    <a:pt x="40796" y="29722"/>
                    <a:pt x="40029" y="28721"/>
                    <a:pt x="39362" y="27654"/>
                  </a:cubicBezTo>
                  <a:cubicBezTo>
                    <a:pt x="39162" y="27320"/>
                    <a:pt x="38995" y="27053"/>
                    <a:pt x="38762" y="26720"/>
                  </a:cubicBezTo>
                  <a:lnTo>
                    <a:pt x="38762" y="26720"/>
                  </a:lnTo>
                  <a:cubicBezTo>
                    <a:pt x="39329" y="26753"/>
                    <a:pt x="39662" y="26953"/>
                    <a:pt x="39996" y="27120"/>
                  </a:cubicBezTo>
                  <a:cubicBezTo>
                    <a:pt x="42194" y="28257"/>
                    <a:pt x="44506" y="28992"/>
                    <a:pt x="46905" y="28992"/>
                  </a:cubicBezTo>
                  <a:cubicBezTo>
                    <a:pt x="47673" y="28992"/>
                    <a:pt x="48451" y="28917"/>
                    <a:pt x="49236" y="28755"/>
                  </a:cubicBezTo>
                  <a:cubicBezTo>
                    <a:pt x="54072" y="27754"/>
                    <a:pt x="57408" y="24952"/>
                    <a:pt x="58742" y="19948"/>
                  </a:cubicBezTo>
                  <a:cubicBezTo>
                    <a:pt x="60010" y="15245"/>
                    <a:pt x="57542" y="10642"/>
                    <a:pt x="53105" y="9274"/>
                  </a:cubicBezTo>
                  <a:cubicBezTo>
                    <a:pt x="52287" y="9022"/>
                    <a:pt x="51496" y="8899"/>
                    <a:pt x="50745" y="8899"/>
                  </a:cubicBezTo>
                  <a:cubicBezTo>
                    <a:pt x="47819" y="8899"/>
                    <a:pt x="45501" y="10760"/>
                    <a:pt x="44599" y="14078"/>
                  </a:cubicBezTo>
                  <a:cubicBezTo>
                    <a:pt x="44532" y="14344"/>
                    <a:pt x="44466" y="14611"/>
                    <a:pt x="44332" y="14911"/>
                  </a:cubicBezTo>
                  <a:cubicBezTo>
                    <a:pt x="44093" y="14940"/>
                    <a:pt x="43863" y="14953"/>
                    <a:pt x="43640" y="14953"/>
                  </a:cubicBezTo>
                  <a:cubicBezTo>
                    <a:pt x="41742" y="14953"/>
                    <a:pt x="40375" y="13965"/>
                    <a:pt x="39062" y="12443"/>
                  </a:cubicBezTo>
                  <a:cubicBezTo>
                    <a:pt x="42031" y="11976"/>
                    <a:pt x="44332" y="10642"/>
                    <a:pt x="45900" y="8140"/>
                  </a:cubicBezTo>
                  <a:cubicBezTo>
                    <a:pt x="47434" y="5772"/>
                    <a:pt x="47901" y="1535"/>
                    <a:pt x="46734" y="1"/>
                  </a:cubicBezTo>
                  <a:lnTo>
                    <a:pt x="46734" y="1"/>
                  </a:lnTo>
                  <a:cubicBezTo>
                    <a:pt x="46534" y="401"/>
                    <a:pt x="46267" y="735"/>
                    <a:pt x="46167" y="1068"/>
                  </a:cubicBezTo>
                  <a:cubicBezTo>
                    <a:pt x="45600" y="2436"/>
                    <a:pt x="44599" y="3103"/>
                    <a:pt x="43198" y="3203"/>
                  </a:cubicBezTo>
                  <a:cubicBezTo>
                    <a:pt x="42942" y="3214"/>
                    <a:pt x="42687" y="3218"/>
                    <a:pt x="42431" y="3218"/>
                  </a:cubicBezTo>
                  <a:cubicBezTo>
                    <a:pt x="41919" y="3218"/>
                    <a:pt x="41408" y="3203"/>
                    <a:pt x="40896" y="3203"/>
                  </a:cubicBezTo>
                  <a:cubicBezTo>
                    <a:pt x="39952" y="3203"/>
                    <a:pt x="39008" y="3153"/>
                    <a:pt x="38056" y="3153"/>
                  </a:cubicBezTo>
                  <a:cubicBezTo>
                    <a:pt x="37461" y="3153"/>
                    <a:pt x="36863" y="3172"/>
                    <a:pt x="36260" y="3236"/>
                  </a:cubicBezTo>
                  <a:cubicBezTo>
                    <a:pt x="32824" y="3570"/>
                    <a:pt x="30422" y="5905"/>
                    <a:pt x="30022" y="9441"/>
                  </a:cubicBezTo>
                  <a:cubicBezTo>
                    <a:pt x="30022" y="9574"/>
                    <a:pt x="30022" y="9708"/>
                    <a:pt x="29989" y="9774"/>
                  </a:cubicBezTo>
                  <a:cubicBezTo>
                    <a:pt x="29989" y="9641"/>
                    <a:pt x="29989" y="9541"/>
                    <a:pt x="29922" y="9441"/>
                  </a:cubicBezTo>
                  <a:cubicBezTo>
                    <a:pt x="29488" y="5905"/>
                    <a:pt x="27153" y="3570"/>
                    <a:pt x="23684" y="3236"/>
                  </a:cubicBezTo>
                  <a:cubicBezTo>
                    <a:pt x="23094" y="3172"/>
                    <a:pt x="22499" y="3153"/>
                    <a:pt x="21903" y="3153"/>
                  </a:cubicBezTo>
                  <a:cubicBezTo>
                    <a:pt x="20949" y="3153"/>
                    <a:pt x="19992" y="3203"/>
                    <a:pt x="19047" y="3203"/>
                  </a:cubicBezTo>
                  <a:cubicBezTo>
                    <a:pt x="18558" y="3203"/>
                    <a:pt x="18039" y="3233"/>
                    <a:pt x="17520" y="3233"/>
                  </a:cubicBezTo>
                  <a:cubicBezTo>
                    <a:pt x="17261" y="3233"/>
                    <a:pt x="17002" y="3225"/>
                    <a:pt x="16746" y="3203"/>
                  </a:cubicBezTo>
                  <a:cubicBezTo>
                    <a:pt x="15345" y="3103"/>
                    <a:pt x="14344" y="2436"/>
                    <a:pt x="13810" y="1068"/>
                  </a:cubicBezTo>
                  <a:cubicBezTo>
                    <a:pt x="13677" y="735"/>
                    <a:pt x="13410" y="401"/>
                    <a:pt x="1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2119675" y="3128225"/>
              <a:ext cx="606300" cy="312200"/>
            </a:xfrm>
            <a:custGeom>
              <a:avLst/>
              <a:gdLst/>
              <a:ahLst/>
              <a:cxnLst/>
              <a:rect l="l" t="t" r="r" b="b"/>
              <a:pathLst>
                <a:path w="24252" h="12488" extrusionOk="0">
                  <a:moveTo>
                    <a:pt x="1001" y="0"/>
                  </a:moveTo>
                  <a:cubicBezTo>
                    <a:pt x="501" y="467"/>
                    <a:pt x="301" y="1635"/>
                    <a:pt x="201" y="2302"/>
                  </a:cubicBezTo>
                  <a:cubicBezTo>
                    <a:pt x="134" y="3003"/>
                    <a:pt x="234" y="4871"/>
                    <a:pt x="735" y="6005"/>
                  </a:cubicBezTo>
                  <a:cubicBezTo>
                    <a:pt x="2369" y="9874"/>
                    <a:pt x="5305" y="12009"/>
                    <a:pt x="9708" y="12443"/>
                  </a:cubicBezTo>
                  <a:cubicBezTo>
                    <a:pt x="10048" y="12473"/>
                    <a:pt x="10375" y="12488"/>
                    <a:pt x="10692" y="12488"/>
                  </a:cubicBezTo>
                  <a:cubicBezTo>
                    <a:pt x="12794" y="12488"/>
                    <a:pt x="14419" y="11845"/>
                    <a:pt x="16246" y="10975"/>
                  </a:cubicBezTo>
                  <a:cubicBezTo>
                    <a:pt x="19181" y="9607"/>
                    <a:pt x="21483" y="7506"/>
                    <a:pt x="23351" y="4837"/>
                  </a:cubicBezTo>
                  <a:cubicBezTo>
                    <a:pt x="23618" y="4437"/>
                    <a:pt x="24018" y="3436"/>
                    <a:pt x="24251" y="2969"/>
                  </a:cubicBezTo>
                  <a:lnTo>
                    <a:pt x="24251" y="2969"/>
                  </a:lnTo>
                  <a:cubicBezTo>
                    <a:pt x="24251" y="2970"/>
                    <a:pt x="23451" y="4037"/>
                    <a:pt x="23184" y="4370"/>
                  </a:cubicBezTo>
                  <a:cubicBezTo>
                    <a:pt x="21916" y="5705"/>
                    <a:pt x="20882" y="7306"/>
                    <a:pt x="18981" y="8440"/>
                  </a:cubicBezTo>
                  <a:cubicBezTo>
                    <a:pt x="19648" y="7873"/>
                    <a:pt x="22217" y="4837"/>
                    <a:pt x="23351" y="2769"/>
                  </a:cubicBezTo>
                  <a:cubicBezTo>
                    <a:pt x="23551" y="2369"/>
                    <a:pt x="23818" y="1802"/>
                    <a:pt x="24018" y="1368"/>
                  </a:cubicBezTo>
                  <a:cubicBezTo>
                    <a:pt x="23884" y="1368"/>
                    <a:pt x="21383" y="4337"/>
                    <a:pt x="19681" y="5604"/>
                  </a:cubicBezTo>
                  <a:cubicBezTo>
                    <a:pt x="19415" y="5805"/>
                    <a:pt x="17713" y="7139"/>
                    <a:pt x="17613" y="7539"/>
                  </a:cubicBezTo>
                  <a:cubicBezTo>
                    <a:pt x="18150" y="7350"/>
                    <a:pt x="19760" y="6564"/>
                    <a:pt x="19849" y="6564"/>
                  </a:cubicBezTo>
                  <a:cubicBezTo>
                    <a:pt x="19854" y="6564"/>
                    <a:pt x="19854" y="6566"/>
                    <a:pt x="19848" y="6572"/>
                  </a:cubicBezTo>
                  <a:cubicBezTo>
                    <a:pt x="17914" y="8740"/>
                    <a:pt x="15679" y="10341"/>
                    <a:pt x="12910" y="11242"/>
                  </a:cubicBezTo>
                  <a:cubicBezTo>
                    <a:pt x="12083" y="11526"/>
                    <a:pt x="11196" y="11664"/>
                    <a:pt x="10306" y="11664"/>
                  </a:cubicBezTo>
                  <a:cubicBezTo>
                    <a:pt x="8791" y="11664"/>
                    <a:pt x="7266" y="11264"/>
                    <a:pt x="6005" y="10508"/>
                  </a:cubicBezTo>
                  <a:cubicBezTo>
                    <a:pt x="3370" y="8907"/>
                    <a:pt x="1969" y="6705"/>
                    <a:pt x="1802" y="3370"/>
                  </a:cubicBezTo>
                  <a:cubicBezTo>
                    <a:pt x="1735" y="2869"/>
                    <a:pt x="1735" y="2402"/>
                    <a:pt x="1635" y="1902"/>
                  </a:cubicBezTo>
                  <a:lnTo>
                    <a:pt x="1635" y="1902"/>
                  </a:lnTo>
                  <a:cubicBezTo>
                    <a:pt x="1335" y="3536"/>
                    <a:pt x="1302" y="4704"/>
                    <a:pt x="2002" y="6572"/>
                  </a:cubicBezTo>
                  <a:cubicBezTo>
                    <a:pt x="1135" y="5338"/>
                    <a:pt x="1" y="3236"/>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056300" y="3044800"/>
              <a:ext cx="209350" cy="173550"/>
            </a:xfrm>
            <a:custGeom>
              <a:avLst/>
              <a:gdLst/>
              <a:ahLst/>
              <a:cxnLst/>
              <a:rect l="l" t="t" r="r" b="b"/>
              <a:pathLst>
                <a:path w="8374" h="6942" extrusionOk="0">
                  <a:moveTo>
                    <a:pt x="3936" y="1"/>
                  </a:moveTo>
                  <a:cubicBezTo>
                    <a:pt x="3158" y="1"/>
                    <a:pt x="2357" y="151"/>
                    <a:pt x="1702" y="469"/>
                  </a:cubicBezTo>
                  <a:cubicBezTo>
                    <a:pt x="835" y="869"/>
                    <a:pt x="301" y="1369"/>
                    <a:pt x="1" y="2137"/>
                  </a:cubicBezTo>
                  <a:cubicBezTo>
                    <a:pt x="479" y="1808"/>
                    <a:pt x="1037" y="1105"/>
                    <a:pt x="2728" y="1105"/>
                  </a:cubicBezTo>
                  <a:cubicBezTo>
                    <a:pt x="2926" y="1105"/>
                    <a:pt x="3139" y="1115"/>
                    <a:pt x="3370" y="1136"/>
                  </a:cubicBezTo>
                  <a:cubicBezTo>
                    <a:pt x="4971" y="1336"/>
                    <a:pt x="6272" y="2971"/>
                    <a:pt x="5672" y="4472"/>
                  </a:cubicBezTo>
                  <a:cubicBezTo>
                    <a:pt x="6506" y="3171"/>
                    <a:pt x="6472" y="1670"/>
                    <a:pt x="4638" y="769"/>
                  </a:cubicBezTo>
                  <a:cubicBezTo>
                    <a:pt x="4746" y="752"/>
                    <a:pt x="4855" y="743"/>
                    <a:pt x="4962" y="743"/>
                  </a:cubicBezTo>
                  <a:cubicBezTo>
                    <a:pt x="6710" y="743"/>
                    <a:pt x="8288" y="2959"/>
                    <a:pt x="7440" y="4939"/>
                  </a:cubicBezTo>
                  <a:cubicBezTo>
                    <a:pt x="7089" y="5670"/>
                    <a:pt x="6405" y="6170"/>
                    <a:pt x="5612" y="6170"/>
                  </a:cubicBezTo>
                  <a:cubicBezTo>
                    <a:pt x="5500" y="6170"/>
                    <a:pt x="5387" y="6160"/>
                    <a:pt x="5271" y="6139"/>
                  </a:cubicBezTo>
                  <a:cubicBezTo>
                    <a:pt x="3437" y="5939"/>
                    <a:pt x="2503" y="4672"/>
                    <a:pt x="2202" y="4138"/>
                  </a:cubicBezTo>
                  <a:lnTo>
                    <a:pt x="2202" y="4138"/>
                  </a:lnTo>
                  <a:cubicBezTo>
                    <a:pt x="2303" y="4672"/>
                    <a:pt x="2636" y="5306"/>
                    <a:pt x="2803" y="5506"/>
                  </a:cubicBezTo>
                  <a:cubicBezTo>
                    <a:pt x="3512" y="6473"/>
                    <a:pt x="4471" y="6942"/>
                    <a:pt x="5649" y="6942"/>
                  </a:cubicBezTo>
                  <a:cubicBezTo>
                    <a:pt x="5690" y="6942"/>
                    <a:pt x="5731" y="6941"/>
                    <a:pt x="5772" y="6940"/>
                  </a:cubicBezTo>
                  <a:cubicBezTo>
                    <a:pt x="7273" y="6873"/>
                    <a:pt x="8273" y="5806"/>
                    <a:pt x="8307" y="4205"/>
                  </a:cubicBezTo>
                  <a:cubicBezTo>
                    <a:pt x="8374" y="2370"/>
                    <a:pt x="7339" y="802"/>
                    <a:pt x="5638" y="269"/>
                  </a:cubicBezTo>
                  <a:cubicBezTo>
                    <a:pt x="5140" y="93"/>
                    <a:pt x="4545" y="1"/>
                    <a:pt x="3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1769425" y="3243300"/>
              <a:ext cx="130950" cy="126800"/>
            </a:xfrm>
            <a:custGeom>
              <a:avLst/>
              <a:gdLst/>
              <a:ahLst/>
              <a:cxnLst/>
              <a:rect l="l" t="t" r="r" b="b"/>
              <a:pathLst>
                <a:path w="5238" h="5072" extrusionOk="0">
                  <a:moveTo>
                    <a:pt x="5238" y="1"/>
                  </a:moveTo>
                  <a:cubicBezTo>
                    <a:pt x="4304" y="1"/>
                    <a:pt x="3136" y="334"/>
                    <a:pt x="2803" y="1001"/>
                  </a:cubicBezTo>
                  <a:cubicBezTo>
                    <a:pt x="1368" y="4104"/>
                    <a:pt x="34" y="4871"/>
                    <a:pt x="1" y="5071"/>
                  </a:cubicBezTo>
                  <a:cubicBezTo>
                    <a:pt x="2302" y="4104"/>
                    <a:pt x="3470" y="1602"/>
                    <a:pt x="5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458;p42">
            <a:extLst>
              <a:ext uri="{FF2B5EF4-FFF2-40B4-BE49-F238E27FC236}">
                <a16:creationId xmlns:a16="http://schemas.microsoft.com/office/drawing/2014/main" xmlns="" id="{70D82338-6711-71F3-C9A2-FDE5BFBA03FB}"/>
              </a:ext>
            </a:extLst>
          </p:cNvPr>
          <p:cNvSpPr txBox="1">
            <a:spLocks noGrp="1"/>
          </p:cNvSpPr>
          <p:nvPr>
            <p:ph type="body" idx="1"/>
          </p:nvPr>
        </p:nvSpPr>
        <p:spPr>
          <a:xfrm>
            <a:off x="848708" y="1143424"/>
            <a:ext cx="7717500" cy="35621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600" b="0" i="0" u="none" strike="noStrike" cap="none">
                <a:solidFill>
                  <a:schemeClr val="dk2"/>
                </a:solidFill>
                <a:latin typeface="Belleza"/>
                <a:ea typeface="Belleza"/>
                <a:cs typeface="Belleza"/>
                <a:sym typeface="Belleza"/>
              </a:defRPr>
            </a:lvl1pPr>
            <a:lvl2pPr marL="914400" marR="0" lvl="1"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2pPr>
            <a:lvl3pPr marL="1371600" marR="0" lvl="2"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3pPr>
            <a:lvl4pPr marL="1828800" marR="0" lvl="3"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4pPr>
            <a:lvl5pPr marL="2286000" marR="0" lvl="4"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5pPr>
            <a:lvl6pPr marL="2743200" marR="0" lvl="5"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6pPr>
            <a:lvl7pPr marL="3200400" marR="0" lvl="6"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7pPr>
            <a:lvl8pPr marL="3657600" marR="0" lvl="7"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8pPr>
            <a:lvl9pPr marL="4114800" marR="0" lvl="8" indent="-304800" algn="l" rtl="0">
              <a:lnSpc>
                <a:spcPct val="115000"/>
              </a:lnSpc>
              <a:spcBef>
                <a:spcPts val="0"/>
              </a:spcBef>
              <a:spcAft>
                <a:spcPts val="0"/>
              </a:spcAft>
              <a:buClr>
                <a:schemeClr val="accent1"/>
              </a:buClr>
              <a:buSzPts val="1200"/>
              <a:buFont typeface="Nunito Light"/>
              <a:buChar char="■"/>
              <a:defRPr sz="1600" b="0" i="0" u="none" strike="noStrike" cap="none">
                <a:solidFill>
                  <a:schemeClr val="dk2"/>
                </a:solidFill>
                <a:latin typeface="Belleza"/>
                <a:ea typeface="Belleza"/>
                <a:cs typeface="Belleza"/>
                <a:sym typeface="Belleza"/>
              </a:defRPr>
            </a:lvl9pPr>
          </a:lstStyle>
          <a:p>
            <a:pPr marL="0" indent="0">
              <a:buNone/>
            </a:pPr>
            <a:r>
              <a:rPr lang="id-ID" sz="1300" dirty="0" smtClean="0"/>
              <a:t>A. </a:t>
            </a:r>
            <a:r>
              <a:rPr lang="id-ID" sz="1300" dirty="0" smtClean="0"/>
              <a:t>Sistem </a:t>
            </a:r>
            <a:r>
              <a:rPr lang="id-ID" sz="1300" dirty="0"/>
              <a:t>AMPS (Advanced Mobile Phone Service) AMPS adalah sistem komunikasi seluler generasi awal yang bekerja dengan sistem analog menggunakan frekuensi radio di kisaran 30 KHz. Setiap BS dalam AMPS bekerja menggunakan sistem FDD (Frequency Division Duplex) yang memberikan support downlink dan uplink transmission dengan kanal 800-900 MHz.</a:t>
            </a:r>
          </a:p>
          <a:p>
            <a:pPr marL="0" indent="0">
              <a:buNone/>
            </a:pPr>
            <a:endParaRPr lang="id-ID" sz="1300" dirty="0"/>
          </a:p>
          <a:p>
            <a:pPr marL="0" indent="0">
              <a:buNone/>
            </a:pPr>
            <a:r>
              <a:rPr lang="id-ID" sz="1300" dirty="0" smtClean="0"/>
              <a:t>B. </a:t>
            </a:r>
            <a:r>
              <a:rPr lang="id-ID" sz="1300" dirty="0" smtClean="0"/>
              <a:t>Sistem </a:t>
            </a:r>
            <a:r>
              <a:rPr lang="id-ID" sz="1300" dirty="0"/>
              <a:t>GSM (Global System for Mobile) GSM adalah teknologi yang dipopulerkan di benua Eropa dan mulai digunakan pada tahun 1992-an. Sistem GSM sebenarnya bekerja pada kanal 800 MHz, tetapi di Eropa mengalami regulasi dengan ketentuan GSM bekerja pada frekuensi 1.800 MHz.</a:t>
            </a:r>
          </a:p>
          <a:p>
            <a:pPr marL="0" indent="0">
              <a:buNone/>
            </a:pPr>
            <a:endParaRPr lang="id-ID" sz="1300" dirty="0" smtClean="0"/>
          </a:p>
          <a:p>
            <a:pPr marL="0" indent="0">
              <a:buNone/>
            </a:pPr>
            <a:r>
              <a:rPr lang="id-ID" sz="1300" dirty="0" smtClean="0"/>
              <a:t>C. GPRS </a:t>
            </a:r>
            <a:r>
              <a:rPr lang="id-ID" sz="1300" dirty="0"/>
              <a:t>(General Packet Radio </a:t>
            </a:r>
            <a:r>
              <a:rPr lang="id-ID" sz="1300" dirty="0" smtClean="0"/>
              <a:t>Service) GPRS </a:t>
            </a:r>
            <a:r>
              <a:rPr lang="id-ID" sz="1300" dirty="0"/>
              <a:t>merupakan perbaikan dari generasi komunikasi seluler berbasis GSM yang dikeluarkan oleh ETSI (</a:t>
            </a:r>
            <a:r>
              <a:rPr lang="id-ID" sz="1300" dirty="0" smtClean="0"/>
              <a:t>European Telecommunication </a:t>
            </a:r>
            <a:r>
              <a:rPr lang="id-ID" sz="1300" dirty="0"/>
              <a:t>Standards Institute) pada tahun 1997. Keunggulan GPRS dibandingkan dengan GSM adalah fitur packet switching berkecepatan tinggi dengan kapasitas penggunaan sinyal yang lebih efektif.</a:t>
            </a:r>
          </a:p>
          <a:p>
            <a:pPr marL="0" indent="0">
              <a:buNone/>
            </a:pPr>
            <a:endParaRPr lang="id-ID" sz="1300" dirty="0" smtClean="0"/>
          </a:p>
          <a:p>
            <a:pPr marL="0" indent="0">
              <a:buNone/>
            </a:pPr>
            <a:r>
              <a:rPr lang="id-ID" sz="1300" dirty="0" smtClean="0"/>
              <a:t>D. EDGE </a:t>
            </a:r>
            <a:r>
              <a:rPr lang="id-ID" sz="1300" dirty="0"/>
              <a:t>(Enhanced Data Rates for Global Evolution) EDGE merupakan generasi wireless pada jaringan seluler yang lebih berfokus pada peningkatan kapasitas jaringan dan berbagi data pada setiap sesi komunikasi antar-user pada sistem jaringan GSM atau GPRS.</a:t>
            </a:r>
          </a:p>
          <a:p>
            <a:pPr marL="0" indent="0">
              <a:buNone/>
            </a:pPr>
            <a:endParaRPr lang="id-ID" sz="1300" dirty="0"/>
          </a:p>
        </p:txBody>
      </p:sp>
    </p:spTree>
    <p:extLst>
      <p:ext uri="{BB962C8B-B14F-4D97-AF65-F5344CB8AC3E}">
        <p14:creationId xmlns:p14="http://schemas.microsoft.com/office/powerpoint/2010/main" val="15328935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blinds(horizont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5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3"/>
        <p:cNvGrpSpPr/>
        <p:nvPr/>
      </p:nvGrpSpPr>
      <p:grpSpPr>
        <a:xfrm>
          <a:off x="0" y="0"/>
          <a:ext cx="0" cy="0"/>
          <a:chOff x="0" y="0"/>
          <a:chExt cx="0" cy="0"/>
        </a:xfrm>
      </p:grpSpPr>
      <p:sp>
        <p:nvSpPr>
          <p:cNvPr id="664" name="Google Shape;664;p50"/>
          <p:cNvSpPr txBox="1">
            <a:spLocks noGrp="1"/>
          </p:cNvSpPr>
          <p:nvPr>
            <p:ph type="title"/>
          </p:nvPr>
        </p:nvSpPr>
        <p:spPr>
          <a:xfrm>
            <a:off x="2284375" y="1995935"/>
            <a:ext cx="4473300" cy="108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681" name="Google Shape;681;p50"/>
          <p:cNvSpPr/>
          <p:nvPr/>
        </p:nvSpPr>
        <p:spPr>
          <a:xfrm>
            <a:off x="1571100" y="2484263"/>
            <a:ext cx="815214" cy="1650444"/>
          </a:xfrm>
          <a:custGeom>
            <a:avLst/>
            <a:gdLst/>
            <a:ahLst/>
            <a:cxnLst/>
            <a:rect l="l" t="t" r="r" b="b"/>
            <a:pathLst>
              <a:path w="51604" h="104475" extrusionOk="0">
                <a:moveTo>
                  <a:pt x="25752" y="1201"/>
                </a:moveTo>
                <a:cubicBezTo>
                  <a:pt x="25785" y="1301"/>
                  <a:pt x="25785" y="1401"/>
                  <a:pt x="25819" y="1501"/>
                </a:cubicBezTo>
                <a:cubicBezTo>
                  <a:pt x="26586" y="3169"/>
                  <a:pt x="27820" y="4170"/>
                  <a:pt x="29722" y="4236"/>
                </a:cubicBezTo>
                <a:cubicBezTo>
                  <a:pt x="30255" y="4303"/>
                  <a:pt x="30822" y="4236"/>
                  <a:pt x="31389" y="4337"/>
                </a:cubicBezTo>
                <a:cubicBezTo>
                  <a:pt x="32123" y="4403"/>
                  <a:pt x="32423" y="4703"/>
                  <a:pt x="32490" y="5504"/>
                </a:cubicBezTo>
                <a:cubicBezTo>
                  <a:pt x="32657" y="6471"/>
                  <a:pt x="32423" y="7372"/>
                  <a:pt x="31656" y="8039"/>
                </a:cubicBezTo>
                <a:cubicBezTo>
                  <a:pt x="30822" y="8806"/>
                  <a:pt x="29888" y="9474"/>
                  <a:pt x="28888" y="10041"/>
                </a:cubicBezTo>
                <a:cubicBezTo>
                  <a:pt x="29421" y="8506"/>
                  <a:pt x="30589" y="7239"/>
                  <a:pt x="30422" y="5471"/>
                </a:cubicBezTo>
                <a:lnTo>
                  <a:pt x="30422" y="5471"/>
                </a:lnTo>
                <a:cubicBezTo>
                  <a:pt x="29655" y="6571"/>
                  <a:pt x="27987" y="8840"/>
                  <a:pt x="27954" y="8840"/>
                </a:cubicBezTo>
                <a:cubicBezTo>
                  <a:pt x="27954" y="8039"/>
                  <a:pt x="27987" y="7239"/>
                  <a:pt x="27987" y="6471"/>
                </a:cubicBezTo>
                <a:lnTo>
                  <a:pt x="27987" y="6471"/>
                </a:lnTo>
                <a:cubicBezTo>
                  <a:pt x="27920" y="6471"/>
                  <a:pt x="27153" y="8873"/>
                  <a:pt x="26886" y="10074"/>
                </a:cubicBezTo>
                <a:cubicBezTo>
                  <a:pt x="26586" y="8373"/>
                  <a:pt x="26486" y="6705"/>
                  <a:pt x="26052" y="5004"/>
                </a:cubicBezTo>
                <a:cubicBezTo>
                  <a:pt x="25986" y="4337"/>
                  <a:pt x="25819" y="2969"/>
                  <a:pt x="25719" y="2969"/>
                </a:cubicBezTo>
                <a:cubicBezTo>
                  <a:pt x="25619" y="2969"/>
                  <a:pt x="25418" y="4337"/>
                  <a:pt x="25385" y="5004"/>
                </a:cubicBezTo>
                <a:cubicBezTo>
                  <a:pt x="24918" y="6705"/>
                  <a:pt x="24818" y="8373"/>
                  <a:pt x="24551" y="10074"/>
                </a:cubicBezTo>
                <a:cubicBezTo>
                  <a:pt x="24251" y="8873"/>
                  <a:pt x="23484" y="6471"/>
                  <a:pt x="23417" y="6471"/>
                </a:cubicBezTo>
                <a:lnTo>
                  <a:pt x="23417" y="6471"/>
                </a:lnTo>
                <a:cubicBezTo>
                  <a:pt x="23417" y="7239"/>
                  <a:pt x="23450" y="8039"/>
                  <a:pt x="23450" y="8840"/>
                </a:cubicBezTo>
                <a:cubicBezTo>
                  <a:pt x="23384" y="8840"/>
                  <a:pt x="21749" y="6638"/>
                  <a:pt x="20982" y="5471"/>
                </a:cubicBezTo>
                <a:lnTo>
                  <a:pt x="20982" y="5471"/>
                </a:lnTo>
                <a:cubicBezTo>
                  <a:pt x="20815" y="7239"/>
                  <a:pt x="21983" y="8506"/>
                  <a:pt x="22550" y="10041"/>
                </a:cubicBezTo>
                <a:cubicBezTo>
                  <a:pt x="21616" y="9407"/>
                  <a:pt x="20715" y="8806"/>
                  <a:pt x="19848" y="8039"/>
                </a:cubicBezTo>
                <a:cubicBezTo>
                  <a:pt x="19081" y="7372"/>
                  <a:pt x="18880" y="6505"/>
                  <a:pt x="19014" y="5504"/>
                </a:cubicBezTo>
                <a:cubicBezTo>
                  <a:pt x="19114" y="4737"/>
                  <a:pt x="19381" y="4470"/>
                  <a:pt x="20115" y="4337"/>
                </a:cubicBezTo>
                <a:cubicBezTo>
                  <a:pt x="20682" y="4236"/>
                  <a:pt x="21249" y="4303"/>
                  <a:pt x="21783" y="4236"/>
                </a:cubicBezTo>
                <a:cubicBezTo>
                  <a:pt x="23651" y="4170"/>
                  <a:pt x="24918" y="3169"/>
                  <a:pt x="25685" y="1501"/>
                </a:cubicBezTo>
                <a:cubicBezTo>
                  <a:pt x="25719" y="1401"/>
                  <a:pt x="25752" y="1301"/>
                  <a:pt x="25752" y="1201"/>
                </a:cubicBezTo>
                <a:close/>
                <a:moveTo>
                  <a:pt x="18080" y="10641"/>
                </a:moveTo>
                <a:cubicBezTo>
                  <a:pt x="19448" y="10841"/>
                  <a:pt x="20682" y="10975"/>
                  <a:pt x="21883" y="11175"/>
                </a:cubicBezTo>
                <a:cubicBezTo>
                  <a:pt x="22616" y="11308"/>
                  <a:pt x="23217" y="11642"/>
                  <a:pt x="23450" y="12476"/>
                </a:cubicBezTo>
                <a:cubicBezTo>
                  <a:pt x="23217" y="12309"/>
                  <a:pt x="22950" y="12042"/>
                  <a:pt x="22683" y="11909"/>
                </a:cubicBezTo>
                <a:cubicBezTo>
                  <a:pt x="22283" y="11775"/>
                  <a:pt x="20949" y="11642"/>
                  <a:pt x="20582" y="11508"/>
                </a:cubicBezTo>
                <a:lnTo>
                  <a:pt x="20582" y="11508"/>
                </a:lnTo>
                <a:cubicBezTo>
                  <a:pt x="20582" y="11909"/>
                  <a:pt x="20615" y="12342"/>
                  <a:pt x="20615" y="12876"/>
                </a:cubicBezTo>
                <a:cubicBezTo>
                  <a:pt x="20181" y="12309"/>
                  <a:pt x="19848" y="11842"/>
                  <a:pt x="19281" y="11175"/>
                </a:cubicBezTo>
                <a:lnTo>
                  <a:pt x="19281" y="11175"/>
                </a:lnTo>
                <a:cubicBezTo>
                  <a:pt x="19214" y="12409"/>
                  <a:pt x="20048" y="13143"/>
                  <a:pt x="20248" y="14043"/>
                </a:cubicBezTo>
                <a:cubicBezTo>
                  <a:pt x="19581" y="13643"/>
                  <a:pt x="18680" y="12209"/>
                  <a:pt x="18080" y="10641"/>
                </a:cubicBezTo>
                <a:close/>
                <a:moveTo>
                  <a:pt x="33558" y="10674"/>
                </a:moveTo>
                <a:lnTo>
                  <a:pt x="33558" y="10674"/>
                </a:lnTo>
                <a:cubicBezTo>
                  <a:pt x="32924" y="12242"/>
                  <a:pt x="32057" y="13677"/>
                  <a:pt x="31389" y="14077"/>
                </a:cubicBezTo>
                <a:cubicBezTo>
                  <a:pt x="31623" y="13109"/>
                  <a:pt x="32423" y="12442"/>
                  <a:pt x="32357" y="11208"/>
                </a:cubicBezTo>
                <a:lnTo>
                  <a:pt x="32357" y="11208"/>
                </a:lnTo>
                <a:cubicBezTo>
                  <a:pt x="31790" y="11875"/>
                  <a:pt x="31456" y="12342"/>
                  <a:pt x="31022" y="12909"/>
                </a:cubicBezTo>
                <a:cubicBezTo>
                  <a:pt x="31056" y="12342"/>
                  <a:pt x="31056" y="11942"/>
                  <a:pt x="31056" y="11542"/>
                </a:cubicBezTo>
                <a:lnTo>
                  <a:pt x="31056" y="11542"/>
                </a:lnTo>
                <a:cubicBezTo>
                  <a:pt x="30722" y="11675"/>
                  <a:pt x="29355" y="11775"/>
                  <a:pt x="28954" y="11942"/>
                </a:cubicBezTo>
                <a:cubicBezTo>
                  <a:pt x="28687" y="12075"/>
                  <a:pt x="28421" y="12276"/>
                  <a:pt x="28187" y="12509"/>
                </a:cubicBezTo>
                <a:cubicBezTo>
                  <a:pt x="28421" y="11675"/>
                  <a:pt x="29054" y="11342"/>
                  <a:pt x="29755" y="11208"/>
                </a:cubicBezTo>
                <a:cubicBezTo>
                  <a:pt x="31022" y="10975"/>
                  <a:pt x="32223" y="10841"/>
                  <a:pt x="33558" y="10674"/>
                </a:cubicBezTo>
                <a:close/>
                <a:moveTo>
                  <a:pt x="11838" y="8505"/>
                </a:moveTo>
                <a:cubicBezTo>
                  <a:pt x="13782" y="8505"/>
                  <a:pt x="15404" y="9243"/>
                  <a:pt x="16579" y="10875"/>
                </a:cubicBezTo>
                <a:cubicBezTo>
                  <a:pt x="16946" y="11408"/>
                  <a:pt x="17279" y="12042"/>
                  <a:pt x="17646" y="12576"/>
                </a:cubicBezTo>
                <a:cubicBezTo>
                  <a:pt x="18213" y="13376"/>
                  <a:pt x="18614" y="14244"/>
                  <a:pt x="19281" y="14944"/>
                </a:cubicBezTo>
                <a:cubicBezTo>
                  <a:pt x="19915" y="15611"/>
                  <a:pt x="20148" y="16345"/>
                  <a:pt x="19981" y="17379"/>
                </a:cubicBezTo>
                <a:cubicBezTo>
                  <a:pt x="18887" y="15687"/>
                  <a:pt x="16505" y="12709"/>
                  <a:pt x="16413" y="12709"/>
                </a:cubicBezTo>
                <a:cubicBezTo>
                  <a:pt x="16413" y="12709"/>
                  <a:pt x="16412" y="12709"/>
                  <a:pt x="16412" y="12709"/>
                </a:cubicBezTo>
                <a:cubicBezTo>
                  <a:pt x="16746" y="13376"/>
                  <a:pt x="17213" y="14811"/>
                  <a:pt x="17179" y="14844"/>
                </a:cubicBezTo>
                <a:cubicBezTo>
                  <a:pt x="16879" y="14510"/>
                  <a:pt x="16579" y="14144"/>
                  <a:pt x="16279" y="13810"/>
                </a:cubicBezTo>
                <a:cubicBezTo>
                  <a:pt x="14944" y="12376"/>
                  <a:pt x="13443" y="11308"/>
                  <a:pt x="11542" y="10941"/>
                </a:cubicBezTo>
                <a:cubicBezTo>
                  <a:pt x="11375" y="10919"/>
                  <a:pt x="11208" y="10908"/>
                  <a:pt x="11040" y="10908"/>
                </a:cubicBezTo>
                <a:cubicBezTo>
                  <a:pt x="10704" y="10908"/>
                  <a:pt x="10363" y="10952"/>
                  <a:pt x="10007" y="11041"/>
                </a:cubicBezTo>
                <a:cubicBezTo>
                  <a:pt x="11909" y="11675"/>
                  <a:pt x="13743" y="12342"/>
                  <a:pt x="15178" y="13777"/>
                </a:cubicBezTo>
                <a:cubicBezTo>
                  <a:pt x="16579" y="15211"/>
                  <a:pt x="17680" y="16879"/>
                  <a:pt x="18413" y="18747"/>
                </a:cubicBezTo>
                <a:cubicBezTo>
                  <a:pt x="17012" y="17413"/>
                  <a:pt x="15712" y="15945"/>
                  <a:pt x="13844" y="15244"/>
                </a:cubicBezTo>
                <a:lnTo>
                  <a:pt x="13844" y="15244"/>
                </a:lnTo>
                <a:cubicBezTo>
                  <a:pt x="14778" y="16345"/>
                  <a:pt x="16579" y="18613"/>
                  <a:pt x="16545" y="18680"/>
                </a:cubicBezTo>
                <a:cubicBezTo>
                  <a:pt x="16345" y="18580"/>
                  <a:pt x="16179" y="18547"/>
                  <a:pt x="15945" y="18447"/>
                </a:cubicBezTo>
                <a:cubicBezTo>
                  <a:pt x="15044" y="18046"/>
                  <a:pt x="14177" y="17546"/>
                  <a:pt x="13243" y="17179"/>
                </a:cubicBezTo>
                <a:cubicBezTo>
                  <a:pt x="12776" y="16946"/>
                  <a:pt x="12509" y="16745"/>
                  <a:pt x="12509" y="16212"/>
                </a:cubicBezTo>
                <a:cubicBezTo>
                  <a:pt x="12509" y="15945"/>
                  <a:pt x="12409" y="15745"/>
                  <a:pt x="12376" y="15511"/>
                </a:cubicBezTo>
                <a:cubicBezTo>
                  <a:pt x="11939" y="13765"/>
                  <a:pt x="10700" y="12756"/>
                  <a:pt x="9059" y="12756"/>
                </a:cubicBezTo>
                <a:cubicBezTo>
                  <a:pt x="8693" y="12756"/>
                  <a:pt x="8307" y="12806"/>
                  <a:pt x="7906" y="12909"/>
                </a:cubicBezTo>
                <a:cubicBezTo>
                  <a:pt x="7539" y="13009"/>
                  <a:pt x="7172" y="13143"/>
                  <a:pt x="6738" y="13243"/>
                </a:cubicBezTo>
                <a:cubicBezTo>
                  <a:pt x="6772" y="10708"/>
                  <a:pt x="9073" y="8540"/>
                  <a:pt x="11709" y="8506"/>
                </a:cubicBezTo>
                <a:cubicBezTo>
                  <a:pt x="11752" y="8505"/>
                  <a:pt x="11795" y="8505"/>
                  <a:pt x="11838" y="8505"/>
                </a:cubicBezTo>
                <a:close/>
                <a:moveTo>
                  <a:pt x="39797" y="8538"/>
                </a:moveTo>
                <a:cubicBezTo>
                  <a:pt x="39841" y="8538"/>
                  <a:pt x="39885" y="8539"/>
                  <a:pt x="39929" y="8540"/>
                </a:cubicBezTo>
                <a:cubicBezTo>
                  <a:pt x="42597" y="8573"/>
                  <a:pt x="44866" y="10741"/>
                  <a:pt x="44899" y="13310"/>
                </a:cubicBezTo>
                <a:cubicBezTo>
                  <a:pt x="44499" y="13176"/>
                  <a:pt x="44132" y="13076"/>
                  <a:pt x="43732" y="12976"/>
                </a:cubicBezTo>
                <a:cubicBezTo>
                  <a:pt x="43304" y="12861"/>
                  <a:pt x="42896" y="12805"/>
                  <a:pt x="42512" y="12805"/>
                </a:cubicBezTo>
                <a:cubicBezTo>
                  <a:pt x="40890" y="12805"/>
                  <a:pt x="39700" y="13810"/>
                  <a:pt x="39295" y="15645"/>
                </a:cubicBezTo>
                <a:cubicBezTo>
                  <a:pt x="39262" y="15878"/>
                  <a:pt x="39162" y="16078"/>
                  <a:pt x="39162" y="16345"/>
                </a:cubicBezTo>
                <a:cubicBezTo>
                  <a:pt x="39162" y="16845"/>
                  <a:pt x="38895" y="17079"/>
                  <a:pt x="38428" y="17312"/>
                </a:cubicBezTo>
                <a:cubicBezTo>
                  <a:pt x="37494" y="17679"/>
                  <a:pt x="36626" y="18180"/>
                  <a:pt x="35726" y="18580"/>
                </a:cubicBezTo>
                <a:cubicBezTo>
                  <a:pt x="35559" y="18680"/>
                  <a:pt x="35326" y="18713"/>
                  <a:pt x="35125" y="18814"/>
                </a:cubicBezTo>
                <a:cubicBezTo>
                  <a:pt x="35092" y="18747"/>
                  <a:pt x="36893" y="16479"/>
                  <a:pt x="37827" y="15378"/>
                </a:cubicBezTo>
                <a:lnTo>
                  <a:pt x="37827" y="15378"/>
                </a:lnTo>
                <a:cubicBezTo>
                  <a:pt x="35926" y="16078"/>
                  <a:pt x="34658" y="17546"/>
                  <a:pt x="33257" y="18880"/>
                </a:cubicBezTo>
                <a:cubicBezTo>
                  <a:pt x="33991" y="17012"/>
                  <a:pt x="35092" y="15344"/>
                  <a:pt x="36493" y="13910"/>
                </a:cubicBezTo>
                <a:cubicBezTo>
                  <a:pt x="37927" y="12476"/>
                  <a:pt x="39762" y="11809"/>
                  <a:pt x="41663" y="11175"/>
                </a:cubicBezTo>
                <a:cubicBezTo>
                  <a:pt x="41308" y="11086"/>
                  <a:pt x="40967" y="11041"/>
                  <a:pt x="40631" y="11041"/>
                </a:cubicBezTo>
                <a:cubicBezTo>
                  <a:pt x="40463" y="11041"/>
                  <a:pt x="40296" y="11052"/>
                  <a:pt x="40129" y="11075"/>
                </a:cubicBezTo>
                <a:cubicBezTo>
                  <a:pt x="38161" y="11408"/>
                  <a:pt x="36660" y="12509"/>
                  <a:pt x="35392" y="13910"/>
                </a:cubicBezTo>
                <a:cubicBezTo>
                  <a:pt x="35059" y="14244"/>
                  <a:pt x="34792" y="14644"/>
                  <a:pt x="34492" y="14977"/>
                </a:cubicBezTo>
                <a:cubicBezTo>
                  <a:pt x="34425" y="14911"/>
                  <a:pt x="34925" y="13510"/>
                  <a:pt x="35259" y="12843"/>
                </a:cubicBezTo>
                <a:cubicBezTo>
                  <a:pt x="35258" y="12842"/>
                  <a:pt x="35258" y="12842"/>
                  <a:pt x="35257" y="12842"/>
                </a:cubicBezTo>
                <a:cubicBezTo>
                  <a:pt x="35133" y="12842"/>
                  <a:pt x="32784" y="15821"/>
                  <a:pt x="31656" y="17513"/>
                </a:cubicBezTo>
                <a:cubicBezTo>
                  <a:pt x="31489" y="16479"/>
                  <a:pt x="31756" y="15811"/>
                  <a:pt x="32390" y="15078"/>
                </a:cubicBezTo>
                <a:cubicBezTo>
                  <a:pt x="32991" y="14377"/>
                  <a:pt x="33458" y="13510"/>
                  <a:pt x="33991" y="12709"/>
                </a:cubicBezTo>
                <a:cubicBezTo>
                  <a:pt x="34358" y="12075"/>
                  <a:pt x="34692" y="11475"/>
                  <a:pt x="35059" y="10908"/>
                </a:cubicBezTo>
                <a:cubicBezTo>
                  <a:pt x="36201" y="9276"/>
                  <a:pt x="37822" y="8538"/>
                  <a:pt x="39797" y="8538"/>
                </a:cubicBezTo>
                <a:close/>
                <a:moveTo>
                  <a:pt x="29465" y="13322"/>
                </a:moveTo>
                <a:cubicBezTo>
                  <a:pt x="29841" y="13322"/>
                  <a:pt x="30103" y="13694"/>
                  <a:pt x="30222" y="14410"/>
                </a:cubicBezTo>
                <a:cubicBezTo>
                  <a:pt x="30422" y="15645"/>
                  <a:pt x="30455" y="16845"/>
                  <a:pt x="30122" y="18013"/>
                </a:cubicBezTo>
                <a:cubicBezTo>
                  <a:pt x="29455" y="20248"/>
                  <a:pt x="28754" y="22516"/>
                  <a:pt x="27887" y="24751"/>
                </a:cubicBezTo>
                <a:cubicBezTo>
                  <a:pt x="27954" y="24217"/>
                  <a:pt x="28054" y="23650"/>
                  <a:pt x="28120" y="23083"/>
                </a:cubicBezTo>
                <a:cubicBezTo>
                  <a:pt x="28354" y="21515"/>
                  <a:pt x="28587" y="19914"/>
                  <a:pt x="28754" y="18347"/>
                </a:cubicBezTo>
                <a:cubicBezTo>
                  <a:pt x="28754" y="17746"/>
                  <a:pt x="28621" y="17179"/>
                  <a:pt x="28587" y="16579"/>
                </a:cubicBezTo>
                <a:cubicBezTo>
                  <a:pt x="28521" y="16579"/>
                  <a:pt x="26920" y="23817"/>
                  <a:pt x="26886" y="23817"/>
                </a:cubicBezTo>
                <a:cubicBezTo>
                  <a:pt x="26753" y="22883"/>
                  <a:pt x="26119" y="19080"/>
                  <a:pt x="25785" y="19080"/>
                </a:cubicBezTo>
                <a:cubicBezTo>
                  <a:pt x="25452" y="19080"/>
                  <a:pt x="24885" y="22883"/>
                  <a:pt x="24718" y="23817"/>
                </a:cubicBezTo>
                <a:cubicBezTo>
                  <a:pt x="24685" y="23817"/>
                  <a:pt x="23083" y="16579"/>
                  <a:pt x="23017" y="16579"/>
                </a:cubicBezTo>
                <a:cubicBezTo>
                  <a:pt x="22950" y="17179"/>
                  <a:pt x="22850" y="17746"/>
                  <a:pt x="22917" y="18347"/>
                </a:cubicBezTo>
                <a:cubicBezTo>
                  <a:pt x="23083" y="19914"/>
                  <a:pt x="23350" y="21515"/>
                  <a:pt x="23550" y="23083"/>
                </a:cubicBezTo>
                <a:cubicBezTo>
                  <a:pt x="23617" y="23650"/>
                  <a:pt x="23717" y="24217"/>
                  <a:pt x="23784" y="24751"/>
                </a:cubicBezTo>
                <a:cubicBezTo>
                  <a:pt x="22917" y="22550"/>
                  <a:pt x="22216" y="20315"/>
                  <a:pt x="21549" y="18013"/>
                </a:cubicBezTo>
                <a:cubicBezTo>
                  <a:pt x="21215" y="16845"/>
                  <a:pt x="21249" y="15645"/>
                  <a:pt x="21449" y="14410"/>
                </a:cubicBezTo>
                <a:cubicBezTo>
                  <a:pt x="21588" y="13694"/>
                  <a:pt x="21846" y="13322"/>
                  <a:pt x="22215" y="13322"/>
                </a:cubicBezTo>
                <a:cubicBezTo>
                  <a:pt x="22465" y="13322"/>
                  <a:pt x="22767" y="13493"/>
                  <a:pt x="23117" y="13843"/>
                </a:cubicBezTo>
                <a:cubicBezTo>
                  <a:pt x="23784" y="14510"/>
                  <a:pt x="24251" y="15378"/>
                  <a:pt x="24751" y="16178"/>
                </a:cubicBezTo>
                <a:cubicBezTo>
                  <a:pt x="24951" y="16512"/>
                  <a:pt x="25118" y="16879"/>
                  <a:pt x="25385" y="17413"/>
                </a:cubicBezTo>
                <a:cubicBezTo>
                  <a:pt x="25552" y="16712"/>
                  <a:pt x="25719" y="15511"/>
                  <a:pt x="25852" y="14144"/>
                </a:cubicBezTo>
                <a:cubicBezTo>
                  <a:pt x="25952" y="15511"/>
                  <a:pt x="26119" y="16679"/>
                  <a:pt x="26286" y="17413"/>
                </a:cubicBezTo>
                <a:cubicBezTo>
                  <a:pt x="26553" y="16879"/>
                  <a:pt x="26719" y="16512"/>
                  <a:pt x="26920" y="16178"/>
                </a:cubicBezTo>
                <a:cubicBezTo>
                  <a:pt x="27420" y="15378"/>
                  <a:pt x="27887" y="14510"/>
                  <a:pt x="28554" y="13843"/>
                </a:cubicBezTo>
                <a:cubicBezTo>
                  <a:pt x="28904" y="13493"/>
                  <a:pt x="29211" y="13322"/>
                  <a:pt x="29465" y="13322"/>
                </a:cubicBezTo>
                <a:close/>
                <a:moveTo>
                  <a:pt x="5485" y="22593"/>
                </a:moveTo>
                <a:cubicBezTo>
                  <a:pt x="5866" y="22593"/>
                  <a:pt x="6258" y="22849"/>
                  <a:pt x="6939" y="23417"/>
                </a:cubicBezTo>
                <a:cubicBezTo>
                  <a:pt x="6886" y="23416"/>
                  <a:pt x="6833" y="23415"/>
                  <a:pt x="6781" y="23415"/>
                </a:cubicBezTo>
                <a:cubicBezTo>
                  <a:pt x="4153" y="23415"/>
                  <a:pt x="2880" y="25055"/>
                  <a:pt x="1735" y="26919"/>
                </a:cubicBezTo>
                <a:cubicBezTo>
                  <a:pt x="1101" y="25051"/>
                  <a:pt x="1601" y="23550"/>
                  <a:pt x="3002" y="23150"/>
                </a:cubicBezTo>
                <a:lnTo>
                  <a:pt x="3002" y="23150"/>
                </a:lnTo>
                <a:cubicBezTo>
                  <a:pt x="2702" y="23684"/>
                  <a:pt x="2502" y="24151"/>
                  <a:pt x="2235" y="24651"/>
                </a:cubicBezTo>
                <a:lnTo>
                  <a:pt x="2369" y="24751"/>
                </a:lnTo>
                <a:cubicBezTo>
                  <a:pt x="2569" y="24584"/>
                  <a:pt x="2736" y="24384"/>
                  <a:pt x="3002" y="24217"/>
                </a:cubicBezTo>
                <a:cubicBezTo>
                  <a:pt x="3503" y="23817"/>
                  <a:pt x="3936" y="23383"/>
                  <a:pt x="4504" y="23017"/>
                </a:cubicBezTo>
                <a:cubicBezTo>
                  <a:pt x="4908" y="22742"/>
                  <a:pt x="5193" y="22593"/>
                  <a:pt x="5485" y="22593"/>
                </a:cubicBezTo>
                <a:close/>
                <a:moveTo>
                  <a:pt x="46220" y="22568"/>
                </a:moveTo>
                <a:cubicBezTo>
                  <a:pt x="46518" y="22568"/>
                  <a:pt x="46813" y="22726"/>
                  <a:pt x="47234" y="23017"/>
                </a:cubicBezTo>
                <a:cubicBezTo>
                  <a:pt x="47768" y="23350"/>
                  <a:pt x="48235" y="23817"/>
                  <a:pt x="48735" y="24217"/>
                </a:cubicBezTo>
                <a:cubicBezTo>
                  <a:pt x="48935" y="24384"/>
                  <a:pt x="49135" y="24584"/>
                  <a:pt x="49369" y="24751"/>
                </a:cubicBezTo>
                <a:lnTo>
                  <a:pt x="49469" y="24651"/>
                </a:lnTo>
                <a:cubicBezTo>
                  <a:pt x="49235" y="24184"/>
                  <a:pt x="48969" y="23684"/>
                  <a:pt x="48735" y="23150"/>
                </a:cubicBezTo>
                <a:lnTo>
                  <a:pt x="48735" y="23150"/>
                </a:lnTo>
                <a:cubicBezTo>
                  <a:pt x="50069" y="23550"/>
                  <a:pt x="50570" y="25051"/>
                  <a:pt x="49936" y="26919"/>
                </a:cubicBezTo>
                <a:cubicBezTo>
                  <a:pt x="48791" y="25087"/>
                  <a:pt x="47517" y="23415"/>
                  <a:pt x="44918" y="23415"/>
                </a:cubicBezTo>
                <a:cubicBezTo>
                  <a:pt x="44868" y="23415"/>
                  <a:pt x="44817" y="23416"/>
                  <a:pt x="44766" y="23417"/>
                </a:cubicBezTo>
                <a:cubicBezTo>
                  <a:pt x="45443" y="22833"/>
                  <a:pt x="45834" y="22568"/>
                  <a:pt x="46220" y="22568"/>
                </a:cubicBezTo>
                <a:close/>
                <a:moveTo>
                  <a:pt x="10598" y="18007"/>
                </a:moveTo>
                <a:cubicBezTo>
                  <a:pt x="11846" y="18007"/>
                  <a:pt x="13085" y="18279"/>
                  <a:pt x="14210" y="18847"/>
                </a:cubicBezTo>
                <a:cubicBezTo>
                  <a:pt x="16412" y="19948"/>
                  <a:pt x="18213" y="21549"/>
                  <a:pt x="19247" y="23850"/>
                </a:cubicBezTo>
                <a:cubicBezTo>
                  <a:pt x="20448" y="26552"/>
                  <a:pt x="21983" y="29088"/>
                  <a:pt x="23617" y="31556"/>
                </a:cubicBezTo>
                <a:cubicBezTo>
                  <a:pt x="23717" y="31623"/>
                  <a:pt x="23717" y="31756"/>
                  <a:pt x="23884" y="32156"/>
                </a:cubicBezTo>
                <a:cubicBezTo>
                  <a:pt x="23484" y="31856"/>
                  <a:pt x="23284" y="31689"/>
                  <a:pt x="23117" y="31523"/>
                </a:cubicBezTo>
                <a:cubicBezTo>
                  <a:pt x="21749" y="30222"/>
                  <a:pt x="20615" y="28721"/>
                  <a:pt x="19648" y="27053"/>
                </a:cubicBezTo>
                <a:cubicBezTo>
                  <a:pt x="19047" y="25985"/>
                  <a:pt x="18313" y="24985"/>
                  <a:pt x="17613" y="23917"/>
                </a:cubicBezTo>
                <a:cubicBezTo>
                  <a:pt x="17379" y="23550"/>
                  <a:pt x="16946" y="23250"/>
                  <a:pt x="16545" y="22983"/>
                </a:cubicBezTo>
                <a:lnTo>
                  <a:pt x="16545" y="22983"/>
                </a:lnTo>
                <a:cubicBezTo>
                  <a:pt x="17046" y="24651"/>
                  <a:pt x="17913" y="26152"/>
                  <a:pt x="18780" y="27586"/>
                </a:cubicBezTo>
                <a:cubicBezTo>
                  <a:pt x="19648" y="29088"/>
                  <a:pt x="20715" y="30555"/>
                  <a:pt x="21716" y="32090"/>
                </a:cubicBezTo>
                <a:cubicBezTo>
                  <a:pt x="19915" y="31189"/>
                  <a:pt x="18280" y="30088"/>
                  <a:pt x="17279" y="28320"/>
                </a:cubicBezTo>
                <a:cubicBezTo>
                  <a:pt x="16712" y="27253"/>
                  <a:pt x="16212" y="26185"/>
                  <a:pt x="15611" y="25085"/>
                </a:cubicBezTo>
                <a:cubicBezTo>
                  <a:pt x="14911" y="23717"/>
                  <a:pt x="14044" y="22516"/>
                  <a:pt x="12743" y="21582"/>
                </a:cubicBezTo>
                <a:cubicBezTo>
                  <a:pt x="11648" y="20805"/>
                  <a:pt x="10504" y="20201"/>
                  <a:pt x="9138" y="20201"/>
                </a:cubicBezTo>
                <a:cubicBezTo>
                  <a:pt x="8922" y="20201"/>
                  <a:pt x="8701" y="20216"/>
                  <a:pt x="8473" y="20248"/>
                </a:cubicBezTo>
                <a:cubicBezTo>
                  <a:pt x="8740" y="20381"/>
                  <a:pt x="8973" y="20515"/>
                  <a:pt x="9240" y="20581"/>
                </a:cubicBezTo>
                <a:cubicBezTo>
                  <a:pt x="11775" y="21482"/>
                  <a:pt x="13643" y="23150"/>
                  <a:pt x="14844" y="25552"/>
                </a:cubicBezTo>
                <a:cubicBezTo>
                  <a:pt x="15211" y="26319"/>
                  <a:pt x="15578" y="27053"/>
                  <a:pt x="15912" y="27853"/>
                </a:cubicBezTo>
                <a:cubicBezTo>
                  <a:pt x="16746" y="29688"/>
                  <a:pt x="17946" y="31189"/>
                  <a:pt x="19681" y="32257"/>
                </a:cubicBezTo>
                <a:cubicBezTo>
                  <a:pt x="19948" y="32490"/>
                  <a:pt x="20248" y="32690"/>
                  <a:pt x="20448" y="32990"/>
                </a:cubicBezTo>
                <a:cubicBezTo>
                  <a:pt x="18113" y="32223"/>
                  <a:pt x="15912" y="31222"/>
                  <a:pt x="14577" y="28987"/>
                </a:cubicBezTo>
                <a:cubicBezTo>
                  <a:pt x="13877" y="27753"/>
                  <a:pt x="13210" y="26519"/>
                  <a:pt x="12443" y="25352"/>
                </a:cubicBezTo>
                <a:cubicBezTo>
                  <a:pt x="12087" y="24737"/>
                  <a:pt x="11011" y="23747"/>
                  <a:pt x="10884" y="23747"/>
                </a:cubicBezTo>
                <a:cubicBezTo>
                  <a:pt x="10880" y="23747"/>
                  <a:pt x="10877" y="23748"/>
                  <a:pt x="10875" y="23750"/>
                </a:cubicBezTo>
                <a:cubicBezTo>
                  <a:pt x="11775" y="25685"/>
                  <a:pt x="12709" y="27653"/>
                  <a:pt x="13710" y="29521"/>
                </a:cubicBezTo>
                <a:cubicBezTo>
                  <a:pt x="14444" y="30989"/>
                  <a:pt x="15678" y="32056"/>
                  <a:pt x="17079" y="32857"/>
                </a:cubicBezTo>
                <a:cubicBezTo>
                  <a:pt x="17413" y="33024"/>
                  <a:pt x="17746" y="33224"/>
                  <a:pt x="18280" y="33557"/>
                </a:cubicBezTo>
                <a:cubicBezTo>
                  <a:pt x="17646" y="33716"/>
                  <a:pt x="17056" y="33794"/>
                  <a:pt x="16497" y="33794"/>
                </a:cubicBezTo>
                <a:cubicBezTo>
                  <a:pt x="15292" y="33794"/>
                  <a:pt x="14235" y="33430"/>
                  <a:pt x="13210" y="32724"/>
                </a:cubicBezTo>
                <a:cubicBezTo>
                  <a:pt x="12009" y="31890"/>
                  <a:pt x="11208" y="30755"/>
                  <a:pt x="10708" y="29421"/>
                </a:cubicBezTo>
                <a:cubicBezTo>
                  <a:pt x="10274" y="28320"/>
                  <a:pt x="9941" y="27186"/>
                  <a:pt x="9574" y="26019"/>
                </a:cubicBezTo>
                <a:cubicBezTo>
                  <a:pt x="9340" y="25251"/>
                  <a:pt x="9073" y="24518"/>
                  <a:pt x="8707" y="23750"/>
                </a:cubicBezTo>
                <a:cubicBezTo>
                  <a:pt x="7892" y="22093"/>
                  <a:pt x="6647" y="21297"/>
                  <a:pt x="4971" y="21297"/>
                </a:cubicBezTo>
                <a:cubicBezTo>
                  <a:pt x="4724" y="21297"/>
                  <a:pt x="4469" y="21314"/>
                  <a:pt x="4203" y="21349"/>
                </a:cubicBezTo>
                <a:cubicBezTo>
                  <a:pt x="4037" y="21382"/>
                  <a:pt x="3836" y="21382"/>
                  <a:pt x="3570" y="21415"/>
                </a:cubicBezTo>
                <a:cubicBezTo>
                  <a:pt x="5290" y="19220"/>
                  <a:pt x="7963" y="18007"/>
                  <a:pt x="10598" y="18007"/>
                </a:cubicBezTo>
                <a:close/>
                <a:moveTo>
                  <a:pt x="41000" y="18025"/>
                </a:moveTo>
                <a:cubicBezTo>
                  <a:pt x="43624" y="18025"/>
                  <a:pt x="46281" y="19253"/>
                  <a:pt x="48001" y="21449"/>
                </a:cubicBezTo>
                <a:cubicBezTo>
                  <a:pt x="47768" y="21415"/>
                  <a:pt x="47601" y="21382"/>
                  <a:pt x="47401" y="21382"/>
                </a:cubicBezTo>
                <a:cubicBezTo>
                  <a:pt x="47155" y="21354"/>
                  <a:pt x="46918" y="21340"/>
                  <a:pt x="46689" y="21340"/>
                </a:cubicBezTo>
                <a:cubicBezTo>
                  <a:pt x="44998" y="21340"/>
                  <a:pt x="43783" y="22113"/>
                  <a:pt x="42931" y="23817"/>
                </a:cubicBezTo>
                <a:cubicBezTo>
                  <a:pt x="42597" y="24518"/>
                  <a:pt x="42364" y="25318"/>
                  <a:pt x="42064" y="26052"/>
                </a:cubicBezTo>
                <a:cubicBezTo>
                  <a:pt x="41630" y="27186"/>
                  <a:pt x="41296" y="28354"/>
                  <a:pt x="40896" y="29488"/>
                </a:cubicBezTo>
                <a:cubicBezTo>
                  <a:pt x="40396" y="30789"/>
                  <a:pt x="39562" y="31923"/>
                  <a:pt x="38394" y="32757"/>
                </a:cubicBezTo>
                <a:cubicBezTo>
                  <a:pt x="37381" y="33448"/>
                  <a:pt x="36288" y="33821"/>
                  <a:pt x="35050" y="33821"/>
                </a:cubicBezTo>
                <a:cubicBezTo>
                  <a:pt x="34495" y="33821"/>
                  <a:pt x="33910" y="33746"/>
                  <a:pt x="33291" y="33591"/>
                </a:cubicBezTo>
                <a:cubicBezTo>
                  <a:pt x="33858" y="33257"/>
                  <a:pt x="34191" y="33057"/>
                  <a:pt x="34492" y="32890"/>
                </a:cubicBezTo>
                <a:cubicBezTo>
                  <a:pt x="35959" y="32090"/>
                  <a:pt x="37127" y="31022"/>
                  <a:pt x="37894" y="29555"/>
                </a:cubicBezTo>
                <a:cubicBezTo>
                  <a:pt x="38895" y="27687"/>
                  <a:pt x="39762" y="25718"/>
                  <a:pt x="40729" y="23817"/>
                </a:cubicBezTo>
                <a:cubicBezTo>
                  <a:pt x="40726" y="23815"/>
                  <a:pt x="40722" y="23814"/>
                  <a:pt x="40717" y="23814"/>
                </a:cubicBezTo>
                <a:cubicBezTo>
                  <a:pt x="40562" y="23814"/>
                  <a:pt x="39548" y="24771"/>
                  <a:pt x="39128" y="25385"/>
                </a:cubicBezTo>
                <a:cubicBezTo>
                  <a:pt x="38394" y="26586"/>
                  <a:pt x="37727" y="27820"/>
                  <a:pt x="36993" y="29021"/>
                </a:cubicBezTo>
                <a:cubicBezTo>
                  <a:pt x="35692" y="31256"/>
                  <a:pt x="33458" y="32223"/>
                  <a:pt x="31123" y="33024"/>
                </a:cubicBezTo>
                <a:cubicBezTo>
                  <a:pt x="31389" y="32724"/>
                  <a:pt x="31623" y="32523"/>
                  <a:pt x="31923" y="32323"/>
                </a:cubicBezTo>
                <a:cubicBezTo>
                  <a:pt x="33624" y="31222"/>
                  <a:pt x="34825" y="29721"/>
                  <a:pt x="35659" y="27887"/>
                </a:cubicBezTo>
                <a:cubicBezTo>
                  <a:pt x="35993" y="27153"/>
                  <a:pt x="36393" y="26352"/>
                  <a:pt x="36760" y="25585"/>
                </a:cubicBezTo>
                <a:cubicBezTo>
                  <a:pt x="37927" y="23183"/>
                  <a:pt x="39795" y="21515"/>
                  <a:pt x="42331" y="20648"/>
                </a:cubicBezTo>
                <a:cubicBezTo>
                  <a:pt x="42597" y="20548"/>
                  <a:pt x="42831" y="20415"/>
                  <a:pt x="43098" y="20315"/>
                </a:cubicBezTo>
                <a:cubicBezTo>
                  <a:pt x="42853" y="20275"/>
                  <a:pt x="42615" y="20257"/>
                  <a:pt x="42384" y="20257"/>
                </a:cubicBezTo>
                <a:cubicBezTo>
                  <a:pt x="41039" y="20257"/>
                  <a:pt x="39909" y="20876"/>
                  <a:pt x="38828" y="21616"/>
                </a:cubicBezTo>
                <a:cubicBezTo>
                  <a:pt x="37594" y="22550"/>
                  <a:pt x="36660" y="23750"/>
                  <a:pt x="35959" y="25118"/>
                </a:cubicBezTo>
                <a:cubicBezTo>
                  <a:pt x="35426" y="26219"/>
                  <a:pt x="34892" y="27286"/>
                  <a:pt x="34291" y="28354"/>
                </a:cubicBezTo>
                <a:cubicBezTo>
                  <a:pt x="33291" y="30188"/>
                  <a:pt x="31656" y="31222"/>
                  <a:pt x="29888" y="32123"/>
                </a:cubicBezTo>
                <a:cubicBezTo>
                  <a:pt x="30889" y="30589"/>
                  <a:pt x="31923" y="29188"/>
                  <a:pt x="32790" y="27620"/>
                </a:cubicBezTo>
                <a:cubicBezTo>
                  <a:pt x="33658" y="26185"/>
                  <a:pt x="34558" y="24684"/>
                  <a:pt x="35059" y="23017"/>
                </a:cubicBezTo>
                <a:lnTo>
                  <a:pt x="35059" y="23017"/>
                </a:lnTo>
                <a:cubicBezTo>
                  <a:pt x="34625" y="23283"/>
                  <a:pt x="34225" y="23584"/>
                  <a:pt x="33958" y="23951"/>
                </a:cubicBezTo>
                <a:cubicBezTo>
                  <a:pt x="33257" y="24951"/>
                  <a:pt x="32557" y="26019"/>
                  <a:pt x="31923" y="27086"/>
                </a:cubicBezTo>
                <a:cubicBezTo>
                  <a:pt x="30989" y="28754"/>
                  <a:pt x="29888" y="30255"/>
                  <a:pt x="28454" y="31556"/>
                </a:cubicBezTo>
                <a:cubicBezTo>
                  <a:pt x="28287" y="31723"/>
                  <a:pt x="28087" y="31856"/>
                  <a:pt x="27720" y="32190"/>
                </a:cubicBezTo>
                <a:cubicBezTo>
                  <a:pt x="27887" y="31790"/>
                  <a:pt x="27887" y="31689"/>
                  <a:pt x="27954" y="31589"/>
                </a:cubicBezTo>
                <a:cubicBezTo>
                  <a:pt x="29588" y="29121"/>
                  <a:pt x="31123" y="26586"/>
                  <a:pt x="32323" y="23884"/>
                </a:cubicBezTo>
                <a:cubicBezTo>
                  <a:pt x="33324" y="21582"/>
                  <a:pt x="35159" y="20014"/>
                  <a:pt x="37394" y="18880"/>
                </a:cubicBezTo>
                <a:cubicBezTo>
                  <a:pt x="38520" y="18301"/>
                  <a:pt x="39756" y="18025"/>
                  <a:pt x="41000" y="18025"/>
                </a:cubicBezTo>
                <a:close/>
                <a:moveTo>
                  <a:pt x="41163" y="31756"/>
                </a:moveTo>
                <a:cubicBezTo>
                  <a:pt x="43031" y="32590"/>
                  <a:pt x="44199" y="34725"/>
                  <a:pt x="44032" y="36893"/>
                </a:cubicBezTo>
                <a:cubicBezTo>
                  <a:pt x="43798" y="39228"/>
                  <a:pt x="42230" y="41396"/>
                  <a:pt x="40229" y="41897"/>
                </a:cubicBezTo>
                <a:cubicBezTo>
                  <a:pt x="40096" y="41563"/>
                  <a:pt x="39929" y="41230"/>
                  <a:pt x="39795" y="40863"/>
                </a:cubicBezTo>
                <a:cubicBezTo>
                  <a:pt x="39595" y="40262"/>
                  <a:pt x="39428" y="39595"/>
                  <a:pt x="39162" y="39028"/>
                </a:cubicBezTo>
                <a:cubicBezTo>
                  <a:pt x="38345" y="37158"/>
                  <a:pt x="36738" y="36140"/>
                  <a:pt x="34865" y="36140"/>
                </a:cubicBezTo>
                <a:cubicBezTo>
                  <a:pt x="34367" y="36140"/>
                  <a:pt x="33850" y="36212"/>
                  <a:pt x="33324" y="36359"/>
                </a:cubicBezTo>
                <a:cubicBezTo>
                  <a:pt x="31990" y="36726"/>
                  <a:pt x="30989" y="37560"/>
                  <a:pt x="30088" y="38528"/>
                </a:cubicBezTo>
                <a:lnTo>
                  <a:pt x="29288" y="39328"/>
                </a:lnTo>
                <a:lnTo>
                  <a:pt x="29154" y="39228"/>
                </a:lnTo>
                <a:cubicBezTo>
                  <a:pt x="29421" y="38594"/>
                  <a:pt x="29755" y="37327"/>
                  <a:pt x="29655" y="37260"/>
                </a:cubicBezTo>
                <a:lnTo>
                  <a:pt x="29655" y="37260"/>
                </a:lnTo>
                <a:cubicBezTo>
                  <a:pt x="29255" y="37727"/>
                  <a:pt x="28788" y="38194"/>
                  <a:pt x="28387" y="38661"/>
                </a:cubicBezTo>
                <a:cubicBezTo>
                  <a:pt x="28587" y="37694"/>
                  <a:pt x="28821" y="36826"/>
                  <a:pt x="29888" y="36393"/>
                </a:cubicBezTo>
                <a:cubicBezTo>
                  <a:pt x="30389" y="36193"/>
                  <a:pt x="30889" y="35859"/>
                  <a:pt x="31289" y="35526"/>
                </a:cubicBezTo>
                <a:cubicBezTo>
                  <a:pt x="31848" y="35088"/>
                  <a:pt x="32442" y="34934"/>
                  <a:pt x="33072" y="34934"/>
                </a:cubicBezTo>
                <a:cubicBezTo>
                  <a:pt x="33306" y="34934"/>
                  <a:pt x="33546" y="34956"/>
                  <a:pt x="33791" y="34992"/>
                </a:cubicBezTo>
                <a:cubicBezTo>
                  <a:pt x="34249" y="35028"/>
                  <a:pt x="34706" y="35055"/>
                  <a:pt x="35164" y="35055"/>
                </a:cubicBezTo>
                <a:cubicBezTo>
                  <a:pt x="35540" y="35055"/>
                  <a:pt x="35916" y="35037"/>
                  <a:pt x="36293" y="34992"/>
                </a:cubicBezTo>
                <a:cubicBezTo>
                  <a:pt x="36544" y="34951"/>
                  <a:pt x="36783" y="34930"/>
                  <a:pt x="37012" y="34930"/>
                </a:cubicBezTo>
                <a:cubicBezTo>
                  <a:pt x="38274" y="34930"/>
                  <a:pt x="39197" y="35556"/>
                  <a:pt x="39762" y="36826"/>
                </a:cubicBezTo>
                <a:cubicBezTo>
                  <a:pt x="39929" y="37160"/>
                  <a:pt x="40062" y="37494"/>
                  <a:pt x="40229" y="37827"/>
                </a:cubicBezTo>
                <a:cubicBezTo>
                  <a:pt x="40563" y="36226"/>
                  <a:pt x="39962" y="35059"/>
                  <a:pt x="38628" y="34258"/>
                </a:cubicBezTo>
                <a:cubicBezTo>
                  <a:pt x="38818" y="33982"/>
                  <a:pt x="38999" y="33857"/>
                  <a:pt x="39190" y="33857"/>
                </a:cubicBezTo>
                <a:cubicBezTo>
                  <a:pt x="39367" y="33857"/>
                  <a:pt x="39553" y="33965"/>
                  <a:pt x="39762" y="34158"/>
                </a:cubicBezTo>
                <a:cubicBezTo>
                  <a:pt x="41130" y="35359"/>
                  <a:pt x="41730" y="36860"/>
                  <a:pt x="41397" y="38661"/>
                </a:cubicBezTo>
                <a:cubicBezTo>
                  <a:pt x="41296" y="39161"/>
                  <a:pt x="41230" y="39662"/>
                  <a:pt x="41096" y="40229"/>
                </a:cubicBezTo>
                <a:cubicBezTo>
                  <a:pt x="42998" y="38094"/>
                  <a:pt x="42597" y="35492"/>
                  <a:pt x="40062" y="33057"/>
                </a:cubicBezTo>
                <a:cubicBezTo>
                  <a:pt x="40429" y="32590"/>
                  <a:pt x="40796" y="32190"/>
                  <a:pt x="41163" y="31756"/>
                </a:cubicBezTo>
                <a:close/>
                <a:moveTo>
                  <a:pt x="10541" y="31790"/>
                </a:moveTo>
                <a:cubicBezTo>
                  <a:pt x="10908" y="32223"/>
                  <a:pt x="11275" y="32690"/>
                  <a:pt x="11675" y="33090"/>
                </a:cubicBezTo>
                <a:cubicBezTo>
                  <a:pt x="9107" y="35526"/>
                  <a:pt x="8707" y="38127"/>
                  <a:pt x="10608" y="40262"/>
                </a:cubicBezTo>
                <a:cubicBezTo>
                  <a:pt x="10508" y="39628"/>
                  <a:pt x="10408" y="39128"/>
                  <a:pt x="10341" y="38694"/>
                </a:cubicBezTo>
                <a:cubicBezTo>
                  <a:pt x="10041" y="36860"/>
                  <a:pt x="10575" y="35392"/>
                  <a:pt x="11942" y="34191"/>
                </a:cubicBezTo>
                <a:cubicBezTo>
                  <a:pt x="12151" y="33998"/>
                  <a:pt x="12337" y="33891"/>
                  <a:pt x="12515" y="33891"/>
                </a:cubicBezTo>
                <a:cubicBezTo>
                  <a:pt x="12705" y="33891"/>
                  <a:pt x="12886" y="34015"/>
                  <a:pt x="13076" y="34291"/>
                </a:cubicBezTo>
                <a:cubicBezTo>
                  <a:pt x="11742" y="35092"/>
                  <a:pt x="11175" y="36259"/>
                  <a:pt x="11509" y="37861"/>
                </a:cubicBezTo>
                <a:cubicBezTo>
                  <a:pt x="11675" y="37527"/>
                  <a:pt x="11775" y="37193"/>
                  <a:pt x="11942" y="36860"/>
                </a:cubicBezTo>
                <a:cubicBezTo>
                  <a:pt x="12507" y="35589"/>
                  <a:pt x="13430" y="34964"/>
                  <a:pt x="14692" y="34964"/>
                </a:cubicBezTo>
                <a:cubicBezTo>
                  <a:pt x="14921" y="34964"/>
                  <a:pt x="15161" y="34984"/>
                  <a:pt x="15411" y="35025"/>
                </a:cubicBezTo>
                <a:cubicBezTo>
                  <a:pt x="15788" y="35070"/>
                  <a:pt x="16164" y="35088"/>
                  <a:pt x="16541" y="35088"/>
                </a:cubicBezTo>
                <a:cubicBezTo>
                  <a:pt x="16998" y="35088"/>
                  <a:pt x="17456" y="35062"/>
                  <a:pt x="17913" y="35025"/>
                </a:cubicBezTo>
                <a:cubicBezTo>
                  <a:pt x="18120" y="35003"/>
                  <a:pt x="18322" y="34991"/>
                  <a:pt x="18519" y="34991"/>
                </a:cubicBezTo>
                <a:cubicBezTo>
                  <a:pt x="19211" y="34991"/>
                  <a:pt x="19844" y="35143"/>
                  <a:pt x="20415" y="35559"/>
                </a:cubicBezTo>
                <a:cubicBezTo>
                  <a:pt x="20882" y="35892"/>
                  <a:pt x="21349" y="36226"/>
                  <a:pt x="21849" y="36426"/>
                </a:cubicBezTo>
                <a:cubicBezTo>
                  <a:pt x="22883" y="36860"/>
                  <a:pt x="23083" y="37727"/>
                  <a:pt x="23350" y="38694"/>
                </a:cubicBezTo>
                <a:cubicBezTo>
                  <a:pt x="22917" y="38227"/>
                  <a:pt x="22450" y="37760"/>
                  <a:pt x="22049" y="37293"/>
                </a:cubicBezTo>
                <a:lnTo>
                  <a:pt x="22049" y="37293"/>
                </a:lnTo>
                <a:cubicBezTo>
                  <a:pt x="21949" y="37360"/>
                  <a:pt x="22283" y="38694"/>
                  <a:pt x="22550" y="39262"/>
                </a:cubicBezTo>
                <a:lnTo>
                  <a:pt x="22416" y="39362"/>
                </a:lnTo>
                <a:lnTo>
                  <a:pt x="21616" y="38561"/>
                </a:lnTo>
                <a:cubicBezTo>
                  <a:pt x="20682" y="37594"/>
                  <a:pt x="19681" y="36760"/>
                  <a:pt x="18347" y="36393"/>
                </a:cubicBezTo>
                <a:cubicBezTo>
                  <a:pt x="17828" y="36248"/>
                  <a:pt x="17318" y="36177"/>
                  <a:pt x="16826" y="36177"/>
                </a:cubicBezTo>
                <a:cubicBezTo>
                  <a:pt x="14945" y="36177"/>
                  <a:pt x="13329" y="37210"/>
                  <a:pt x="12509" y="39061"/>
                </a:cubicBezTo>
                <a:cubicBezTo>
                  <a:pt x="12242" y="39628"/>
                  <a:pt x="12076" y="40262"/>
                  <a:pt x="11875" y="40896"/>
                </a:cubicBezTo>
                <a:cubicBezTo>
                  <a:pt x="11742" y="41263"/>
                  <a:pt x="11575" y="41597"/>
                  <a:pt x="11442" y="41930"/>
                </a:cubicBezTo>
                <a:cubicBezTo>
                  <a:pt x="9407" y="41430"/>
                  <a:pt x="7873" y="39262"/>
                  <a:pt x="7672" y="36927"/>
                </a:cubicBezTo>
                <a:cubicBezTo>
                  <a:pt x="7439" y="34758"/>
                  <a:pt x="8673" y="32590"/>
                  <a:pt x="10541" y="31790"/>
                </a:cubicBezTo>
                <a:close/>
                <a:moveTo>
                  <a:pt x="30555" y="39662"/>
                </a:moveTo>
                <a:cubicBezTo>
                  <a:pt x="30589" y="39829"/>
                  <a:pt x="30622" y="39929"/>
                  <a:pt x="30589" y="40029"/>
                </a:cubicBezTo>
                <a:cubicBezTo>
                  <a:pt x="29288" y="42931"/>
                  <a:pt x="28888" y="46033"/>
                  <a:pt x="28554" y="49169"/>
                </a:cubicBezTo>
                <a:cubicBezTo>
                  <a:pt x="28054" y="54172"/>
                  <a:pt x="27954" y="59176"/>
                  <a:pt x="27954" y="64179"/>
                </a:cubicBezTo>
                <a:cubicBezTo>
                  <a:pt x="27954" y="65680"/>
                  <a:pt x="28020" y="67215"/>
                  <a:pt x="27387" y="68683"/>
                </a:cubicBezTo>
                <a:cubicBezTo>
                  <a:pt x="27286" y="68849"/>
                  <a:pt x="27220" y="69016"/>
                  <a:pt x="26920" y="69183"/>
                </a:cubicBezTo>
                <a:cubicBezTo>
                  <a:pt x="26953" y="67715"/>
                  <a:pt x="26953" y="66281"/>
                  <a:pt x="26986" y="64847"/>
                </a:cubicBezTo>
                <a:cubicBezTo>
                  <a:pt x="27053" y="63279"/>
                  <a:pt x="27053" y="61778"/>
                  <a:pt x="27120" y="60243"/>
                </a:cubicBezTo>
                <a:cubicBezTo>
                  <a:pt x="27186" y="58742"/>
                  <a:pt x="27220" y="57274"/>
                  <a:pt x="27286" y="55773"/>
                </a:cubicBezTo>
                <a:cubicBezTo>
                  <a:pt x="27387" y="54272"/>
                  <a:pt x="27553" y="52738"/>
                  <a:pt x="27687" y="51237"/>
                </a:cubicBezTo>
                <a:cubicBezTo>
                  <a:pt x="27787" y="49769"/>
                  <a:pt x="27920" y="48335"/>
                  <a:pt x="28054" y="46834"/>
                </a:cubicBezTo>
                <a:cubicBezTo>
                  <a:pt x="27954" y="46834"/>
                  <a:pt x="27286" y="48602"/>
                  <a:pt x="27186" y="49536"/>
                </a:cubicBezTo>
                <a:cubicBezTo>
                  <a:pt x="26920" y="51570"/>
                  <a:pt x="26719" y="53572"/>
                  <a:pt x="26519" y="55607"/>
                </a:cubicBezTo>
                <a:cubicBezTo>
                  <a:pt x="26286" y="57608"/>
                  <a:pt x="26052" y="59609"/>
                  <a:pt x="25852" y="61678"/>
                </a:cubicBezTo>
                <a:cubicBezTo>
                  <a:pt x="25619" y="59676"/>
                  <a:pt x="25385" y="57675"/>
                  <a:pt x="25185" y="55607"/>
                </a:cubicBezTo>
                <a:cubicBezTo>
                  <a:pt x="24951" y="53572"/>
                  <a:pt x="24751" y="51537"/>
                  <a:pt x="24518" y="49536"/>
                </a:cubicBezTo>
                <a:cubicBezTo>
                  <a:pt x="24384" y="48602"/>
                  <a:pt x="23717" y="46834"/>
                  <a:pt x="23617" y="46834"/>
                </a:cubicBezTo>
                <a:cubicBezTo>
                  <a:pt x="23751" y="48268"/>
                  <a:pt x="23884" y="49736"/>
                  <a:pt x="24017" y="51237"/>
                </a:cubicBezTo>
                <a:cubicBezTo>
                  <a:pt x="24118" y="52738"/>
                  <a:pt x="24251" y="54272"/>
                  <a:pt x="24384" y="55773"/>
                </a:cubicBezTo>
                <a:cubicBezTo>
                  <a:pt x="24451" y="57274"/>
                  <a:pt x="24518" y="58742"/>
                  <a:pt x="24551" y="60243"/>
                </a:cubicBezTo>
                <a:cubicBezTo>
                  <a:pt x="24585" y="61778"/>
                  <a:pt x="24618" y="63279"/>
                  <a:pt x="24685" y="64847"/>
                </a:cubicBezTo>
                <a:cubicBezTo>
                  <a:pt x="24718" y="66248"/>
                  <a:pt x="24718" y="67715"/>
                  <a:pt x="24751" y="69183"/>
                </a:cubicBezTo>
                <a:cubicBezTo>
                  <a:pt x="24451" y="69016"/>
                  <a:pt x="24384" y="68849"/>
                  <a:pt x="24284" y="68683"/>
                </a:cubicBezTo>
                <a:cubicBezTo>
                  <a:pt x="23717" y="67215"/>
                  <a:pt x="23717" y="65714"/>
                  <a:pt x="23717" y="64179"/>
                </a:cubicBezTo>
                <a:cubicBezTo>
                  <a:pt x="23751" y="59176"/>
                  <a:pt x="23617" y="54172"/>
                  <a:pt x="23117" y="49169"/>
                </a:cubicBezTo>
                <a:cubicBezTo>
                  <a:pt x="22850" y="46033"/>
                  <a:pt x="22383" y="42931"/>
                  <a:pt x="21082" y="40029"/>
                </a:cubicBezTo>
                <a:cubicBezTo>
                  <a:pt x="21049" y="39929"/>
                  <a:pt x="21082" y="39829"/>
                  <a:pt x="21115" y="39662"/>
                </a:cubicBezTo>
                <a:cubicBezTo>
                  <a:pt x="23612" y="42059"/>
                  <a:pt x="25776" y="50003"/>
                  <a:pt x="25852" y="50003"/>
                </a:cubicBezTo>
                <a:cubicBezTo>
                  <a:pt x="25852" y="50003"/>
                  <a:pt x="25852" y="50003"/>
                  <a:pt x="25852" y="50003"/>
                </a:cubicBezTo>
                <a:cubicBezTo>
                  <a:pt x="25885" y="50003"/>
                  <a:pt x="28054" y="42030"/>
                  <a:pt x="30555" y="39662"/>
                </a:cubicBezTo>
                <a:close/>
                <a:moveTo>
                  <a:pt x="15178" y="64913"/>
                </a:moveTo>
                <a:lnTo>
                  <a:pt x="15178" y="64913"/>
                </a:lnTo>
                <a:cubicBezTo>
                  <a:pt x="14318" y="66602"/>
                  <a:pt x="14815" y="67810"/>
                  <a:pt x="16329" y="67810"/>
                </a:cubicBezTo>
                <a:cubicBezTo>
                  <a:pt x="16460" y="67810"/>
                  <a:pt x="16599" y="67801"/>
                  <a:pt x="16746" y="67782"/>
                </a:cubicBezTo>
                <a:lnTo>
                  <a:pt x="16746" y="67782"/>
                </a:lnTo>
                <a:cubicBezTo>
                  <a:pt x="16545" y="68783"/>
                  <a:pt x="16078" y="69250"/>
                  <a:pt x="15245" y="69283"/>
                </a:cubicBezTo>
                <a:cubicBezTo>
                  <a:pt x="15217" y="69285"/>
                  <a:pt x="15189" y="69286"/>
                  <a:pt x="15161" y="69286"/>
                </a:cubicBezTo>
                <a:cubicBezTo>
                  <a:pt x="14168" y="69286"/>
                  <a:pt x="12841" y="68155"/>
                  <a:pt x="12776" y="67182"/>
                </a:cubicBezTo>
                <a:cubicBezTo>
                  <a:pt x="12776" y="66915"/>
                  <a:pt x="12910" y="66614"/>
                  <a:pt x="13043" y="66381"/>
                </a:cubicBezTo>
                <a:cubicBezTo>
                  <a:pt x="13410" y="65714"/>
                  <a:pt x="14077" y="65247"/>
                  <a:pt x="15178" y="64913"/>
                </a:cubicBezTo>
                <a:close/>
                <a:moveTo>
                  <a:pt x="36526" y="64947"/>
                </a:moveTo>
                <a:lnTo>
                  <a:pt x="36526" y="64947"/>
                </a:lnTo>
                <a:cubicBezTo>
                  <a:pt x="37594" y="65280"/>
                  <a:pt x="38261" y="65747"/>
                  <a:pt x="38628" y="66414"/>
                </a:cubicBezTo>
                <a:cubicBezTo>
                  <a:pt x="38761" y="66681"/>
                  <a:pt x="38895" y="66948"/>
                  <a:pt x="38895" y="67215"/>
                </a:cubicBezTo>
                <a:cubicBezTo>
                  <a:pt x="38797" y="68156"/>
                  <a:pt x="37470" y="69286"/>
                  <a:pt x="36507" y="69286"/>
                </a:cubicBezTo>
                <a:cubicBezTo>
                  <a:pt x="36480" y="69286"/>
                  <a:pt x="36453" y="69285"/>
                  <a:pt x="36426" y="69283"/>
                </a:cubicBezTo>
                <a:cubicBezTo>
                  <a:pt x="35592" y="69250"/>
                  <a:pt x="35125" y="68783"/>
                  <a:pt x="34925" y="67782"/>
                </a:cubicBezTo>
                <a:lnTo>
                  <a:pt x="34925" y="67782"/>
                </a:lnTo>
                <a:cubicBezTo>
                  <a:pt x="35069" y="67800"/>
                  <a:pt x="35205" y="67809"/>
                  <a:pt x="35335" y="67809"/>
                </a:cubicBezTo>
                <a:cubicBezTo>
                  <a:pt x="36859" y="67809"/>
                  <a:pt x="37387" y="66576"/>
                  <a:pt x="36526" y="64947"/>
                </a:cubicBezTo>
                <a:close/>
                <a:moveTo>
                  <a:pt x="35202" y="61292"/>
                </a:moveTo>
                <a:cubicBezTo>
                  <a:pt x="35459" y="61292"/>
                  <a:pt x="35715" y="61311"/>
                  <a:pt x="35959" y="61344"/>
                </a:cubicBezTo>
                <a:cubicBezTo>
                  <a:pt x="37894" y="61544"/>
                  <a:pt x="39262" y="63412"/>
                  <a:pt x="39028" y="65280"/>
                </a:cubicBezTo>
                <a:cubicBezTo>
                  <a:pt x="38394" y="64880"/>
                  <a:pt x="37761" y="64313"/>
                  <a:pt x="37060" y="64046"/>
                </a:cubicBezTo>
                <a:cubicBezTo>
                  <a:pt x="36651" y="63887"/>
                  <a:pt x="36228" y="63812"/>
                  <a:pt x="35805" y="63812"/>
                </a:cubicBezTo>
                <a:cubicBezTo>
                  <a:pt x="34533" y="63812"/>
                  <a:pt x="33257" y="64488"/>
                  <a:pt x="32357" y="65614"/>
                </a:cubicBezTo>
                <a:cubicBezTo>
                  <a:pt x="31423" y="66748"/>
                  <a:pt x="31022" y="68082"/>
                  <a:pt x="30822" y="69517"/>
                </a:cubicBezTo>
                <a:cubicBezTo>
                  <a:pt x="30622" y="71251"/>
                  <a:pt x="30455" y="73019"/>
                  <a:pt x="30255" y="74754"/>
                </a:cubicBezTo>
                <a:cubicBezTo>
                  <a:pt x="30189" y="75521"/>
                  <a:pt x="29988" y="76255"/>
                  <a:pt x="29288" y="76955"/>
                </a:cubicBezTo>
                <a:cubicBezTo>
                  <a:pt x="29388" y="76121"/>
                  <a:pt x="29455" y="75454"/>
                  <a:pt x="29555" y="74754"/>
                </a:cubicBezTo>
                <a:lnTo>
                  <a:pt x="29555" y="74754"/>
                </a:lnTo>
                <a:cubicBezTo>
                  <a:pt x="29255" y="74887"/>
                  <a:pt x="29088" y="74920"/>
                  <a:pt x="28888" y="75020"/>
                </a:cubicBezTo>
                <a:cubicBezTo>
                  <a:pt x="29221" y="73253"/>
                  <a:pt x="29455" y="71551"/>
                  <a:pt x="29922" y="69917"/>
                </a:cubicBezTo>
                <a:cubicBezTo>
                  <a:pt x="30322" y="68449"/>
                  <a:pt x="30889" y="67015"/>
                  <a:pt x="31556" y="65680"/>
                </a:cubicBezTo>
                <a:cubicBezTo>
                  <a:pt x="32457" y="63912"/>
                  <a:pt x="33958" y="62945"/>
                  <a:pt x="35993" y="62845"/>
                </a:cubicBezTo>
                <a:cubicBezTo>
                  <a:pt x="36226" y="62845"/>
                  <a:pt x="36393" y="62778"/>
                  <a:pt x="36593" y="62745"/>
                </a:cubicBezTo>
                <a:cubicBezTo>
                  <a:pt x="36326" y="62445"/>
                  <a:pt x="36059" y="62345"/>
                  <a:pt x="35793" y="62278"/>
                </a:cubicBezTo>
                <a:cubicBezTo>
                  <a:pt x="35638" y="62265"/>
                  <a:pt x="35484" y="62258"/>
                  <a:pt x="35331" y="62258"/>
                </a:cubicBezTo>
                <a:cubicBezTo>
                  <a:pt x="34330" y="62258"/>
                  <a:pt x="33381" y="62551"/>
                  <a:pt x="32657" y="63245"/>
                </a:cubicBezTo>
                <a:cubicBezTo>
                  <a:pt x="31890" y="63946"/>
                  <a:pt x="31156" y="64780"/>
                  <a:pt x="30589" y="65714"/>
                </a:cubicBezTo>
                <a:cubicBezTo>
                  <a:pt x="29621" y="67215"/>
                  <a:pt x="29154" y="68916"/>
                  <a:pt x="28754" y="70617"/>
                </a:cubicBezTo>
                <a:cubicBezTo>
                  <a:pt x="28454" y="72018"/>
                  <a:pt x="28154" y="73386"/>
                  <a:pt x="27820" y="74720"/>
                </a:cubicBezTo>
                <a:cubicBezTo>
                  <a:pt x="27653" y="75387"/>
                  <a:pt x="27387" y="76021"/>
                  <a:pt x="27153" y="76688"/>
                </a:cubicBezTo>
                <a:cubicBezTo>
                  <a:pt x="27086" y="76688"/>
                  <a:pt x="26986" y="76622"/>
                  <a:pt x="26886" y="76622"/>
                </a:cubicBezTo>
                <a:cubicBezTo>
                  <a:pt x="26886" y="75854"/>
                  <a:pt x="26753" y="75020"/>
                  <a:pt x="26953" y="74287"/>
                </a:cubicBezTo>
                <a:cubicBezTo>
                  <a:pt x="27753" y="71385"/>
                  <a:pt x="28687" y="68516"/>
                  <a:pt x="29588" y="65580"/>
                </a:cubicBezTo>
                <a:cubicBezTo>
                  <a:pt x="30255" y="63479"/>
                  <a:pt x="31756" y="62245"/>
                  <a:pt x="33724" y="61544"/>
                </a:cubicBezTo>
                <a:cubicBezTo>
                  <a:pt x="34169" y="61366"/>
                  <a:pt x="34688" y="61292"/>
                  <a:pt x="35202" y="61292"/>
                </a:cubicBezTo>
                <a:close/>
                <a:moveTo>
                  <a:pt x="16461" y="61325"/>
                </a:moveTo>
                <a:cubicBezTo>
                  <a:pt x="16968" y="61325"/>
                  <a:pt x="17479" y="61400"/>
                  <a:pt x="17946" y="61577"/>
                </a:cubicBezTo>
                <a:cubicBezTo>
                  <a:pt x="19915" y="62278"/>
                  <a:pt x="21416" y="63546"/>
                  <a:pt x="22083" y="65614"/>
                </a:cubicBezTo>
                <a:cubicBezTo>
                  <a:pt x="23017" y="68549"/>
                  <a:pt x="23917" y="71418"/>
                  <a:pt x="24751" y="74320"/>
                </a:cubicBezTo>
                <a:cubicBezTo>
                  <a:pt x="24951" y="75087"/>
                  <a:pt x="24851" y="75921"/>
                  <a:pt x="24851" y="76655"/>
                </a:cubicBezTo>
                <a:cubicBezTo>
                  <a:pt x="24751" y="76655"/>
                  <a:pt x="24685" y="76722"/>
                  <a:pt x="24551" y="76722"/>
                </a:cubicBezTo>
                <a:cubicBezTo>
                  <a:pt x="24284" y="76055"/>
                  <a:pt x="24017" y="75421"/>
                  <a:pt x="23884" y="74754"/>
                </a:cubicBezTo>
                <a:cubicBezTo>
                  <a:pt x="23517" y="73386"/>
                  <a:pt x="23250" y="72018"/>
                  <a:pt x="22917" y="70684"/>
                </a:cubicBezTo>
                <a:cubicBezTo>
                  <a:pt x="22550" y="68949"/>
                  <a:pt x="22049" y="67215"/>
                  <a:pt x="21082" y="65747"/>
                </a:cubicBezTo>
                <a:cubicBezTo>
                  <a:pt x="20515" y="64847"/>
                  <a:pt x="19781" y="64013"/>
                  <a:pt x="19014" y="63279"/>
                </a:cubicBezTo>
                <a:cubicBezTo>
                  <a:pt x="18233" y="62614"/>
                  <a:pt x="17327" y="62325"/>
                  <a:pt x="16339" y="62325"/>
                </a:cubicBezTo>
                <a:cubicBezTo>
                  <a:pt x="16187" y="62325"/>
                  <a:pt x="16034" y="62331"/>
                  <a:pt x="15878" y="62345"/>
                </a:cubicBezTo>
                <a:cubicBezTo>
                  <a:pt x="15578" y="62378"/>
                  <a:pt x="15311" y="62511"/>
                  <a:pt x="15078" y="62778"/>
                </a:cubicBezTo>
                <a:cubicBezTo>
                  <a:pt x="15278" y="62845"/>
                  <a:pt x="15445" y="62878"/>
                  <a:pt x="15678" y="62878"/>
                </a:cubicBezTo>
                <a:cubicBezTo>
                  <a:pt x="17680" y="63012"/>
                  <a:pt x="19214" y="63946"/>
                  <a:pt x="20115" y="65714"/>
                </a:cubicBezTo>
                <a:cubicBezTo>
                  <a:pt x="20815" y="67048"/>
                  <a:pt x="21382" y="68516"/>
                  <a:pt x="21749" y="69950"/>
                </a:cubicBezTo>
                <a:cubicBezTo>
                  <a:pt x="22216" y="71618"/>
                  <a:pt x="22450" y="73353"/>
                  <a:pt x="22783" y="75054"/>
                </a:cubicBezTo>
                <a:cubicBezTo>
                  <a:pt x="22583" y="74954"/>
                  <a:pt x="22416" y="74920"/>
                  <a:pt x="22116" y="74787"/>
                </a:cubicBezTo>
                <a:lnTo>
                  <a:pt x="22116" y="74787"/>
                </a:lnTo>
                <a:cubicBezTo>
                  <a:pt x="22216" y="75521"/>
                  <a:pt x="22283" y="76188"/>
                  <a:pt x="22383" y="77022"/>
                </a:cubicBezTo>
                <a:cubicBezTo>
                  <a:pt x="21716" y="76288"/>
                  <a:pt x="21549" y="75554"/>
                  <a:pt x="21416" y="74787"/>
                </a:cubicBezTo>
                <a:cubicBezTo>
                  <a:pt x="21215" y="73052"/>
                  <a:pt x="21049" y="71284"/>
                  <a:pt x="20815" y="69550"/>
                </a:cubicBezTo>
                <a:cubicBezTo>
                  <a:pt x="20648" y="68116"/>
                  <a:pt x="20215" y="66781"/>
                  <a:pt x="19314" y="65680"/>
                </a:cubicBezTo>
                <a:cubicBezTo>
                  <a:pt x="18409" y="64524"/>
                  <a:pt x="17125" y="63860"/>
                  <a:pt x="15848" y="63860"/>
                </a:cubicBezTo>
                <a:cubicBezTo>
                  <a:pt x="15431" y="63860"/>
                  <a:pt x="15014" y="63931"/>
                  <a:pt x="14611" y="64079"/>
                </a:cubicBezTo>
                <a:cubicBezTo>
                  <a:pt x="13910" y="64379"/>
                  <a:pt x="13276" y="64913"/>
                  <a:pt x="12643" y="65314"/>
                </a:cubicBezTo>
                <a:cubicBezTo>
                  <a:pt x="12409" y="63479"/>
                  <a:pt x="13777" y="61611"/>
                  <a:pt x="15712" y="61377"/>
                </a:cubicBezTo>
                <a:cubicBezTo>
                  <a:pt x="15956" y="61344"/>
                  <a:pt x="16208" y="61325"/>
                  <a:pt x="16461" y="61325"/>
                </a:cubicBezTo>
                <a:close/>
                <a:moveTo>
                  <a:pt x="27620" y="81425"/>
                </a:moveTo>
                <a:cubicBezTo>
                  <a:pt x="27753" y="83426"/>
                  <a:pt x="27887" y="85395"/>
                  <a:pt x="28054" y="87696"/>
                </a:cubicBezTo>
                <a:cubicBezTo>
                  <a:pt x="28354" y="87229"/>
                  <a:pt x="28587" y="87029"/>
                  <a:pt x="28788" y="86762"/>
                </a:cubicBezTo>
                <a:cubicBezTo>
                  <a:pt x="29121" y="86395"/>
                  <a:pt x="29421" y="85895"/>
                  <a:pt x="29788" y="85595"/>
                </a:cubicBezTo>
                <a:cubicBezTo>
                  <a:pt x="30075" y="85372"/>
                  <a:pt x="30375" y="85270"/>
                  <a:pt x="30655" y="85270"/>
                </a:cubicBezTo>
                <a:cubicBezTo>
                  <a:pt x="31253" y="85270"/>
                  <a:pt x="31755" y="85734"/>
                  <a:pt x="31823" y="86462"/>
                </a:cubicBezTo>
                <a:cubicBezTo>
                  <a:pt x="31923" y="87229"/>
                  <a:pt x="31656" y="87896"/>
                  <a:pt x="31256" y="88530"/>
                </a:cubicBezTo>
                <a:cubicBezTo>
                  <a:pt x="30822" y="89097"/>
                  <a:pt x="30389" y="89698"/>
                  <a:pt x="29922" y="90231"/>
                </a:cubicBezTo>
                <a:cubicBezTo>
                  <a:pt x="28854" y="91532"/>
                  <a:pt x="28120" y="92967"/>
                  <a:pt x="28020" y="94701"/>
                </a:cubicBezTo>
                <a:cubicBezTo>
                  <a:pt x="27787" y="97136"/>
                  <a:pt x="27353" y="99538"/>
                  <a:pt x="26252" y="101773"/>
                </a:cubicBezTo>
                <a:cubicBezTo>
                  <a:pt x="26188" y="101919"/>
                  <a:pt x="26021" y="101986"/>
                  <a:pt x="25851" y="101986"/>
                </a:cubicBezTo>
                <a:cubicBezTo>
                  <a:pt x="25671" y="101986"/>
                  <a:pt x="25487" y="101910"/>
                  <a:pt x="25418" y="101773"/>
                </a:cubicBezTo>
                <a:cubicBezTo>
                  <a:pt x="24351" y="99538"/>
                  <a:pt x="23884" y="97136"/>
                  <a:pt x="23684" y="94701"/>
                </a:cubicBezTo>
                <a:cubicBezTo>
                  <a:pt x="23517" y="92967"/>
                  <a:pt x="22850" y="91532"/>
                  <a:pt x="21749" y="90231"/>
                </a:cubicBezTo>
                <a:cubicBezTo>
                  <a:pt x="21282" y="89698"/>
                  <a:pt x="20849" y="89097"/>
                  <a:pt x="20415" y="88530"/>
                </a:cubicBezTo>
                <a:cubicBezTo>
                  <a:pt x="20015" y="87896"/>
                  <a:pt x="19748" y="87229"/>
                  <a:pt x="19848" y="86462"/>
                </a:cubicBezTo>
                <a:cubicBezTo>
                  <a:pt x="19916" y="85734"/>
                  <a:pt x="20434" y="85285"/>
                  <a:pt x="21032" y="85285"/>
                </a:cubicBezTo>
                <a:cubicBezTo>
                  <a:pt x="21311" y="85285"/>
                  <a:pt x="21607" y="85383"/>
                  <a:pt x="21883" y="85595"/>
                </a:cubicBezTo>
                <a:cubicBezTo>
                  <a:pt x="22250" y="85928"/>
                  <a:pt x="22550" y="86395"/>
                  <a:pt x="22883" y="86762"/>
                </a:cubicBezTo>
                <a:cubicBezTo>
                  <a:pt x="23083" y="87029"/>
                  <a:pt x="23284" y="87263"/>
                  <a:pt x="23717" y="87696"/>
                </a:cubicBezTo>
                <a:cubicBezTo>
                  <a:pt x="23851" y="85395"/>
                  <a:pt x="24017" y="83393"/>
                  <a:pt x="24118" y="81425"/>
                </a:cubicBezTo>
                <a:cubicBezTo>
                  <a:pt x="24418" y="81625"/>
                  <a:pt x="24618" y="81892"/>
                  <a:pt x="24618" y="82092"/>
                </a:cubicBezTo>
                <a:cubicBezTo>
                  <a:pt x="24585" y="84627"/>
                  <a:pt x="24518" y="87196"/>
                  <a:pt x="24418" y="89731"/>
                </a:cubicBezTo>
                <a:cubicBezTo>
                  <a:pt x="23417" y="88597"/>
                  <a:pt x="22616" y="87429"/>
                  <a:pt x="21382" y="86395"/>
                </a:cubicBezTo>
                <a:lnTo>
                  <a:pt x="21382" y="86395"/>
                </a:lnTo>
                <a:cubicBezTo>
                  <a:pt x="21616" y="87730"/>
                  <a:pt x="22216" y="88697"/>
                  <a:pt x="22850" y="89598"/>
                </a:cubicBezTo>
                <a:cubicBezTo>
                  <a:pt x="24084" y="91432"/>
                  <a:pt x="24551" y="93467"/>
                  <a:pt x="24418" y="95635"/>
                </a:cubicBezTo>
                <a:cubicBezTo>
                  <a:pt x="24351" y="97136"/>
                  <a:pt x="24718" y="98537"/>
                  <a:pt x="25352" y="99805"/>
                </a:cubicBezTo>
                <a:cubicBezTo>
                  <a:pt x="25418" y="99972"/>
                  <a:pt x="25519" y="100205"/>
                  <a:pt x="25619" y="100272"/>
                </a:cubicBezTo>
                <a:cubicBezTo>
                  <a:pt x="25719" y="100305"/>
                  <a:pt x="25785" y="100372"/>
                  <a:pt x="25885" y="100372"/>
                </a:cubicBezTo>
                <a:cubicBezTo>
                  <a:pt x="26019" y="100372"/>
                  <a:pt x="26086" y="100372"/>
                  <a:pt x="26119" y="100272"/>
                </a:cubicBezTo>
                <a:cubicBezTo>
                  <a:pt x="26252" y="100205"/>
                  <a:pt x="26352" y="99972"/>
                  <a:pt x="26419" y="99805"/>
                </a:cubicBezTo>
                <a:cubicBezTo>
                  <a:pt x="27053" y="98471"/>
                  <a:pt x="27420" y="97103"/>
                  <a:pt x="27320" y="95635"/>
                </a:cubicBezTo>
                <a:cubicBezTo>
                  <a:pt x="27220" y="93467"/>
                  <a:pt x="27653" y="91432"/>
                  <a:pt x="28921" y="89598"/>
                </a:cubicBezTo>
                <a:cubicBezTo>
                  <a:pt x="29555" y="88697"/>
                  <a:pt x="30122" y="87730"/>
                  <a:pt x="30389" y="86395"/>
                </a:cubicBezTo>
                <a:lnTo>
                  <a:pt x="30389" y="86395"/>
                </a:lnTo>
                <a:cubicBezTo>
                  <a:pt x="29121" y="87429"/>
                  <a:pt x="28354" y="88597"/>
                  <a:pt x="27353" y="89731"/>
                </a:cubicBezTo>
                <a:cubicBezTo>
                  <a:pt x="27253" y="87196"/>
                  <a:pt x="27186" y="84627"/>
                  <a:pt x="27120" y="82092"/>
                </a:cubicBezTo>
                <a:cubicBezTo>
                  <a:pt x="27120" y="81859"/>
                  <a:pt x="27353" y="81625"/>
                  <a:pt x="27620" y="81425"/>
                </a:cubicBezTo>
                <a:close/>
                <a:moveTo>
                  <a:pt x="25785" y="0"/>
                </a:moveTo>
                <a:cubicBezTo>
                  <a:pt x="25752" y="0"/>
                  <a:pt x="24918" y="1034"/>
                  <a:pt x="24618" y="1535"/>
                </a:cubicBezTo>
                <a:cubicBezTo>
                  <a:pt x="23917" y="2735"/>
                  <a:pt x="22883" y="3236"/>
                  <a:pt x="21549" y="3236"/>
                </a:cubicBezTo>
                <a:lnTo>
                  <a:pt x="20215" y="3236"/>
                </a:lnTo>
                <a:cubicBezTo>
                  <a:pt x="19047" y="3336"/>
                  <a:pt x="18380" y="3836"/>
                  <a:pt x="18047" y="5004"/>
                </a:cubicBezTo>
                <a:cubicBezTo>
                  <a:pt x="17613" y="6505"/>
                  <a:pt x="18047" y="7739"/>
                  <a:pt x="19081" y="8873"/>
                </a:cubicBezTo>
                <a:cubicBezTo>
                  <a:pt x="19347" y="9140"/>
                  <a:pt x="19581" y="9407"/>
                  <a:pt x="20015" y="9840"/>
                </a:cubicBezTo>
                <a:cubicBezTo>
                  <a:pt x="18447" y="9740"/>
                  <a:pt x="17279" y="9674"/>
                  <a:pt x="16179" y="8740"/>
                </a:cubicBezTo>
                <a:cubicBezTo>
                  <a:pt x="14935" y="7768"/>
                  <a:pt x="13515" y="7323"/>
                  <a:pt x="12125" y="7323"/>
                </a:cubicBezTo>
                <a:cubicBezTo>
                  <a:pt x="9075" y="7323"/>
                  <a:pt x="6167" y="9462"/>
                  <a:pt x="5571" y="12876"/>
                </a:cubicBezTo>
                <a:cubicBezTo>
                  <a:pt x="5538" y="13076"/>
                  <a:pt x="5504" y="13310"/>
                  <a:pt x="5504" y="13476"/>
                </a:cubicBezTo>
                <a:cubicBezTo>
                  <a:pt x="5504" y="14128"/>
                  <a:pt x="5865" y="14515"/>
                  <a:pt x="6423" y="14515"/>
                </a:cubicBezTo>
                <a:cubicBezTo>
                  <a:pt x="6522" y="14515"/>
                  <a:pt x="6628" y="14502"/>
                  <a:pt x="6738" y="14477"/>
                </a:cubicBezTo>
                <a:cubicBezTo>
                  <a:pt x="7072" y="14377"/>
                  <a:pt x="7406" y="14244"/>
                  <a:pt x="7773" y="14144"/>
                </a:cubicBezTo>
                <a:cubicBezTo>
                  <a:pt x="8187" y="13990"/>
                  <a:pt x="8576" y="13920"/>
                  <a:pt x="8933" y="13920"/>
                </a:cubicBezTo>
                <a:cubicBezTo>
                  <a:pt x="10441" y="13920"/>
                  <a:pt x="11370" y="15174"/>
                  <a:pt x="11208" y="16712"/>
                </a:cubicBezTo>
                <a:cubicBezTo>
                  <a:pt x="11075" y="16745"/>
                  <a:pt x="10908" y="16812"/>
                  <a:pt x="10741" y="16812"/>
                </a:cubicBezTo>
                <a:cubicBezTo>
                  <a:pt x="7406" y="16879"/>
                  <a:pt x="4770" y="18647"/>
                  <a:pt x="2402" y="20648"/>
                </a:cubicBezTo>
                <a:cubicBezTo>
                  <a:pt x="0" y="22683"/>
                  <a:pt x="234" y="25085"/>
                  <a:pt x="834" y="27720"/>
                </a:cubicBezTo>
                <a:cubicBezTo>
                  <a:pt x="928" y="28188"/>
                  <a:pt x="1189" y="28425"/>
                  <a:pt x="1495" y="28425"/>
                </a:cubicBezTo>
                <a:cubicBezTo>
                  <a:pt x="1735" y="28425"/>
                  <a:pt x="2001" y="28280"/>
                  <a:pt x="2235" y="27987"/>
                </a:cubicBezTo>
                <a:cubicBezTo>
                  <a:pt x="2569" y="27553"/>
                  <a:pt x="2836" y="27086"/>
                  <a:pt x="3069" y="26686"/>
                </a:cubicBezTo>
                <a:cubicBezTo>
                  <a:pt x="3703" y="25718"/>
                  <a:pt x="4504" y="24918"/>
                  <a:pt x="5671" y="24651"/>
                </a:cubicBezTo>
                <a:cubicBezTo>
                  <a:pt x="5903" y="24578"/>
                  <a:pt x="6131" y="24544"/>
                  <a:pt x="6350" y="24544"/>
                </a:cubicBezTo>
                <a:cubicBezTo>
                  <a:pt x="7237" y="24544"/>
                  <a:pt x="7992" y="25110"/>
                  <a:pt x="8340" y="26019"/>
                </a:cubicBezTo>
                <a:cubicBezTo>
                  <a:pt x="8740" y="27320"/>
                  <a:pt x="9174" y="28587"/>
                  <a:pt x="9607" y="29888"/>
                </a:cubicBezTo>
                <a:cubicBezTo>
                  <a:pt x="9741" y="30255"/>
                  <a:pt x="9874" y="30589"/>
                  <a:pt x="10007" y="30922"/>
                </a:cubicBezTo>
                <a:cubicBezTo>
                  <a:pt x="7406" y="32257"/>
                  <a:pt x="6505" y="34391"/>
                  <a:pt x="6672" y="37060"/>
                </a:cubicBezTo>
                <a:cubicBezTo>
                  <a:pt x="6839" y="39428"/>
                  <a:pt x="8006" y="41230"/>
                  <a:pt x="9941" y="42531"/>
                </a:cubicBezTo>
                <a:cubicBezTo>
                  <a:pt x="10437" y="42850"/>
                  <a:pt x="10875" y="43005"/>
                  <a:pt x="11255" y="43005"/>
                </a:cubicBezTo>
                <a:cubicBezTo>
                  <a:pt x="11949" y="43005"/>
                  <a:pt x="12453" y="42487"/>
                  <a:pt x="12776" y="41496"/>
                </a:cubicBezTo>
                <a:cubicBezTo>
                  <a:pt x="12943" y="40896"/>
                  <a:pt x="13110" y="40329"/>
                  <a:pt x="13343" y="39762"/>
                </a:cubicBezTo>
                <a:cubicBezTo>
                  <a:pt x="13710" y="38828"/>
                  <a:pt x="14377" y="38061"/>
                  <a:pt x="15345" y="37594"/>
                </a:cubicBezTo>
                <a:cubicBezTo>
                  <a:pt x="15835" y="37354"/>
                  <a:pt x="16332" y="37235"/>
                  <a:pt x="16809" y="37235"/>
                </a:cubicBezTo>
                <a:cubicBezTo>
                  <a:pt x="17792" y="37235"/>
                  <a:pt x="18686" y="37740"/>
                  <a:pt x="19247" y="38728"/>
                </a:cubicBezTo>
                <a:cubicBezTo>
                  <a:pt x="19915" y="39895"/>
                  <a:pt x="20582" y="41163"/>
                  <a:pt x="20949" y="42430"/>
                </a:cubicBezTo>
                <a:cubicBezTo>
                  <a:pt x="21549" y="44465"/>
                  <a:pt x="22016" y="46567"/>
                  <a:pt x="22216" y="48635"/>
                </a:cubicBezTo>
                <a:cubicBezTo>
                  <a:pt x="22583" y="52771"/>
                  <a:pt x="22783" y="56941"/>
                  <a:pt x="23017" y="61110"/>
                </a:cubicBezTo>
                <a:cubicBezTo>
                  <a:pt x="23050" y="62044"/>
                  <a:pt x="22850" y="62945"/>
                  <a:pt x="22750" y="64113"/>
                </a:cubicBezTo>
                <a:cubicBezTo>
                  <a:pt x="22350" y="63612"/>
                  <a:pt x="22116" y="63312"/>
                  <a:pt x="21916" y="63045"/>
                </a:cubicBezTo>
                <a:cubicBezTo>
                  <a:pt x="20782" y="61611"/>
                  <a:pt x="19381" y="60744"/>
                  <a:pt x="17613" y="60310"/>
                </a:cubicBezTo>
                <a:cubicBezTo>
                  <a:pt x="17228" y="60223"/>
                  <a:pt x="16844" y="60180"/>
                  <a:pt x="16469" y="60180"/>
                </a:cubicBezTo>
                <a:cubicBezTo>
                  <a:pt x="14402" y="60180"/>
                  <a:pt x="12563" y="61457"/>
                  <a:pt x="11942" y="63546"/>
                </a:cubicBezTo>
                <a:cubicBezTo>
                  <a:pt x="11675" y="64480"/>
                  <a:pt x="11609" y="65614"/>
                  <a:pt x="11709" y="66614"/>
                </a:cubicBezTo>
                <a:cubicBezTo>
                  <a:pt x="11842" y="67982"/>
                  <a:pt x="12576" y="69116"/>
                  <a:pt x="13844" y="69783"/>
                </a:cubicBezTo>
                <a:cubicBezTo>
                  <a:pt x="14317" y="70051"/>
                  <a:pt x="14790" y="70179"/>
                  <a:pt x="15233" y="70179"/>
                </a:cubicBezTo>
                <a:cubicBezTo>
                  <a:pt x="16226" y="70179"/>
                  <a:pt x="17067" y="69536"/>
                  <a:pt x="17413" y="68382"/>
                </a:cubicBezTo>
                <a:cubicBezTo>
                  <a:pt x="17546" y="67915"/>
                  <a:pt x="17580" y="67415"/>
                  <a:pt x="17580" y="66948"/>
                </a:cubicBezTo>
                <a:cubicBezTo>
                  <a:pt x="17580" y="66748"/>
                  <a:pt x="17413" y="66481"/>
                  <a:pt x="17246" y="66214"/>
                </a:cubicBezTo>
                <a:cubicBezTo>
                  <a:pt x="17012" y="66414"/>
                  <a:pt x="16846" y="66481"/>
                  <a:pt x="16679" y="66614"/>
                </a:cubicBezTo>
                <a:cubicBezTo>
                  <a:pt x="16493" y="66754"/>
                  <a:pt x="16324" y="66942"/>
                  <a:pt x="16125" y="66942"/>
                </a:cubicBezTo>
                <a:cubicBezTo>
                  <a:pt x="16038" y="66942"/>
                  <a:pt x="15946" y="66906"/>
                  <a:pt x="15845" y="66815"/>
                </a:cubicBezTo>
                <a:cubicBezTo>
                  <a:pt x="15511" y="66481"/>
                  <a:pt x="15545" y="66114"/>
                  <a:pt x="15778" y="65747"/>
                </a:cubicBezTo>
                <a:cubicBezTo>
                  <a:pt x="16033" y="65394"/>
                  <a:pt x="16393" y="65214"/>
                  <a:pt x="16774" y="65214"/>
                </a:cubicBezTo>
                <a:cubicBezTo>
                  <a:pt x="17041" y="65214"/>
                  <a:pt x="17319" y="65302"/>
                  <a:pt x="17580" y="65480"/>
                </a:cubicBezTo>
                <a:cubicBezTo>
                  <a:pt x="18747" y="66281"/>
                  <a:pt x="19347" y="67448"/>
                  <a:pt x="19614" y="68783"/>
                </a:cubicBezTo>
                <a:cubicBezTo>
                  <a:pt x="19848" y="69750"/>
                  <a:pt x="20015" y="70751"/>
                  <a:pt x="20081" y="71751"/>
                </a:cubicBezTo>
                <a:cubicBezTo>
                  <a:pt x="20281" y="74587"/>
                  <a:pt x="20715" y="77322"/>
                  <a:pt x="22750" y="79557"/>
                </a:cubicBezTo>
                <a:cubicBezTo>
                  <a:pt x="22850" y="79657"/>
                  <a:pt x="22917" y="79824"/>
                  <a:pt x="22950" y="79957"/>
                </a:cubicBezTo>
                <a:cubicBezTo>
                  <a:pt x="23184" y="81592"/>
                  <a:pt x="23083" y="83226"/>
                  <a:pt x="23083" y="84961"/>
                </a:cubicBezTo>
                <a:cubicBezTo>
                  <a:pt x="22783" y="84794"/>
                  <a:pt x="22616" y="84761"/>
                  <a:pt x="22516" y="84661"/>
                </a:cubicBezTo>
                <a:cubicBezTo>
                  <a:pt x="22022" y="84349"/>
                  <a:pt x="21527" y="84168"/>
                  <a:pt x="21027" y="84168"/>
                </a:cubicBezTo>
                <a:cubicBezTo>
                  <a:pt x="20616" y="84168"/>
                  <a:pt x="20202" y="84290"/>
                  <a:pt x="19781" y="84561"/>
                </a:cubicBezTo>
                <a:cubicBezTo>
                  <a:pt x="18847" y="85228"/>
                  <a:pt x="18514" y="86228"/>
                  <a:pt x="18780" y="87296"/>
                </a:cubicBezTo>
                <a:cubicBezTo>
                  <a:pt x="19047" y="88163"/>
                  <a:pt x="19514" y="88964"/>
                  <a:pt x="20015" y="89764"/>
                </a:cubicBezTo>
                <a:cubicBezTo>
                  <a:pt x="20415" y="90398"/>
                  <a:pt x="21015" y="90932"/>
                  <a:pt x="21516" y="91466"/>
                </a:cubicBezTo>
                <a:cubicBezTo>
                  <a:pt x="22350" y="92433"/>
                  <a:pt x="22783" y="93500"/>
                  <a:pt x="22750" y="94835"/>
                </a:cubicBezTo>
                <a:cubicBezTo>
                  <a:pt x="22717" y="96903"/>
                  <a:pt x="22950" y="98938"/>
                  <a:pt x="23884" y="100806"/>
                </a:cubicBezTo>
                <a:cubicBezTo>
                  <a:pt x="24251" y="101573"/>
                  <a:pt x="24585" y="102340"/>
                  <a:pt x="24918" y="103107"/>
                </a:cubicBezTo>
                <a:cubicBezTo>
                  <a:pt x="25018" y="103274"/>
                  <a:pt x="25418" y="104475"/>
                  <a:pt x="25852" y="104475"/>
                </a:cubicBezTo>
                <a:cubicBezTo>
                  <a:pt x="26252" y="104475"/>
                  <a:pt x="26686" y="103274"/>
                  <a:pt x="26753" y="103107"/>
                </a:cubicBezTo>
                <a:cubicBezTo>
                  <a:pt x="27086" y="102340"/>
                  <a:pt x="27420" y="101573"/>
                  <a:pt x="27787" y="100806"/>
                </a:cubicBezTo>
                <a:cubicBezTo>
                  <a:pt x="28687" y="98938"/>
                  <a:pt x="28954" y="96903"/>
                  <a:pt x="28921" y="94835"/>
                </a:cubicBezTo>
                <a:cubicBezTo>
                  <a:pt x="28888" y="93500"/>
                  <a:pt x="29355" y="92433"/>
                  <a:pt x="30189" y="91466"/>
                </a:cubicBezTo>
                <a:cubicBezTo>
                  <a:pt x="30689" y="90898"/>
                  <a:pt x="31256" y="90398"/>
                  <a:pt x="31690" y="89764"/>
                </a:cubicBezTo>
                <a:cubicBezTo>
                  <a:pt x="32190" y="88997"/>
                  <a:pt x="32624" y="88163"/>
                  <a:pt x="32890" y="87296"/>
                </a:cubicBezTo>
                <a:cubicBezTo>
                  <a:pt x="33191" y="86228"/>
                  <a:pt x="32824" y="85228"/>
                  <a:pt x="31890" y="84561"/>
                </a:cubicBezTo>
                <a:cubicBezTo>
                  <a:pt x="31497" y="84273"/>
                  <a:pt x="31083" y="84144"/>
                  <a:pt x="30667" y="84144"/>
                </a:cubicBezTo>
                <a:cubicBezTo>
                  <a:pt x="30166" y="84144"/>
                  <a:pt x="29662" y="84332"/>
                  <a:pt x="29188" y="84661"/>
                </a:cubicBezTo>
                <a:cubicBezTo>
                  <a:pt x="29054" y="84761"/>
                  <a:pt x="28921" y="84794"/>
                  <a:pt x="28587" y="84961"/>
                </a:cubicBezTo>
                <a:cubicBezTo>
                  <a:pt x="28587" y="83226"/>
                  <a:pt x="28454" y="81592"/>
                  <a:pt x="28721" y="79957"/>
                </a:cubicBezTo>
                <a:cubicBezTo>
                  <a:pt x="28721" y="79791"/>
                  <a:pt x="28788" y="79624"/>
                  <a:pt x="28921" y="79557"/>
                </a:cubicBezTo>
                <a:cubicBezTo>
                  <a:pt x="30956" y="77322"/>
                  <a:pt x="31389" y="74587"/>
                  <a:pt x="31590" y="71751"/>
                </a:cubicBezTo>
                <a:cubicBezTo>
                  <a:pt x="31690" y="70751"/>
                  <a:pt x="31790" y="69750"/>
                  <a:pt x="32057" y="68783"/>
                </a:cubicBezTo>
                <a:cubicBezTo>
                  <a:pt x="32357" y="67482"/>
                  <a:pt x="32924" y="66281"/>
                  <a:pt x="34091" y="65480"/>
                </a:cubicBezTo>
                <a:cubicBezTo>
                  <a:pt x="34355" y="65314"/>
                  <a:pt x="34636" y="65228"/>
                  <a:pt x="34906" y="65228"/>
                </a:cubicBezTo>
                <a:cubicBezTo>
                  <a:pt x="35284" y="65228"/>
                  <a:pt x="35639" y="65397"/>
                  <a:pt x="35893" y="65747"/>
                </a:cubicBezTo>
                <a:cubicBezTo>
                  <a:pt x="36126" y="66114"/>
                  <a:pt x="36226" y="66481"/>
                  <a:pt x="35859" y="66815"/>
                </a:cubicBezTo>
                <a:cubicBezTo>
                  <a:pt x="35748" y="66915"/>
                  <a:pt x="35644" y="66955"/>
                  <a:pt x="35547" y="66955"/>
                </a:cubicBezTo>
                <a:cubicBezTo>
                  <a:pt x="35351" y="66955"/>
                  <a:pt x="35181" y="66792"/>
                  <a:pt x="35025" y="66614"/>
                </a:cubicBezTo>
                <a:cubicBezTo>
                  <a:pt x="34892" y="66481"/>
                  <a:pt x="34725" y="66414"/>
                  <a:pt x="34425" y="66214"/>
                </a:cubicBezTo>
                <a:cubicBezTo>
                  <a:pt x="34291" y="66481"/>
                  <a:pt x="34091" y="66748"/>
                  <a:pt x="34091" y="66948"/>
                </a:cubicBezTo>
                <a:cubicBezTo>
                  <a:pt x="34091" y="67415"/>
                  <a:pt x="34125" y="67915"/>
                  <a:pt x="34258" y="68382"/>
                </a:cubicBezTo>
                <a:cubicBezTo>
                  <a:pt x="34602" y="69552"/>
                  <a:pt x="35435" y="70185"/>
                  <a:pt x="36431" y="70185"/>
                </a:cubicBezTo>
                <a:cubicBezTo>
                  <a:pt x="36884" y="70185"/>
                  <a:pt x="37371" y="70054"/>
                  <a:pt x="37861" y="69783"/>
                </a:cubicBezTo>
                <a:cubicBezTo>
                  <a:pt x="39095" y="69083"/>
                  <a:pt x="39795" y="67949"/>
                  <a:pt x="39962" y="66614"/>
                </a:cubicBezTo>
                <a:cubicBezTo>
                  <a:pt x="40062" y="65614"/>
                  <a:pt x="40029" y="64546"/>
                  <a:pt x="39729" y="63546"/>
                </a:cubicBezTo>
                <a:cubicBezTo>
                  <a:pt x="39136" y="61457"/>
                  <a:pt x="37278" y="60180"/>
                  <a:pt x="35204" y="60180"/>
                </a:cubicBezTo>
                <a:cubicBezTo>
                  <a:pt x="34827" y="60180"/>
                  <a:pt x="34443" y="60223"/>
                  <a:pt x="34058" y="60310"/>
                </a:cubicBezTo>
                <a:cubicBezTo>
                  <a:pt x="32290" y="60744"/>
                  <a:pt x="30889" y="61611"/>
                  <a:pt x="29755" y="63045"/>
                </a:cubicBezTo>
                <a:cubicBezTo>
                  <a:pt x="29555" y="63312"/>
                  <a:pt x="29355" y="63579"/>
                  <a:pt x="28921" y="64113"/>
                </a:cubicBezTo>
                <a:cubicBezTo>
                  <a:pt x="28788" y="62945"/>
                  <a:pt x="28621" y="62044"/>
                  <a:pt x="28687" y="61110"/>
                </a:cubicBezTo>
                <a:cubicBezTo>
                  <a:pt x="28888" y="56941"/>
                  <a:pt x="29088" y="52771"/>
                  <a:pt x="29455" y="48635"/>
                </a:cubicBezTo>
                <a:cubicBezTo>
                  <a:pt x="29688" y="46567"/>
                  <a:pt x="30122" y="44432"/>
                  <a:pt x="30722" y="42430"/>
                </a:cubicBezTo>
                <a:cubicBezTo>
                  <a:pt x="31089" y="41130"/>
                  <a:pt x="31756" y="39929"/>
                  <a:pt x="32423" y="38728"/>
                </a:cubicBezTo>
                <a:cubicBezTo>
                  <a:pt x="32985" y="37740"/>
                  <a:pt x="33894" y="37235"/>
                  <a:pt x="34887" y="37235"/>
                </a:cubicBezTo>
                <a:cubicBezTo>
                  <a:pt x="35368" y="37235"/>
                  <a:pt x="35869" y="37354"/>
                  <a:pt x="36360" y="37594"/>
                </a:cubicBezTo>
                <a:cubicBezTo>
                  <a:pt x="37260" y="38061"/>
                  <a:pt x="37927" y="38828"/>
                  <a:pt x="38361" y="39762"/>
                </a:cubicBezTo>
                <a:cubicBezTo>
                  <a:pt x="38561" y="40329"/>
                  <a:pt x="38728" y="40896"/>
                  <a:pt x="38895" y="41496"/>
                </a:cubicBezTo>
                <a:cubicBezTo>
                  <a:pt x="39218" y="42487"/>
                  <a:pt x="39736" y="43005"/>
                  <a:pt x="40430" y="43005"/>
                </a:cubicBezTo>
                <a:cubicBezTo>
                  <a:pt x="40812" y="43005"/>
                  <a:pt x="41246" y="42850"/>
                  <a:pt x="41730" y="42531"/>
                </a:cubicBezTo>
                <a:cubicBezTo>
                  <a:pt x="43698" y="41230"/>
                  <a:pt x="44899" y="39428"/>
                  <a:pt x="45032" y="37060"/>
                </a:cubicBezTo>
                <a:cubicBezTo>
                  <a:pt x="45199" y="34391"/>
                  <a:pt x="44265" y="32257"/>
                  <a:pt x="41697" y="30922"/>
                </a:cubicBezTo>
                <a:cubicBezTo>
                  <a:pt x="41797" y="30589"/>
                  <a:pt x="41930" y="30222"/>
                  <a:pt x="42064" y="29888"/>
                </a:cubicBezTo>
                <a:cubicBezTo>
                  <a:pt x="42464" y="28587"/>
                  <a:pt x="42898" y="27320"/>
                  <a:pt x="43365" y="26019"/>
                </a:cubicBezTo>
                <a:cubicBezTo>
                  <a:pt x="43659" y="25082"/>
                  <a:pt x="44405" y="24553"/>
                  <a:pt x="45325" y="24553"/>
                </a:cubicBezTo>
                <a:cubicBezTo>
                  <a:pt x="45552" y="24553"/>
                  <a:pt x="45789" y="24585"/>
                  <a:pt x="46033" y="24651"/>
                </a:cubicBezTo>
                <a:cubicBezTo>
                  <a:pt x="47134" y="24985"/>
                  <a:pt x="47935" y="25718"/>
                  <a:pt x="48602" y="26686"/>
                </a:cubicBezTo>
                <a:cubicBezTo>
                  <a:pt x="48902" y="27086"/>
                  <a:pt x="49135" y="27586"/>
                  <a:pt x="49436" y="27987"/>
                </a:cubicBezTo>
                <a:cubicBezTo>
                  <a:pt x="49670" y="28280"/>
                  <a:pt x="49943" y="28425"/>
                  <a:pt x="50186" y="28425"/>
                </a:cubicBezTo>
                <a:cubicBezTo>
                  <a:pt x="50498" y="28425"/>
                  <a:pt x="50762" y="28188"/>
                  <a:pt x="50837" y="27720"/>
                </a:cubicBezTo>
                <a:cubicBezTo>
                  <a:pt x="51404" y="25085"/>
                  <a:pt x="51604" y="22683"/>
                  <a:pt x="49202" y="20648"/>
                </a:cubicBezTo>
                <a:cubicBezTo>
                  <a:pt x="46800" y="18647"/>
                  <a:pt x="44199" y="16879"/>
                  <a:pt x="40863" y="16812"/>
                </a:cubicBezTo>
                <a:cubicBezTo>
                  <a:pt x="40696" y="16812"/>
                  <a:pt x="40563" y="16745"/>
                  <a:pt x="40396" y="16712"/>
                </a:cubicBezTo>
                <a:cubicBezTo>
                  <a:pt x="40261" y="15174"/>
                  <a:pt x="41195" y="13920"/>
                  <a:pt x="42669" y="13920"/>
                </a:cubicBezTo>
                <a:cubicBezTo>
                  <a:pt x="43018" y="13920"/>
                  <a:pt x="43396" y="13990"/>
                  <a:pt x="43798" y="14144"/>
                </a:cubicBezTo>
                <a:cubicBezTo>
                  <a:pt x="44132" y="14244"/>
                  <a:pt x="44465" y="14377"/>
                  <a:pt x="44866" y="14477"/>
                </a:cubicBezTo>
                <a:cubicBezTo>
                  <a:pt x="44977" y="14502"/>
                  <a:pt x="45082" y="14515"/>
                  <a:pt x="45181" y="14515"/>
                </a:cubicBezTo>
                <a:cubicBezTo>
                  <a:pt x="45739" y="14515"/>
                  <a:pt x="46100" y="14128"/>
                  <a:pt x="46100" y="13476"/>
                </a:cubicBezTo>
                <a:cubicBezTo>
                  <a:pt x="46100" y="13243"/>
                  <a:pt x="46067" y="13043"/>
                  <a:pt x="46033" y="12876"/>
                </a:cubicBezTo>
                <a:cubicBezTo>
                  <a:pt x="45416" y="9447"/>
                  <a:pt x="42527" y="7287"/>
                  <a:pt x="39493" y="7287"/>
                </a:cubicBezTo>
                <a:cubicBezTo>
                  <a:pt x="38099" y="7287"/>
                  <a:pt x="36675" y="7742"/>
                  <a:pt x="35426" y="8740"/>
                </a:cubicBezTo>
                <a:cubicBezTo>
                  <a:pt x="34291" y="9640"/>
                  <a:pt x="33124" y="9740"/>
                  <a:pt x="31590" y="9840"/>
                </a:cubicBezTo>
                <a:cubicBezTo>
                  <a:pt x="32023" y="9407"/>
                  <a:pt x="32257" y="9173"/>
                  <a:pt x="32524" y="8873"/>
                </a:cubicBezTo>
                <a:cubicBezTo>
                  <a:pt x="33524" y="7739"/>
                  <a:pt x="33958" y="6505"/>
                  <a:pt x="33558" y="5004"/>
                </a:cubicBezTo>
                <a:cubicBezTo>
                  <a:pt x="33224" y="3870"/>
                  <a:pt x="32590" y="3336"/>
                  <a:pt x="31389" y="3236"/>
                </a:cubicBezTo>
                <a:cubicBezTo>
                  <a:pt x="31234" y="3225"/>
                  <a:pt x="31085" y="3221"/>
                  <a:pt x="30940" y="3221"/>
                </a:cubicBezTo>
                <a:cubicBezTo>
                  <a:pt x="30648" y="3221"/>
                  <a:pt x="30366" y="3236"/>
                  <a:pt x="30055" y="3236"/>
                </a:cubicBezTo>
                <a:cubicBezTo>
                  <a:pt x="28721" y="3236"/>
                  <a:pt x="27620" y="2735"/>
                  <a:pt x="26953" y="1535"/>
                </a:cubicBezTo>
                <a:cubicBezTo>
                  <a:pt x="26686" y="1034"/>
                  <a:pt x="25852" y="0"/>
                  <a:pt x="25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a:off x="6757675" y="2484263"/>
            <a:ext cx="815214" cy="1650444"/>
          </a:xfrm>
          <a:custGeom>
            <a:avLst/>
            <a:gdLst/>
            <a:ahLst/>
            <a:cxnLst/>
            <a:rect l="l" t="t" r="r" b="b"/>
            <a:pathLst>
              <a:path w="51604" h="104475" extrusionOk="0">
                <a:moveTo>
                  <a:pt x="25752" y="1201"/>
                </a:moveTo>
                <a:cubicBezTo>
                  <a:pt x="25785" y="1301"/>
                  <a:pt x="25785" y="1401"/>
                  <a:pt x="25819" y="1501"/>
                </a:cubicBezTo>
                <a:cubicBezTo>
                  <a:pt x="26586" y="3169"/>
                  <a:pt x="27820" y="4170"/>
                  <a:pt x="29722" y="4236"/>
                </a:cubicBezTo>
                <a:cubicBezTo>
                  <a:pt x="30255" y="4303"/>
                  <a:pt x="30822" y="4236"/>
                  <a:pt x="31389" y="4337"/>
                </a:cubicBezTo>
                <a:cubicBezTo>
                  <a:pt x="32123" y="4403"/>
                  <a:pt x="32423" y="4703"/>
                  <a:pt x="32490" y="5504"/>
                </a:cubicBezTo>
                <a:cubicBezTo>
                  <a:pt x="32657" y="6471"/>
                  <a:pt x="32423" y="7372"/>
                  <a:pt x="31656" y="8039"/>
                </a:cubicBezTo>
                <a:cubicBezTo>
                  <a:pt x="30822" y="8806"/>
                  <a:pt x="29888" y="9474"/>
                  <a:pt x="28888" y="10041"/>
                </a:cubicBezTo>
                <a:cubicBezTo>
                  <a:pt x="29421" y="8506"/>
                  <a:pt x="30589" y="7239"/>
                  <a:pt x="30422" y="5471"/>
                </a:cubicBezTo>
                <a:lnTo>
                  <a:pt x="30422" y="5471"/>
                </a:lnTo>
                <a:cubicBezTo>
                  <a:pt x="29655" y="6571"/>
                  <a:pt x="27987" y="8840"/>
                  <a:pt x="27954" y="8840"/>
                </a:cubicBezTo>
                <a:cubicBezTo>
                  <a:pt x="27954" y="8039"/>
                  <a:pt x="27987" y="7239"/>
                  <a:pt x="27987" y="6471"/>
                </a:cubicBezTo>
                <a:lnTo>
                  <a:pt x="27987" y="6471"/>
                </a:lnTo>
                <a:cubicBezTo>
                  <a:pt x="27920" y="6471"/>
                  <a:pt x="27153" y="8873"/>
                  <a:pt x="26886" y="10074"/>
                </a:cubicBezTo>
                <a:cubicBezTo>
                  <a:pt x="26586" y="8373"/>
                  <a:pt x="26486" y="6705"/>
                  <a:pt x="26052" y="5004"/>
                </a:cubicBezTo>
                <a:cubicBezTo>
                  <a:pt x="25986" y="4337"/>
                  <a:pt x="25819" y="2969"/>
                  <a:pt x="25719" y="2969"/>
                </a:cubicBezTo>
                <a:cubicBezTo>
                  <a:pt x="25619" y="2969"/>
                  <a:pt x="25418" y="4337"/>
                  <a:pt x="25385" y="5004"/>
                </a:cubicBezTo>
                <a:cubicBezTo>
                  <a:pt x="24918" y="6705"/>
                  <a:pt x="24818" y="8373"/>
                  <a:pt x="24551" y="10074"/>
                </a:cubicBezTo>
                <a:cubicBezTo>
                  <a:pt x="24251" y="8873"/>
                  <a:pt x="23484" y="6471"/>
                  <a:pt x="23417" y="6471"/>
                </a:cubicBezTo>
                <a:lnTo>
                  <a:pt x="23417" y="6471"/>
                </a:lnTo>
                <a:cubicBezTo>
                  <a:pt x="23417" y="7239"/>
                  <a:pt x="23450" y="8039"/>
                  <a:pt x="23450" y="8840"/>
                </a:cubicBezTo>
                <a:cubicBezTo>
                  <a:pt x="23384" y="8840"/>
                  <a:pt x="21749" y="6638"/>
                  <a:pt x="20982" y="5471"/>
                </a:cubicBezTo>
                <a:lnTo>
                  <a:pt x="20982" y="5471"/>
                </a:lnTo>
                <a:cubicBezTo>
                  <a:pt x="20815" y="7239"/>
                  <a:pt x="21983" y="8506"/>
                  <a:pt x="22550" y="10041"/>
                </a:cubicBezTo>
                <a:cubicBezTo>
                  <a:pt x="21616" y="9407"/>
                  <a:pt x="20715" y="8806"/>
                  <a:pt x="19848" y="8039"/>
                </a:cubicBezTo>
                <a:cubicBezTo>
                  <a:pt x="19081" y="7372"/>
                  <a:pt x="18880" y="6505"/>
                  <a:pt x="19014" y="5504"/>
                </a:cubicBezTo>
                <a:cubicBezTo>
                  <a:pt x="19114" y="4737"/>
                  <a:pt x="19381" y="4470"/>
                  <a:pt x="20115" y="4337"/>
                </a:cubicBezTo>
                <a:cubicBezTo>
                  <a:pt x="20682" y="4236"/>
                  <a:pt x="21249" y="4303"/>
                  <a:pt x="21783" y="4236"/>
                </a:cubicBezTo>
                <a:cubicBezTo>
                  <a:pt x="23651" y="4170"/>
                  <a:pt x="24918" y="3169"/>
                  <a:pt x="25685" y="1501"/>
                </a:cubicBezTo>
                <a:cubicBezTo>
                  <a:pt x="25719" y="1401"/>
                  <a:pt x="25752" y="1301"/>
                  <a:pt x="25752" y="1201"/>
                </a:cubicBezTo>
                <a:close/>
                <a:moveTo>
                  <a:pt x="18080" y="10641"/>
                </a:moveTo>
                <a:cubicBezTo>
                  <a:pt x="19448" y="10841"/>
                  <a:pt x="20682" y="10975"/>
                  <a:pt x="21883" y="11175"/>
                </a:cubicBezTo>
                <a:cubicBezTo>
                  <a:pt x="22616" y="11308"/>
                  <a:pt x="23217" y="11642"/>
                  <a:pt x="23450" y="12476"/>
                </a:cubicBezTo>
                <a:cubicBezTo>
                  <a:pt x="23217" y="12309"/>
                  <a:pt x="22950" y="12042"/>
                  <a:pt x="22683" y="11909"/>
                </a:cubicBezTo>
                <a:cubicBezTo>
                  <a:pt x="22283" y="11775"/>
                  <a:pt x="20949" y="11642"/>
                  <a:pt x="20582" y="11508"/>
                </a:cubicBezTo>
                <a:lnTo>
                  <a:pt x="20582" y="11508"/>
                </a:lnTo>
                <a:cubicBezTo>
                  <a:pt x="20582" y="11909"/>
                  <a:pt x="20615" y="12342"/>
                  <a:pt x="20615" y="12876"/>
                </a:cubicBezTo>
                <a:cubicBezTo>
                  <a:pt x="20181" y="12309"/>
                  <a:pt x="19848" y="11842"/>
                  <a:pt x="19281" y="11175"/>
                </a:cubicBezTo>
                <a:lnTo>
                  <a:pt x="19281" y="11175"/>
                </a:lnTo>
                <a:cubicBezTo>
                  <a:pt x="19214" y="12409"/>
                  <a:pt x="20048" y="13143"/>
                  <a:pt x="20248" y="14043"/>
                </a:cubicBezTo>
                <a:cubicBezTo>
                  <a:pt x="19581" y="13643"/>
                  <a:pt x="18680" y="12209"/>
                  <a:pt x="18080" y="10641"/>
                </a:cubicBezTo>
                <a:close/>
                <a:moveTo>
                  <a:pt x="33558" y="10674"/>
                </a:moveTo>
                <a:lnTo>
                  <a:pt x="33558" y="10674"/>
                </a:lnTo>
                <a:cubicBezTo>
                  <a:pt x="32924" y="12242"/>
                  <a:pt x="32057" y="13677"/>
                  <a:pt x="31389" y="14077"/>
                </a:cubicBezTo>
                <a:cubicBezTo>
                  <a:pt x="31623" y="13109"/>
                  <a:pt x="32423" y="12442"/>
                  <a:pt x="32357" y="11208"/>
                </a:cubicBezTo>
                <a:lnTo>
                  <a:pt x="32357" y="11208"/>
                </a:lnTo>
                <a:cubicBezTo>
                  <a:pt x="31790" y="11875"/>
                  <a:pt x="31456" y="12342"/>
                  <a:pt x="31022" y="12909"/>
                </a:cubicBezTo>
                <a:cubicBezTo>
                  <a:pt x="31056" y="12342"/>
                  <a:pt x="31056" y="11942"/>
                  <a:pt x="31056" y="11542"/>
                </a:cubicBezTo>
                <a:lnTo>
                  <a:pt x="31056" y="11542"/>
                </a:lnTo>
                <a:cubicBezTo>
                  <a:pt x="30722" y="11675"/>
                  <a:pt x="29355" y="11775"/>
                  <a:pt x="28954" y="11942"/>
                </a:cubicBezTo>
                <a:cubicBezTo>
                  <a:pt x="28687" y="12075"/>
                  <a:pt x="28421" y="12276"/>
                  <a:pt x="28187" y="12509"/>
                </a:cubicBezTo>
                <a:cubicBezTo>
                  <a:pt x="28421" y="11675"/>
                  <a:pt x="29054" y="11342"/>
                  <a:pt x="29755" y="11208"/>
                </a:cubicBezTo>
                <a:cubicBezTo>
                  <a:pt x="31022" y="10975"/>
                  <a:pt x="32223" y="10841"/>
                  <a:pt x="33558" y="10674"/>
                </a:cubicBezTo>
                <a:close/>
                <a:moveTo>
                  <a:pt x="11838" y="8505"/>
                </a:moveTo>
                <a:cubicBezTo>
                  <a:pt x="13782" y="8505"/>
                  <a:pt x="15404" y="9243"/>
                  <a:pt x="16579" y="10875"/>
                </a:cubicBezTo>
                <a:cubicBezTo>
                  <a:pt x="16946" y="11408"/>
                  <a:pt x="17279" y="12042"/>
                  <a:pt x="17646" y="12576"/>
                </a:cubicBezTo>
                <a:cubicBezTo>
                  <a:pt x="18213" y="13376"/>
                  <a:pt x="18614" y="14244"/>
                  <a:pt x="19281" y="14944"/>
                </a:cubicBezTo>
                <a:cubicBezTo>
                  <a:pt x="19915" y="15611"/>
                  <a:pt x="20148" y="16345"/>
                  <a:pt x="19981" y="17379"/>
                </a:cubicBezTo>
                <a:cubicBezTo>
                  <a:pt x="18887" y="15687"/>
                  <a:pt x="16505" y="12709"/>
                  <a:pt x="16413" y="12709"/>
                </a:cubicBezTo>
                <a:cubicBezTo>
                  <a:pt x="16413" y="12709"/>
                  <a:pt x="16412" y="12709"/>
                  <a:pt x="16412" y="12709"/>
                </a:cubicBezTo>
                <a:cubicBezTo>
                  <a:pt x="16746" y="13376"/>
                  <a:pt x="17213" y="14811"/>
                  <a:pt x="17179" y="14844"/>
                </a:cubicBezTo>
                <a:cubicBezTo>
                  <a:pt x="16879" y="14510"/>
                  <a:pt x="16579" y="14144"/>
                  <a:pt x="16279" y="13810"/>
                </a:cubicBezTo>
                <a:cubicBezTo>
                  <a:pt x="14944" y="12376"/>
                  <a:pt x="13443" y="11308"/>
                  <a:pt x="11542" y="10941"/>
                </a:cubicBezTo>
                <a:cubicBezTo>
                  <a:pt x="11375" y="10919"/>
                  <a:pt x="11208" y="10908"/>
                  <a:pt x="11040" y="10908"/>
                </a:cubicBezTo>
                <a:cubicBezTo>
                  <a:pt x="10704" y="10908"/>
                  <a:pt x="10363" y="10952"/>
                  <a:pt x="10007" y="11041"/>
                </a:cubicBezTo>
                <a:cubicBezTo>
                  <a:pt x="11909" y="11675"/>
                  <a:pt x="13743" y="12342"/>
                  <a:pt x="15178" y="13777"/>
                </a:cubicBezTo>
                <a:cubicBezTo>
                  <a:pt x="16579" y="15211"/>
                  <a:pt x="17680" y="16879"/>
                  <a:pt x="18413" y="18747"/>
                </a:cubicBezTo>
                <a:cubicBezTo>
                  <a:pt x="17012" y="17413"/>
                  <a:pt x="15712" y="15945"/>
                  <a:pt x="13844" y="15244"/>
                </a:cubicBezTo>
                <a:lnTo>
                  <a:pt x="13844" y="15244"/>
                </a:lnTo>
                <a:cubicBezTo>
                  <a:pt x="14778" y="16345"/>
                  <a:pt x="16579" y="18613"/>
                  <a:pt x="16545" y="18680"/>
                </a:cubicBezTo>
                <a:cubicBezTo>
                  <a:pt x="16345" y="18580"/>
                  <a:pt x="16179" y="18547"/>
                  <a:pt x="15945" y="18447"/>
                </a:cubicBezTo>
                <a:cubicBezTo>
                  <a:pt x="15044" y="18046"/>
                  <a:pt x="14177" y="17546"/>
                  <a:pt x="13243" y="17179"/>
                </a:cubicBezTo>
                <a:cubicBezTo>
                  <a:pt x="12776" y="16946"/>
                  <a:pt x="12509" y="16745"/>
                  <a:pt x="12509" y="16212"/>
                </a:cubicBezTo>
                <a:cubicBezTo>
                  <a:pt x="12509" y="15945"/>
                  <a:pt x="12409" y="15745"/>
                  <a:pt x="12376" y="15511"/>
                </a:cubicBezTo>
                <a:cubicBezTo>
                  <a:pt x="11939" y="13765"/>
                  <a:pt x="10700" y="12756"/>
                  <a:pt x="9059" y="12756"/>
                </a:cubicBezTo>
                <a:cubicBezTo>
                  <a:pt x="8693" y="12756"/>
                  <a:pt x="8307" y="12806"/>
                  <a:pt x="7906" y="12909"/>
                </a:cubicBezTo>
                <a:cubicBezTo>
                  <a:pt x="7539" y="13009"/>
                  <a:pt x="7172" y="13143"/>
                  <a:pt x="6738" y="13243"/>
                </a:cubicBezTo>
                <a:cubicBezTo>
                  <a:pt x="6772" y="10708"/>
                  <a:pt x="9073" y="8540"/>
                  <a:pt x="11709" y="8506"/>
                </a:cubicBezTo>
                <a:cubicBezTo>
                  <a:pt x="11752" y="8505"/>
                  <a:pt x="11795" y="8505"/>
                  <a:pt x="11838" y="8505"/>
                </a:cubicBezTo>
                <a:close/>
                <a:moveTo>
                  <a:pt x="39797" y="8538"/>
                </a:moveTo>
                <a:cubicBezTo>
                  <a:pt x="39841" y="8538"/>
                  <a:pt x="39885" y="8539"/>
                  <a:pt x="39929" y="8540"/>
                </a:cubicBezTo>
                <a:cubicBezTo>
                  <a:pt x="42597" y="8573"/>
                  <a:pt x="44866" y="10741"/>
                  <a:pt x="44899" y="13310"/>
                </a:cubicBezTo>
                <a:cubicBezTo>
                  <a:pt x="44499" y="13176"/>
                  <a:pt x="44132" y="13076"/>
                  <a:pt x="43732" y="12976"/>
                </a:cubicBezTo>
                <a:cubicBezTo>
                  <a:pt x="43304" y="12861"/>
                  <a:pt x="42896" y="12805"/>
                  <a:pt x="42512" y="12805"/>
                </a:cubicBezTo>
                <a:cubicBezTo>
                  <a:pt x="40890" y="12805"/>
                  <a:pt x="39700" y="13810"/>
                  <a:pt x="39295" y="15645"/>
                </a:cubicBezTo>
                <a:cubicBezTo>
                  <a:pt x="39262" y="15878"/>
                  <a:pt x="39162" y="16078"/>
                  <a:pt x="39162" y="16345"/>
                </a:cubicBezTo>
                <a:cubicBezTo>
                  <a:pt x="39162" y="16845"/>
                  <a:pt x="38895" y="17079"/>
                  <a:pt x="38428" y="17312"/>
                </a:cubicBezTo>
                <a:cubicBezTo>
                  <a:pt x="37494" y="17679"/>
                  <a:pt x="36626" y="18180"/>
                  <a:pt x="35726" y="18580"/>
                </a:cubicBezTo>
                <a:cubicBezTo>
                  <a:pt x="35559" y="18680"/>
                  <a:pt x="35326" y="18713"/>
                  <a:pt x="35125" y="18814"/>
                </a:cubicBezTo>
                <a:cubicBezTo>
                  <a:pt x="35092" y="18747"/>
                  <a:pt x="36893" y="16479"/>
                  <a:pt x="37827" y="15378"/>
                </a:cubicBezTo>
                <a:lnTo>
                  <a:pt x="37827" y="15378"/>
                </a:lnTo>
                <a:cubicBezTo>
                  <a:pt x="35926" y="16078"/>
                  <a:pt x="34658" y="17546"/>
                  <a:pt x="33257" y="18880"/>
                </a:cubicBezTo>
                <a:cubicBezTo>
                  <a:pt x="33991" y="17012"/>
                  <a:pt x="35092" y="15344"/>
                  <a:pt x="36493" y="13910"/>
                </a:cubicBezTo>
                <a:cubicBezTo>
                  <a:pt x="37927" y="12476"/>
                  <a:pt x="39762" y="11809"/>
                  <a:pt x="41663" y="11175"/>
                </a:cubicBezTo>
                <a:cubicBezTo>
                  <a:pt x="41308" y="11086"/>
                  <a:pt x="40967" y="11041"/>
                  <a:pt x="40631" y="11041"/>
                </a:cubicBezTo>
                <a:cubicBezTo>
                  <a:pt x="40463" y="11041"/>
                  <a:pt x="40296" y="11052"/>
                  <a:pt x="40129" y="11075"/>
                </a:cubicBezTo>
                <a:cubicBezTo>
                  <a:pt x="38161" y="11408"/>
                  <a:pt x="36660" y="12509"/>
                  <a:pt x="35392" y="13910"/>
                </a:cubicBezTo>
                <a:cubicBezTo>
                  <a:pt x="35059" y="14244"/>
                  <a:pt x="34792" y="14644"/>
                  <a:pt x="34492" y="14977"/>
                </a:cubicBezTo>
                <a:cubicBezTo>
                  <a:pt x="34425" y="14911"/>
                  <a:pt x="34925" y="13510"/>
                  <a:pt x="35259" y="12843"/>
                </a:cubicBezTo>
                <a:cubicBezTo>
                  <a:pt x="35258" y="12842"/>
                  <a:pt x="35258" y="12842"/>
                  <a:pt x="35257" y="12842"/>
                </a:cubicBezTo>
                <a:cubicBezTo>
                  <a:pt x="35133" y="12842"/>
                  <a:pt x="32784" y="15821"/>
                  <a:pt x="31656" y="17513"/>
                </a:cubicBezTo>
                <a:cubicBezTo>
                  <a:pt x="31489" y="16479"/>
                  <a:pt x="31756" y="15811"/>
                  <a:pt x="32390" y="15078"/>
                </a:cubicBezTo>
                <a:cubicBezTo>
                  <a:pt x="32991" y="14377"/>
                  <a:pt x="33458" y="13510"/>
                  <a:pt x="33991" y="12709"/>
                </a:cubicBezTo>
                <a:cubicBezTo>
                  <a:pt x="34358" y="12075"/>
                  <a:pt x="34692" y="11475"/>
                  <a:pt x="35059" y="10908"/>
                </a:cubicBezTo>
                <a:cubicBezTo>
                  <a:pt x="36201" y="9276"/>
                  <a:pt x="37822" y="8538"/>
                  <a:pt x="39797" y="8538"/>
                </a:cubicBezTo>
                <a:close/>
                <a:moveTo>
                  <a:pt x="29465" y="13322"/>
                </a:moveTo>
                <a:cubicBezTo>
                  <a:pt x="29841" y="13322"/>
                  <a:pt x="30103" y="13694"/>
                  <a:pt x="30222" y="14410"/>
                </a:cubicBezTo>
                <a:cubicBezTo>
                  <a:pt x="30422" y="15645"/>
                  <a:pt x="30455" y="16845"/>
                  <a:pt x="30122" y="18013"/>
                </a:cubicBezTo>
                <a:cubicBezTo>
                  <a:pt x="29455" y="20248"/>
                  <a:pt x="28754" y="22516"/>
                  <a:pt x="27887" y="24751"/>
                </a:cubicBezTo>
                <a:cubicBezTo>
                  <a:pt x="27954" y="24217"/>
                  <a:pt x="28054" y="23650"/>
                  <a:pt x="28120" y="23083"/>
                </a:cubicBezTo>
                <a:cubicBezTo>
                  <a:pt x="28354" y="21515"/>
                  <a:pt x="28587" y="19914"/>
                  <a:pt x="28754" y="18347"/>
                </a:cubicBezTo>
                <a:cubicBezTo>
                  <a:pt x="28754" y="17746"/>
                  <a:pt x="28621" y="17179"/>
                  <a:pt x="28587" y="16579"/>
                </a:cubicBezTo>
                <a:cubicBezTo>
                  <a:pt x="28521" y="16579"/>
                  <a:pt x="26920" y="23817"/>
                  <a:pt x="26886" y="23817"/>
                </a:cubicBezTo>
                <a:cubicBezTo>
                  <a:pt x="26753" y="22883"/>
                  <a:pt x="26119" y="19080"/>
                  <a:pt x="25785" y="19080"/>
                </a:cubicBezTo>
                <a:cubicBezTo>
                  <a:pt x="25452" y="19080"/>
                  <a:pt x="24885" y="22883"/>
                  <a:pt x="24718" y="23817"/>
                </a:cubicBezTo>
                <a:cubicBezTo>
                  <a:pt x="24685" y="23817"/>
                  <a:pt x="23083" y="16579"/>
                  <a:pt x="23017" y="16579"/>
                </a:cubicBezTo>
                <a:cubicBezTo>
                  <a:pt x="22950" y="17179"/>
                  <a:pt x="22850" y="17746"/>
                  <a:pt x="22917" y="18347"/>
                </a:cubicBezTo>
                <a:cubicBezTo>
                  <a:pt x="23083" y="19914"/>
                  <a:pt x="23350" y="21515"/>
                  <a:pt x="23550" y="23083"/>
                </a:cubicBezTo>
                <a:cubicBezTo>
                  <a:pt x="23617" y="23650"/>
                  <a:pt x="23717" y="24217"/>
                  <a:pt x="23784" y="24751"/>
                </a:cubicBezTo>
                <a:cubicBezTo>
                  <a:pt x="22917" y="22550"/>
                  <a:pt x="22216" y="20315"/>
                  <a:pt x="21549" y="18013"/>
                </a:cubicBezTo>
                <a:cubicBezTo>
                  <a:pt x="21215" y="16845"/>
                  <a:pt x="21249" y="15645"/>
                  <a:pt x="21449" y="14410"/>
                </a:cubicBezTo>
                <a:cubicBezTo>
                  <a:pt x="21588" y="13694"/>
                  <a:pt x="21846" y="13322"/>
                  <a:pt x="22215" y="13322"/>
                </a:cubicBezTo>
                <a:cubicBezTo>
                  <a:pt x="22465" y="13322"/>
                  <a:pt x="22767" y="13493"/>
                  <a:pt x="23117" y="13843"/>
                </a:cubicBezTo>
                <a:cubicBezTo>
                  <a:pt x="23784" y="14510"/>
                  <a:pt x="24251" y="15378"/>
                  <a:pt x="24751" y="16178"/>
                </a:cubicBezTo>
                <a:cubicBezTo>
                  <a:pt x="24951" y="16512"/>
                  <a:pt x="25118" y="16879"/>
                  <a:pt x="25385" y="17413"/>
                </a:cubicBezTo>
                <a:cubicBezTo>
                  <a:pt x="25552" y="16712"/>
                  <a:pt x="25719" y="15511"/>
                  <a:pt x="25852" y="14144"/>
                </a:cubicBezTo>
                <a:cubicBezTo>
                  <a:pt x="25952" y="15511"/>
                  <a:pt x="26119" y="16679"/>
                  <a:pt x="26286" y="17413"/>
                </a:cubicBezTo>
                <a:cubicBezTo>
                  <a:pt x="26553" y="16879"/>
                  <a:pt x="26719" y="16512"/>
                  <a:pt x="26920" y="16178"/>
                </a:cubicBezTo>
                <a:cubicBezTo>
                  <a:pt x="27420" y="15378"/>
                  <a:pt x="27887" y="14510"/>
                  <a:pt x="28554" y="13843"/>
                </a:cubicBezTo>
                <a:cubicBezTo>
                  <a:pt x="28904" y="13493"/>
                  <a:pt x="29211" y="13322"/>
                  <a:pt x="29465" y="13322"/>
                </a:cubicBezTo>
                <a:close/>
                <a:moveTo>
                  <a:pt x="5485" y="22593"/>
                </a:moveTo>
                <a:cubicBezTo>
                  <a:pt x="5866" y="22593"/>
                  <a:pt x="6258" y="22849"/>
                  <a:pt x="6939" y="23417"/>
                </a:cubicBezTo>
                <a:cubicBezTo>
                  <a:pt x="6886" y="23416"/>
                  <a:pt x="6833" y="23415"/>
                  <a:pt x="6781" y="23415"/>
                </a:cubicBezTo>
                <a:cubicBezTo>
                  <a:pt x="4153" y="23415"/>
                  <a:pt x="2880" y="25055"/>
                  <a:pt x="1735" y="26919"/>
                </a:cubicBezTo>
                <a:cubicBezTo>
                  <a:pt x="1101" y="25051"/>
                  <a:pt x="1601" y="23550"/>
                  <a:pt x="3002" y="23150"/>
                </a:cubicBezTo>
                <a:lnTo>
                  <a:pt x="3002" y="23150"/>
                </a:lnTo>
                <a:cubicBezTo>
                  <a:pt x="2702" y="23684"/>
                  <a:pt x="2502" y="24151"/>
                  <a:pt x="2235" y="24651"/>
                </a:cubicBezTo>
                <a:lnTo>
                  <a:pt x="2369" y="24751"/>
                </a:lnTo>
                <a:cubicBezTo>
                  <a:pt x="2569" y="24584"/>
                  <a:pt x="2736" y="24384"/>
                  <a:pt x="3002" y="24217"/>
                </a:cubicBezTo>
                <a:cubicBezTo>
                  <a:pt x="3503" y="23817"/>
                  <a:pt x="3936" y="23383"/>
                  <a:pt x="4504" y="23017"/>
                </a:cubicBezTo>
                <a:cubicBezTo>
                  <a:pt x="4908" y="22742"/>
                  <a:pt x="5193" y="22593"/>
                  <a:pt x="5485" y="22593"/>
                </a:cubicBezTo>
                <a:close/>
                <a:moveTo>
                  <a:pt x="46220" y="22568"/>
                </a:moveTo>
                <a:cubicBezTo>
                  <a:pt x="46518" y="22568"/>
                  <a:pt x="46813" y="22726"/>
                  <a:pt x="47234" y="23017"/>
                </a:cubicBezTo>
                <a:cubicBezTo>
                  <a:pt x="47768" y="23350"/>
                  <a:pt x="48235" y="23817"/>
                  <a:pt x="48735" y="24217"/>
                </a:cubicBezTo>
                <a:cubicBezTo>
                  <a:pt x="48935" y="24384"/>
                  <a:pt x="49135" y="24584"/>
                  <a:pt x="49369" y="24751"/>
                </a:cubicBezTo>
                <a:lnTo>
                  <a:pt x="49469" y="24651"/>
                </a:lnTo>
                <a:cubicBezTo>
                  <a:pt x="49235" y="24184"/>
                  <a:pt x="48969" y="23684"/>
                  <a:pt x="48735" y="23150"/>
                </a:cubicBezTo>
                <a:lnTo>
                  <a:pt x="48735" y="23150"/>
                </a:lnTo>
                <a:cubicBezTo>
                  <a:pt x="50069" y="23550"/>
                  <a:pt x="50570" y="25051"/>
                  <a:pt x="49936" y="26919"/>
                </a:cubicBezTo>
                <a:cubicBezTo>
                  <a:pt x="48791" y="25087"/>
                  <a:pt x="47517" y="23415"/>
                  <a:pt x="44918" y="23415"/>
                </a:cubicBezTo>
                <a:cubicBezTo>
                  <a:pt x="44868" y="23415"/>
                  <a:pt x="44817" y="23416"/>
                  <a:pt x="44766" y="23417"/>
                </a:cubicBezTo>
                <a:cubicBezTo>
                  <a:pt x="45443" y="22833"/>
                  <a:pt x="45834" y="22568"/>
                  <a:pt x="46220" y="22568"/>
                </a:cubicBezTo>
                <a:close/>
                <a:moveTo>
                  <a:pt x="10598" y="18007"/>
                </a:moveTo>
                <a:cubicBezTo>
                  <a:pt x="11846" y="18007"/>
                  <a:pt x="13085" y="18279"/>
                  <a:pt x="14210" y="18847"/>
                </a:cubicBezTo>
                <a:cubicBezTo>
                  <a:pt x="16412" y="19948"/>
                  <a:pt x="18213" y="21549"/>
                  <a:pt x="19247" y="23850"/>
                </a:cubicBezTo>
                <a:cubicBezTo>
                  <a:pt x="20448" y="26552"/>
                  <a:pt x="21983" y="29088"/>
                  <a:pt x="23617" y="31556"/>
                </a:cubicBezTo>
                <a:cubicBezTo>
                  <a:pt x="23717" y="31623"/>
                  <a:pt x="23717" y="31756"/>
                  <a:pt x="23884" y="32156"/>
                </a:cubicBezTo>
                <a:cubicBezTo>
                  <a:pt x="23484" y="31856"/>
                  <a:pt x="23284" y="31689"/>
                  <a:pt x="23117" y="31523"/>
                </a:cubicBezTo>
                <a:cubicBezTo>
                  <a:pt x="21749" y="30222"/>
                  <a:pt x="20615" y="28721"/>
                  <a:pt x="19648" y="27053"/>
                </a:cubicBezTo>
                <a:cubicBezTo>
                  <a:pt x="19047" y="25985"/>
                  <a:pt x="18313" y="24985"/>
                  <a:pt x="17613" y="23917"/>
                </a:cubicBezTo>
                <a:cubicBezTo>
                  <a:pt x="17379" y="23550"/>
                  <a:pt x="16946" y="23250"/>
                  <a:pt x="16545" y="22983"/>
                </a:cubicBezTo>
                <a:lnTo>
                  <a:pt x="16545" y="22983"/>
                </a:lnTo>
                <a:cubicBezTo>
                  <a:pt x="17046" y="24651"/>
                  <a:pt x="17913" y="26152"/>
                  <a:pt x="18780" y="27586"/>
                </a:cubicBezTo>
                <a:cubicBezTo>
                  <a:pt x="19648" y="29088"/>
                  <a:pt x="20715" y="30555"/>
                  <a:pt x="21716" y="32090"/>
                </a:cubicBezTo>
                <a:cubicBezTo>
                  <a:pt x="19915" y="31189"/>
                  <a:pt x="18280" y="30088"/>
                  <a:pt x="17279" y="28320"/>
                </a:cubicBezTo>
                <a:cubicBezTo>
                  <a:pt x="16712" y="27253"/>
                  <a:pt x="16212" y="26185"/>
                  <a:pt x="15611" y="25085"/>
                </a:cubicBezTo>
                <a:cubicBezTo>
                  <a:pt x="14911" y="23717"/>
                  <a:pt x="14044" y="22516"/>
                  <a:pt x="12743" y="21582"/>
                </a:cubicBezTo>
                <a:cubicBezTo>
                  <a:pt x="11648" y="20805"/>
                  <a:pt x="10504" y="20201"/>
                  <a:pt x="9138" y="20201"/>
                </a:cubicBezTo>
                <a:cubicBezTo>
                  <a:pt x="8922" y="20201"/>
                  <a:pt x="8701" y="20216"/>
                  <a:pt x="8473" y="20248"/>
                </a:cubicBezTo>
                <a:cubicBezTo>
                  <a:pt x="8740" y="20381"/>
                  <a:pt x="8973" y="20515"/>
                  <a:pt x="9240" y="20581"/>
                </a:cubicBezTo>
                <a:cubicBezTo>
                  <a:pt x="11775" y="21482"/>
                  <a:pt x="13643" y="23150"/>
                  <a:pt x="14844" y="25552"/>
                </a:cubicBezTo>
                <a:cubicBezTo>
                  <a:pt x="15211" y="26319"/>
                  <a:pt x="15578" y="27053"/>
                  <a:pt x="15912" y="27853"/>
                </a:cubicBezTo>
                <a:cubicBezTo>
                  <a:pt x="16746" y="29688"/>
                  <a:pt x="17946" y="31189"/>
                  <a:pt x="19681" y="32257"/>
                </a:cubicBezTo>
                <a:cubicBezTo>
                  <a:pt x="19948" y="32490"/>
                  <a:pt x="20248" y="32690"/>
                  <a:pt x="20448" y="32990"/>
                </a:cubicBezTo>
                <a:cubicBezTo>
                  <a:pt x="18113" y="32223"/>
                  <a:pt x="15912" y="31222"/>
                  <a:pt x="14577" y="28987"/>
                </a:cubicBezTo>
                <a:cubicBezTo>
                  <a:pt x="13877" y="27753"/>
                  <a:pt x="13210" y="26519"/>
                  <a:pt x="12443" y="25352"/>
                </a:cubicBezTo>
                <a:cubicBezTo>
                  <a:pt x="12087" y="24737"/>
                  <a:pt x="11011" y="23747"/>
                  <a:pt x="10884" y="23747"/>
                </a:cubicBezTo>
                <a:cubicBezTo>
                  <a:pt x="10880" y="23747"/>
                  <a:pt x="10877" y="23748"/>
                  <a:pt x="10875" y="23750"/>
                </a:cubicBezTo>
                <a:cubicBezTo>
                  <a:pt x="11775" y="25685"/>
                  <a:pt x="12709" y="27653"/>
                  <a:pt x="13710" y="29521"/>
                </a:cubicBezTo>
                <a:cubicBezTo>
                  <a:pt x="14444" y="30989"/>
                  <a:pt x="15678" y="32056"/>
                  <a:pt x="17079" y="32857"/>
                </a:cubicBezTo>
                <a:cubicBezTo>
                  <a:pt x="17413" y="33024"/>
                  <a:pt x="17746" y="33224"/>
                  <a:pt x="18280" y="33557"/>
                </a:cubicBezTo>
                <a:cubicBezTo>
                  <a:pt x="17646" y="33716"/>
                  <a:pt x="17056" y="33794"/>
                  <a:pt x="16497" y="33794"/>
                </a:cubicBezTo>
                <a:cubicBezTo>
                  <a:pt x="15292" y="33794"/>
                  <a:pt x="14235" y="33430"/>
                  <a:pt x="13210" y="32724"/>
                </a:cubicBezTo>
                <a:cubicBezTo>
                  <a:pt x="12009" y="31890"/>
                  <a:pt x="11208" y="30755"/>
                  <a:pt x="10708" y="29421"/>
                </a:cubicBezTo>
                <a:cubicBezTo>
                  <a:pt x="10274" y="28320"/>
                  <a:pt x="9941" y="27186"/>
                  <a:pt x="9574" y="26019"/>
                </a:cubicBezTo>
                <a:cubicBezTo>
                  <a:pt x="9340" y="25251"/>
                  <a:pt x="9073" y="24518"/>
                  <a:pt x="8707" y="23750"/>
                </a:cubicBezTo>
                <a:cubicBezTo>
                  <a:pt x="7892" y="22093"/>
                  <a:pt x="6647" y="21297"/>
                  <a:pt x="4971" y="21297"/>
                </a:cubicBezTo>
                <a:cubicBezTo>
                  <a:pt x="4724" y="21297"/>
                  <a:pt x="4469" y="21314"/>
                  <a:pt x="4203" y="21349"/>
                </a:cubicBezTo>
                <a:cubicBezTo>
                  <a:pt x="4037" y="21382"/>
                  <a:pt x="3836" y="21382"/>
                  <a:pt x="3570" y="21415"/>
                </a:cubicBezTo>
                <a:cubicBezTo>
                  <a:pt x="5290" y="19220"/>
                  <a:pt x="7963" y="18007"/>
                  <a:pt x="10598" y="18007"/>
                </a:cubicBezTo>
                <a:close/>
                <a:moveTo>
                  <a:pt x="41000" y="18025"/>
                </a:moveTo>
                <a:cubicBezTo>
                  <a:pt x="43624" y="18025"/>
                  <a:pt x="46281" y="19253"/>
                  <a:pt x="48001" y="21449"/>
                </a:cubicBezTo>
                <a:cubicBezTo>
                  <a:pt x="47768" y="21415"/>
                  <a:pt x="47601" y="21382"/>
                  <a:pt x="47401" y="21382"/>
                </a:cubicBezTo>
                <a:cubicBezTo>
                  <a:pt x="47155" y="21354"/>
                  <a:pt x="46918" y="21340"/>
                  <a:pt x="46689" y="21340"/>
                </a:cubicBezTo>
                <a:cubicBezTo>
                  <a:pt x="44998" y="21340"/>
                  <a:pt x="43783" y="22113"/>
                  <a:pt x="42931" y="23817"/>
                </a:cubicBezTo>
                <a:cubicBezTo>
                  <a:pt x="42597" y="24518"/>
                  <a:pt x="42364" y="25318"/>
                  <a:pt x="42064" y="26052"/>
                </a:cubicBezTo>
                <a:cubicBezTo>
                  <a:pt x="41630" y="27186"/>
                  <a:pt x="41296" y="28354"/>
                  <a:pt x="40896" y="29488"/>
                </a:cubicBezTo>
                <a:cubicBezTo>
                  <a:pt x="40396" y="30789"/>
                  <a:pt x="39562" y="31923"/>
                  <a:pt x="38394" y="32757"/>
                </a:cubicBezTo>
                <a:cubicBezTo>
                  <a:pt x="37381" y="33448"/>
                  <a:pt x="36288" y="33821"/>
                  <a:pt x="35050" y="33821"/>
                </a:cubicBezTo>
                <a:cubicBezTo>
                  <a:pt x="34495" y="33821"/>
                  <a:pt x="33910" y="33746"/>
                  <a:pt x="33291" y="33591"/>
                </a:cubicBezTo>
                <a:cubicBezTo>
                  <a:pt x="33858" y="33257"/>
                  <a:pt x="34191" y="33057"/>
                  <a:pt x="34492" y="32890"/>
                </a:cubicBezTo>
                <a:cubicBezTo>
                  <a:pt x="35959" y="32090"/>
                  <a:pt x="37127" y="31022"/>
                  <a:pt x="37894" y="29555"/>
                </a:cubicBezTo>
                <a:cubicBezTo>
                  <a:pt x="38895" y="27687"/>
                  <a:pt x="39762" y="25718"/>
                  <a:pt x="40729" y="23817"/>
                </a:cubicBezTo>
                <a:cubicBezTo>
                  <a:pt x="40726" y="23815"/>
                  <a:pt x="40722" y="23814"/>
                  <a:pt x="40717" y="23814"/>
                </a:cubicBezTo>
                <a:cubicBezTo>
                  <a:pt x="40562" y="23814"/>
                  <a:pt x="39548" y="24771"/>
                  <a:pt x="39128" y="25385"/>
                </a:cubicBezTo>
                <a:cubicBezTo>
                  <a:pt x="38394" y="26586"/>
                  <a:pt x="37727" y="27820"/>
                  <a:pt x="36993" y="29021"/>
                </a:cubicBezTo>
                <a:cubicBezTo>
                  <a:pt x="35692" y="31256"/>
                  <a:pt x="33458" y="32223"/>
                  <a:pt x="31123" y="33024"/>
                </a:cubicBezTo>
                <a:cubicBezTo>
                  <a:pt x="31389" y="32724"/>
                  <a:pt x="31623" y="32523"/>
                  <a:pt x="31923" y="32323"/>
                </a:cubicBezTo>
                <a:cubicBezTo>
                  <a:pt x="33624" y="31222"/>
                  <a:pt x="34825" y="29721"/>
                  <a:pt x="35659" y="27887"/>
                </a:cubicBezTo>
                <a:cubicBezTo>
                  <a:pt x="35993" y="27153"/>
                  <a:pt x="36393" y="26352"/>
                  <a:pt x="36760" y="25585"/>
                </a:cubicBezTo>
                <a:cubicBezTo>
                  <a:pt x="37927" y="23183"/>
                  <a:pt x="39795" y="21515"/>
                  <a:pt x="42331" y="20648"/>
                </a:cubicBezTo>
                <a:cubicBezTo>
                  <a:pt x="42597" y="20548"/>
                  <a:pt x="42831" y="20415"/>
                  <a:pt x="43098" y="20315"/>
                </a:cubicBezTo>
                <a:cubicBezTo>
                  <a:pt x="42853" y="20275"/>
                  <a:pt x="42615" y="20257"/>
                  <a:pt x="42384" y="20257"/>
                </a:cubicBezTo>
                <a:cubicBezTo>
                  <a:pt x="41039" y="20257"/>
                  <a:pt x="39909" y="20876"/>
                  <a:pt x="38828" y="21616"/>
                </a:cubicBezTo>
                <a:cubicBezTo>
                  <a:pt x="37594" y="22550"/>
                  <a:pt x="36660" y="23750"/>
                  <a:pt x="35959" y="25118"/>
                </a:cubicBezTo>
                <a:cubicBezTo>
                  <a:pt x="35426" y="26219"/>
                  <a:pt x="34892" y="27286"/>
                  <a:pt x="34291" y="28354"/>
                </a:cubicBezTo>
                <a:cubicBezTo>
                  <a:pt x="33291" y="30188"/>
                  <a:pt x="31656" y="31222"/>
                  <a:pt x="29888" y="32123"/>
                </a:cubicBezTo>
                <a:cubicBezTo>
                  <a:pt x="30889" y="30589"/>
                  <a:pt x="31923" y="29188"/>
                  <a:pt x="32790" y="27620"/>
                </a:cubicBezTo>
                <a:cubicBezTo>
                  <a:pt x="33658" y="26185"/>
                  <a:pt x="34558" y="24684"/>
                  <a:pt x="35059" y="23017"/>
                </a:cubicBezTo>
                <a:lnTo>
                  <a:pt x="35059" y="23017"/>
                </a:lnTo>
                <a:cubicBezTo>
                  <a:pt x="34625" y="23283"/>
                  <a:pt x="34225" y="23584"/>
                  <a:pt x="33958" y="23951"/>
                </a:cubicBezTo>
                <a:cubicBezTo>
                  <a:pt x="33257" y="24951"/>
                  <a:pt x="32557" y="26019"/>
                  <a:pt x="31923" y="27086"/>
                </a:cubicBezTo>
                <a:cubicBezTo>
                  <a:pt x="30989" y="28754"/>
                  <a:pt x="29888" y="30255"/>
                  <a:pt x="28454" y="31556"/>
                </a:cubicBezTo>
                <a:cubicBezTo>
                  <a:pt x="28287" y="31723"/>
                  <a:pt x="28087" y="31856"/>
                  <a:pt x="27720" y="32190"/>
                </a:cubicBezTo>
                <a:cubicBezTo>
                  <a:pt x="27887" y="31790"/>
                  <a:pt x="27887" y="31689"/>
                  <a:pt x="27954" y="31589"/>
                </a:cubicBezTo>
                <a:cubicBezTo>
                  <a:pt x="29588" y="29121"/>
                  <a:pt x="31123" y="26586"/>
                  <a:pt x="32323" y="23884"/>
                </a:cubicBezTo>
                <a:cubicBezTo>
                  <a:pt x="33324" y="21582"/>
                  <a:pt x="35159" y="20014"/>
                  <a:pt x="37394" y="18880"/>
                </a:cubicBezTo>
                <a:cubicBezTo>
                  <a:pt x="38520" y="18301"/>
                  <a:pt x="39756" y="18025"/>
                  <a:pt x="41000" y="18025"/>
                </a:cubicBezTo>
                <a:close/>
                <a:moveTo>
                  <a:pt x="41163" y="31756"/>
                </a:moveTo>
                <a:cubicBezTo>
                  <a:pt x="43031" y="32590"/>
                  <a:pt x="44199" y="34725"/>
                  <a:pt x="44032" y="36893"/>
                </a:cubicBezTo>
                <a:cubicBezTo>
                  <a:pt x="43798" y="39228"/>
                  <a:pt x="42230" y="41396"/>
                  <a:pt x="40229" y="41897"/>
                </a:cubicBezTo>
                <a:cubicBezTo>
                  <a:pt x="40096" y="41563"/>
                  <a:pt x="39929" y="41230"/>
                  <a:pt x="39795" y="40863"/>
                </a:cubicBezTo>
                <a:cubicBezTo>
                  <a:pt x="39595" y="40262"/>
                  <a:pt x="39428" y="39595"/>
                  <a:pt x="39162" y="39028"/>
                </a:cubicBezTo>
                <a:cubicBezTo>
                  <a:pt x="38345" y="37158"/>
                  <a:pt x="36738" y="36140"/>
                  <a:pt x="34865" y="36140"/>
                </a:cubicBezTo>
                <a:cubicBezTo>
                  <a:pt x="34367" y="36140"/>
                  <a:pt x="33850" y="36212"/>
                  <a:pt x="33324" y="36359"/>
                </a:cubicBezTo>
                <a:cubicBezTo>
                  <a:pt x="31990" y="36726"/>
                  <a:pt x="30989" y="37560"/>
                  <a:pt x="30088" y="38528"/>
                </a:cubicBezTo>
                <a:lnTo>
                  <a:pt x="29288" y="39328"/>
                </a:lnTo>
                <a:lnTo>
                  <a:pt x="29154" y="39228"/>
                </a:lnTo>
                <a:cubicBezTo>
                  <a:pt x="29421" y="38594"/>
                  <a:pt x="29755" y="37327"/>
                  <a:pt x="29655" y="37260"/>
                </a:cubicBezTo>
                <a:lnTo>
                  <a:pt x="29655" y="37260"/>
                </a:lnTo>
                <a:cubicBezTo>
                  <a:pt x="29255" y="37727"/>
                  <a:pt x="28788" y="38194"/>
                  <a:pt x="28387" y="38661"/>
                </a:cubicBezTo>
                <a:cubicBezTo>
                  <a:pt x="28587" y="37694"/>
                  <a:pt x="28821" y="36826"/>
                  <a:pt x="29888" y="36393"/>
                </a:cubicBezTo>
                <a:cubicBezTo>
                  <a:pt x="30389" y="36193"/>
                  <a:pt x="30889" y="35859"/>
                  <a:pt x="31289" y="35526"/>
                </a:cubicBezTo>
                <a:cubicBezTo>
                  <a:pt x="31848" y="35088"/>
                  <a:pt x="32442" y="34934"/>
                  <a:pt x="33072" y="34934"/>
                </a:cubicBezTo>
                <a:cubicBezTo>
                  <a:pt x="33306" y="34934"/>
                  <a:pt x="33546" y="34956"/>
                  <a:pt x="33791" y="34992"/>
                </a:cubicBezTo>
                <a:cubicBezTo>
                  <a:pt x="34249" y="35028"/>
                  <a:pt x="34706" y="35055"/>
                  <a:pt x="35164" y="35055"/>
                </a:cubicBezTo>
                <a:cubicBezTo>
                  <a:pt x="35540" y="35055"/>
                  <a:pt x="35916" y="35037"/>
                  <a:pt x="36293" y="34992"/>
                </a:cubicBezTo>
                <a:cubicBezTo>
                  <a:pt x="36544" y="34951"/>
                  <a:pt x="36783" y="34930"/>
                  <a:pt x="37012" y="34930"/>
                </a:cubicBezTo>
                <a:cubicBezTo>
                  <a:pt x="38274" y="34930"/>
                  <a:pt x="39197" y="35556"/>
                  <a:pt x="39762" y="36826"/>
                </a:cubicBezTo>
                <a:cubicBezTo>
                  <a:pt x="39929" y="37160"/>
                  <a:pt x="40062" y="37494"/>
                  <a:pt x="40229" y="37827"/>
                </a:cubicBezTo>
                <a:cubicBezTo>
                  <a:pt x="40563" y="36226"/>
                  <a:pt x="39962" y="35059"/>
                  <a:pt x="38628" y="34258"/>
                </a:cubicBezTo>
                <a:cubicBezTo>
                  <a:pt x="38818" y="33982"/>
                  <a:pt x="38999" y="33857"/>
                  <a:pt x="39190" y="33857"/>
                </a:cubicBezTo>
                <a:cubicBezTo>
                  <a:pt x="39367" y="33857"/>
                  <a:pt x="39553" y="33965"/>
                  <a:pt x="39762" y="34158"/>
                </a:cubicBezTo>
                <a:cubicBezTo>
                  <a:pt x="41130" y="35359"/>
                  <a:pt x="41730" y="36860"/>
                  <a:pt x="41397" y="38661"/>
                </a:cubicBezTo>
                <a:cubicBezTo>
                  <a:pt x="41296" y="39161"/>
                  <a:pt x="41230" y="39662"/>
                  <a:pt x="41096" y="40229"/>
                </a:cubicBezTo>
                <a:cubicBezTo>
                  <a:pt x="42998" y="38094"/>
                  <a:pt x="42597" y="35492"/>
                  <a:pt x="40062" y="33057"/>
                </a:cubicBezTo>
                <a:cubicBezTo>
                  <a:pt x="40429" y="32590"/>
                  <a:pt x="40796" y="32190"/>
                  <a:pt x="41163" y="31756"/>
                </a:cubicBezTo>
                <a:close/>
                <a:moveTo>
                  <a:pt x="10541" y="31790"/>
                </a:moveTo>
                <a:cubicBezTo>
                  <a:pt x="10908" y="32223"/>
                  <a:pt x="11275" y="32690"/>
                  <a:pt x="11675" y="33090"/>
                </a:cubicBezTo>
                <a:cubicBezTo>
                  <a:pt x="9107" y="35526"/>
                  <a:pt x="8707" y="38127"/>
                  <a:pt x="10608" y="40262"/>
                </a:cubicBezTo>
                <a:cubicBezTo>
                  <a:pt x="10508" y="39628"/>
                  <a:pt x="10408" y="39128"/>
                  <a:pt x="10341" y="38694"/>
                </a:cubicBezTo>
                <a:cubicBezTo>
                  <a:pt x="10041" y="36860"/>
                  <a:pt x="10575" y="35392"/>
                  <a:pt x="11942" y="34191"/>
                </a:cubicBezTo>
                <a:cubicBezTo>
                  <a:pt x="12151" y="33998"/>
                  <a:pt x="12337" y="33891"/>
                  <a:pt x="12515" y="33891"/>
                </a:cubicBezTo>
                <a:cubicBezTo>
                  <a:pt x="12705" y="33891"/>
                  <a:pt x="12886" y="34015"/>
                  <a:pt x="13076" y="34291"/>
                </a:cubicBezTo>
                <a:cubicBezTo>
                  <a:pt x="11742" y="35092"/>
                  <a:pt x="11175" y="36259"/>
                  <a:pt x="11509" y="37861"/>
                </a:cubicBezTo>
                <a:cubicBezTo>
                  <a:pt x="11675" y="37527"/>
                  <a:pt x="11775" y="37193"/>
                  <a:pt x="11942" y="36860"/>
                </a:cubicBezTo>
                <a:cubicBezTo>
                  <a:pt x="12507" y="35589"/>
                  <a:pt x="13430" y="34964"/>
                  <a:pt x="14692" y="34964"/>
                </a:cubicBezTo>
                <a:cubicBezTo>
                  <a:pt x="14921" y="34964"/>
                  <a:pt x="15161" y="34984"/>
                  <a:pt x="15411" y="35025"/>
                </a:cubicBezTo>
                <a:cubicBezTo>
                  <a:pt x="15788" y="35070"/>
                  <a:pt x="16164" y="35088"/>
                  <a:pt x="16541" y="35088"/>
                </a:cubicBezTo>
                <a:cubicBezTo>
                  <a:pt x="16998" y="35088"/>
                  <a:pt x="17456" y="35062"/>
                  <a:pt x="17913" y="35025"/>
                </a:cubicBezTo>
                <a:cubicBezTo>
                  <a:pt x="18120" y="35003"/>
                  <a:pt x="18322" y="34991"/>
                  <a:pt x="18519" y="34991"/>
                </a:cubicBezTo>
                <a:cubicBezTo>
                  <a:pt x="19211" y="34991"/>
                  <a:pt x="19844" y="35143"/>
                  <a:pt x="20415" y="35559"/>
                </a:cubicBezTo>
                <a:cubicBezTo>
                  <a:pt x="20882" y="35892"/>
                  <a:pt x="21349" y="36226"/>
                  <a:pt x="21849" y="36426"/>
                </a:cubicBezTo>
                <a:cubicBezTo>
                  <a:pt x="22883" y="36860"/>
                  <a:pt x="23083" y="37727"/>
                  <a:pt x="23350" y="38694"/>
                </a:cubicBezTo>
                <a:cubicBezTo>
                  <a:pt x="22917" y="38227"/>
                  <a:pt x="22450" y="37760"/>
                  <a:pt x="22049" y="37293"/>
                </a:cubicBezTo>
                <a:lnTo>
                  <a:pt x="22049" y="37293"/>
                </a:lnTo>
                <a:cubicBezTo>
                  <a:pt x="21949" y="37360"/>
                  <a:pt x="22283" y="38694"/>
                  <a:pt x="22550" y="39262"/>
                </a:cubicBezTo>
                <a:lnTo>
                  <a:pt x="22416" y="39362"/>
                </a:lnTo>
                <a:lnTo>
                  <a:pt x="21616" y="38561"/>
                </a:lnTo>
                <a:cubicBezTo>
                  <a:pt x="20682" y="37594"/>
                  <a:pt x="19681" y="36760"/>
                  <a:pt x="18347" y="36393"/>
                </a:cubicBezTo>
                <a:cubicBezTo>
                  <a:pt x="17828" y="36248"/>
                  <a:pt x="17318" y="36177"/>
                  <a:pt x="16826" y="36177"/>
                </a:cubicBezTo>
                <a:cubicBezTo>
                  <a:pt x="14945" y="36177"/>
                  <a:pt x="13329" y="37210"/>
                  <a:pt x="12509" y="39061"/>
                </a:cubicBezTo>
                <a:cubicBezTo>
                  <a:pt x="12242" y="39628"/>
                  <a:pt x="12076" y="40262"/>
                  <a:pt x="11875" y="40896"/>
                </a:cubicBezTo>
                <a:cubicBezTo>
                  <a:pt x="11742" y="41263"/>
                  <a:pt x="11575" y="41597"/>
                  <a:pt x="11442" y="41930"/>
                </a:cubicBezTo>
                <a:cubicBezTo>
                  <a:pt x="9407" y="41430"/>
                  <a:pt x="7873" y="39262"/>
                  <a:pt x="7672" y="36927"/>
                </a:cubicBezTo>
                <a:cubicBezTo>
                  <a:pt x="7439" y="34758"/>
                  <a:pt x="8673" y="32590"/>
                  <a:pt x="10541" y="31790"/>
                </a:cubicBezTo>
                <a:close/>
                <a:moveTo>
                  <a:pt x="30555" y="39662"/>
                </a:moveTo>
                <a:cubicBezTo>
                  <a:pt x="30589" y="39829"/>
                  <a:pt x="30622" y="39929"/>
                  <a:pt x="30589" y="40029"/>
                </a:cubicBezTo>
                <a:cubicBezTo>
                  <a:pt x="29288" y="42931"/>
                  <a:pt x="28888" y="46033"/>
                  <a:pt x="28554" y="49169"/>
                </a:cubicBezTo>
                <a:cubicBezTo>
                  <a:pt x="28054" y="54172"/>
                  <a:pt x="27954" y="59176"/>
                  <a:pt x="27954" y="64179"/>
                </a:cubicBezTo>
                <a:cubicBezTo>
                  <a:pt x="27954" y="65680"/>
                  <a:pt x="28020" y="67215"/>
                  <a:pt x="27387" y="68683"/>
                </a:cubicBezTo>
                <a:cubicBezTo>
                  <a:pt x="27286" y="68849"/>
                  <a:pt x="27220" y="69016"/>
                  <a:pt x="26920" y="69183"/>
                </a:cubicBezTo>
                <a:cubicBezTo>
                  <a:pt x="26953" y="67715"/>
                  <a:pt x="26953" y="66281"/>
                  <a:pt x="26986" y="64847"/>
                </a:cubicBezTo>
                <a:cubicBezTo>
                  <a:pt x="27053" y="63279"/>
                  <a:pt x="27053" y="61778"/>
                  <a:pt x="27120" y="60243"/>
                </a:cubicBezTo>
                <a:cubicBezTo>
                  <a:pt x="27186" y="58742"/>
                  <a:pt x="27220" y="57274"/>
                  <a:pt x="27286" y="55773"/>
                </a:cubicBezTo>
                <a:cubicBezTo>
                  <a:pt x="27387" y="54272"/>
                  <a:pt x="27553" y="52738"/>
                  <a:pt x="27687" y="51237"/>
                </a:cubicBezTo>
                <a:cubicBezTo>
                  <a:pt x="27787" y="49769"/>
                  <a:pt x="27920" y="48335"/>
                  <a:pt x="28054" y="46834"/>
                </a:cubicBezTo>
                <a:cubicBezTo>
                  <a:pt x="27954" y="46834"/>
                  <a:pt x="27286" y="48602"/>
                  <a:pt x="27186" y="49536"/>
                </a:cubicBezTo>
                <a:cubicBezTo>
                  <a:pt x="26920" y="51570"/>
                  <a:pt x="26719" y="53572"/>
                  <a:pt x="26519" y="55607"/>
                </a:cubicBezTo>
                <a:cubicBezTo>
                  <a:pt x="26286" y="57608"/>
                  <a:pt x="26052" y="59609"/>
                  <a:pt x="25852" y="61678"/>
                </a:cubicBezTo>
                <a:cubicBezTo>
                  <a:pt x="25619" y="59676"/>
                  <a:pt x="25385" y="57675"/>
                  <a:pt x="25185" y="55607"/>
                </a:cubicBezTo>
                <a:cubicBezTo>
                  <a:pt x="24951" y="53572"/>
                  <a:pt x="24751" y="51537"/>
                  <a:pt x="24518" y="49536"/>
                </a:cubicBezTo>
                <a:cubicBezTo>
                  <a:pt x="24384" y="48602"/>
                  <a:pt x="23717" y="46834"/>
                  <a:pt x="23617" y="46834"/>
                </a:cubicBezTo>
                <a:cubicBezTo>
                  <a:pt x="23751" y="48268"/>
                  <a:pt x="23884" y="49736"/>
                  <a:pt x="24017" y="51237"/>
                </a:cubicBezTo>
                <a:cubicBezTo>
                  <a:pt x="24118" y="52738"/>
                  <a:pt x="24251" y="54272"/>
                  <a:pt x="24384" y="55773"/>
                </a:cubicBezTo>
                <a:cubicBezTo>
                  <a:pt x="24451" y="57274"/>
                  <a:pt x="24518" y="58742"/>
                  <a:pt x="24551" y="60243"/>
                </a:cubicBezTo>
                <a:cubicBezTo>
                  <a:pt x="24585" y="61778"/>
                  <a:pt x="24618" y="63279"/>
                  <a:pt x="24685" y="64847"/>
                </a:cubicBezTo>
                <a:cubicBezTo>
                  <a:pt x="24718" y="66248"/>
                  <a:pt x="24718" y="67715"/>
                  <a:pt x="24751" y="69183"/>
                </a:cubicBezTo>
                <a:cubicBezTo>
                  <a:pt x="24451" y="69016"/>
                  <a:pt x="24384" y="68849"/>
                  <a:pt x="24284" y="68683"/>
                </a:cubicBezTo>
                <a:cubicBezTo>
                  <a:pt x="23717" y="67215"/>
                  <a:pt x="23717" y="65714"/>
                  <a:pt x="23717" y="64179"/>
                </a:cubicBezTo>
                <a:cubicBezTo>
                  <a:pt x="23751" y="59176"/>
                  <a:pt x="23617" y="54172"/>
                  <a:pt x="23117" y="49169"/>
                </a:cubicBezTo>
                <a:cubicBezTo>
                  <a:pt x="22850" y="46033"/>
                  <a:pt x="22383" y="42931"/>
                  <a:pt x="21082" y="40029"/>
                </a:cubicBezTo>
                <a:cubicBezTo>
                  <a:pt x="21049" y="39929"/>
                  <a:pt x="21082" y="39829"/>
                  <a:pt x="21115" y="39662"/>
                </a:cubicBezTo>
                <a:cubicBezTo>
                  <a:pt x="23612" y="42059"/>
                  <a:pt x="25776" y="50003"/>
                  <a:pt x="25852" y="50003"/>
                </a:cubicBezTo>
                <a:cubicBezTo>
                  <a:pt x="25852" y="50003"/>
                  <a:pt x="25852" y="50003"/>
                  <a:pt x="25852" y="50003"/>
                </a:cubicBezTo>
                <a:cubicBezTo>
                  <a:pt x="25885" y="50003"/>
                  <a:pt x="28054" y="42030"/>
                  <a:pt x="30555" y="39662"/>
                </a:cubicBezTo>
                <a:close/>
                <a:moveTo>
                  <a:pt x="15178" y="64913"/>
                </a:moveTo>
                <a:lnTo>
                  <a:pt x="15178" y="64913"/>
                </a:lnTo>
                <a:cubicBezTo>
                  <a:pt x="14318" y="66602"/>
                  <a:pt x="14815" y="67810"/>
                  <a:pt x="16329" y="67810"/>
                </a:cubicBezTo>
                <a:cubicBezTo>
                  <a:pt x="16460" y="67810"/>
                  <a:pt x="16599" y="67801"/>
                  <a:pt x="16746" y="67782"/>
                </a:cubicBezTo>
                <a:lnTo>
                  <a:pt x="16746" y="67782"/>
                </a:lnTo>
                <a:cubicBezTo>
                  <a:pt x="16545" y="68783"/>
                  <a:pt x="16078" y="69250"/>
                  <a:pt x="15245" y="69283"/>
                </a:cubicBezTo>
                <a:cubicBezTo>
                  <a:pt x="15217" y="69285"/>
                  <a:pt x="15189" y="69286"/>
                  <a:pt x="15161" y="69286"/>
                </a:cubicBezTo>
                <a:cubicBezTo>
                  <a:pt x="14168" y="69286"/>
                  <a:pt x="12841" y="68155"/>
                  <a:pt x="12776" y="67182"/>
                </a:cubicBezTo>
                <a:cubicBezTo>
                  <a:pt x="12776" y="66915"/>
                  <a:pt x="12910" y="66614"/>
                  <a:pt x="13043" y="66381"/>
                </a:cubicBezTo>
                <a:cubicBezTo>
                  <a:pt x="13410" y="65714"/>
                  <a:pt x="14077" y="65247"/>
                  <a:pt x="15178" y="64913"/>
                </a:cubicBezTo>
                <a:close/>
                <a:moveTo>
                  <a:pt x="36526" y="64947"/>
                </a:moveTo>
                <a:lnTo>
                  <a:pt x="36526" y="64947"/>
                </a:lnTo>
                <a:cubicBezTo>
                  <a:pt x="37594" y="65280"/>
                  <a:pt x="38261" y="65747"/>
                  <a:pt x="38628" y="66414"/>
                </a:cubicBezTo>
                <a:cubicBezTo>
                  <a:pt x="38761" y="66681"/>
                  <a:pt x="38895" y="66948"/>
                  <a:pt x="38895" y="67215"/>
                </a:cubicBezTo>
                <a:cubicBezTo>
                  <a:pt x="38797" y="68156"/>
                  <a:pt x="37470" y="69286"/>
                  <a:pt x="36507" y="69286"/>
                </a:cubicBezTo>
                <a:cubicBezTo>
                  <a:pt x="36480" y="69286"/>
                  <a:pt x="36453" y="69285"/>
                  <a:pt x="36426" y="69283"/>
                </a:cubicBezTo>
                <a:cubicBezTo>
                  <a:pt x="35592" y="69250"/>
                  <a:pt x="35125" y="68783"/>
                  <a:pt x="34925" y="67782"/>
                </a:cubicBezTo>
                <a:lnTo>
                  <a:pt x="34925" y="67782"/>
                </a:lnTo>
                <a:cubicBezTo>
                  <a:pt x="35069" y="67800"/>
                  <a:pt x="35205" y="67809"/>
                  <a:pt x="35335" y="67809"/>
                </a:cubicBezTo>
                <a:cubicBezTo>
                  <a:pt x="36859" y="67809"/>
                  <a:pt x="37387" y="66576"/>
                  <a:pt x="36526" y="64947"/>
                </a:cubicBezTo>
                <a:close/>
                <a:moveTo>
                  <a:pt x="35202" y="61292"/>
                </a:moveTo>
                <a:cubicBezTo>
                  <a:pt x="35459" y="61292"/>
                  <a:pt x="35715" y="61311"/>
                  <a:pt x="35959" y="61344"/>
                </a:cubicBezTo>
                <a:cubicBezTo>
                  <a:pt x="37894" y="61544"/>
                  <a:pt x="39262" y="63412"/>
                  <a:pt x="39028" y="65280"/>
                </a:cubicBezTo>
                <a:cubicBezTo>
                  <a:pt x="38394" y="64880"/>
                  <a:pt x="37761" y="64313"/>
                  <a:pt x="37060" y="64046"/>
                </a:cubicBezTo>
                <a:cubicBezTo>
                  <a:pt x="36651" y="63887"/>
                  <a:pt x="36228" y="63812"/>
                  <a:pt x="35805" y="63812"/>
                </a:cubicBezTo>
                <a:cubicBezTo>
                  <a:pt x="34533" y="63812"/>
                  <a:pt x="33257" y="64488"/>
                  <a:pt x="32357" y="65614"/>
                </a:cubicBezTo>
                <a:cubicBezTo>
                  <a:pt x="31423" y="66748"/>
                  <a:pt x="31022" y="68082"/>
                  <a:pt x="30822" y="69517"/>
                </a:cubicBezTo>
                <a:cubicBezTo>
                  <a:pt x="30622" y="71251"/>
                  <a:pt x="30455" y="73019"/>
                  <a:pt x="30255" y="74754"/>
                </a:cubicBezTo>
                <a:cubicBezTo>
                  <a:pt x="30189" y="75521"/>
                  <a:pt x="29988" y="76255"/>
                  <a:pt x="29288" y="76955"/>
                </a:cubicBezTo>
                <a:cubicBezTo>
                  <a:pt x="29388" y="76121"/>
                  <a:pt x="29455" y="75454"/>
                  <a:pt x="29555" y="74754"/>
                </a:cubicBezTo>
                <a:lnTo>
                  <a:pt x="29555" y="74754"/>
                </a:lnTo>
                <a:cubicBezTo>
                  <a:pt x="29255" y="74887"/>
                  <a:pt x="29088" y="74920"/>
                  <a:pt x="28888" y="75020"/>
                </a:cubicBezTo>
                <a:cubicBezTo>
                  <a:pt x="29221" y="73253"/>
                  <a:pt x="29455" y="71551"/>
                  <a:pt x="29922" y="69917"/>
                </a:cubicBezTo>
                <a:cubicBezTo>
                  <a:pt x="30322" y="68449"/>
                  <a:pt x="30889" y="67015"/>
                  <a:pt x="31556" y="65680"/>
                </a:cubicBezTo>
                <a:cubicBezTo>
                  <a:pt x="32457" y="63912"/>
                  <a:pt x="33958" y="62945"/>
                  <a:pt x="35993" y="62845"/>
                </a:cubicBezTo>
                <a:cubicBezTo>
                  <a:pt x="36226" y="62845"/>
                  <a:pt x="36393" y="62778"/>
                  <a:pt x="36593" y="62745"/>
                </a:cubicBezTo>
                <a:cubicBezTo>
                  <a:pt x="36326" y="62445"/>
                  <a:pt x="36059" y="62345"/>
                  <a:pt x="35793" y="62278"/>
                </a:cubicBezTo>
                <a:cubicBezTo>
                  <a:pt x="35638" y="62265"/>
                  <a:pt x="35484" y="62258"/>
                  <a:pt x="35331" y="62258"/>
                </a:cubicBezTo>
                <a:cubicBezTo>
                  <a:pt x="34330" y="62258"/>
                  <a:pt x="33381" y="62551"/>
                  <a:pt x="32657" y="63245"/>
                </a:cubicBezTo>
                <a:cubicBezTo>
                  <a:pt x="31890" y="63946"/>
                  <a:pt x="31156" y="64780"/>
                  <a:pt x="30589" y="65714"/>
                </a:cubicBezTo>
                <a:cubicBezTo>
                  <a:pt x="29621" y="67215"/>
                  <a:pt x="29154" y="68916"/>
                  <a:pt x="28754" y="70617"/>
                </a:cubicBezTo>
                <a:cubicBezTo>
                  <a:pt x="28454" y="72018"/>
                  <a:pt x="28154" y="73386"/>
                  <a:pt x="27820" y="74720"/>
                </a:cubicBezTo>
                <a:cubicBezTo>
                  <a:pt x="27653" y="75387"/>
                  <a:pt x="27387" y="76021"/>
                  <a:pt x="27153" y="76688"/>
                </a:cubicBezTo>
                <a:cubicBezTo>
                  <a:pt x="27086" y="76688"/>
                  <a:pt x="26986" y="76622"/>
                  <a:pt x="26886" y="76622"/>
                </a:cubicBezTo>
                <a:cubicBezTo>
                  <a:pt x="26886" y="75854"/>
                  <a:pt x="26753" y="75020"/>
                  <a:pt x="26953" y="74287"/>
                </a:cubicBezTo>
                <a:cubicBezTo>
                  <a:pt x="27753" y="71385"/>
                  <a:pt x="28687" y="68516"/>
                  <a:pt x="29588" y="65580"/>
                </a:cubicBezTo>
                <a:cubicBezTo>
                  <a:pt x="30255" y="63479"/>
                  <a:pt x="31756" y="62245"/>
                  <a:pt x="33724" y="61544"/>
                </a:cubicBezTo>
                <a:cubicBezTo>
                  <a:pt x="34169" y="61366"/>
                  <a:pt x="34688" y="61292"/>
                  <a:pt x="35202" y="61292"/>
                </a:cubicBezTo>
                <a:close/>
                <a:moveTo>
                  <a:pt x="16461" y="61325"/>
                </a:moveTo>
                <a:cubicBezTo>
                  <a:pt x="16968" y="61325"/>
                  <a:pt x="17479" y="61400"/>
                  <a:pt x="17946" y="61577"/>
                </a:cubicBezTo>
                <a:cubicBezTo>
                  <a:pt x="19915" y="62278"/>
                  <a:pt x="21416" y="63546"/>
                  <a:pt x="22083" y="65614"/>
                </a:cubicBezTo>
                <a:cubicBezTo>
                  <a:pt x="23017" y="68549"/>
                  <a:pt x="23917" y="71418"/>
                  <a:pt x="24751" y="74320"/>
                </a:cubicBezTo>
                <a:cubicBezTo>
                  <a:pt x="24951" y="75087"/>
                  <a:pt x="24851" y="75921"/>
                  <a:pt x="24851" y="76655"/>
                </a:cubicBezTo>
                <a:cubicBezTo>
                  <a:pt x="24751" y="76655"/>
                  <a:pt x="24685" y="76722"/>
                  <a:pt x="24551" y="76722"/>
                </a:cubicBezTo>
                <a:cubicBezTo>
                  <a:pt x="24284" y="76055"/>
                  <a:pt x="24017" y="75421"/>
                  <a:pt x="23884" y="74754"/>
                </a:cubicBezTo>
                <a:cubicBezTo>
                  <a:pt x="23517" y="73386"/>
                  <a:pt x="23250" y="72018"/>
                  <a:pt x="22917" y="70684"/>
                </a:cubicBezTo>
                <a:cubicBezTo>
                  <a:pt x="22550" y="68949"/>
                  <a:pt x="22049" y="67215"/>
                  <a:pt x="21082" y="65747"/>
                </a:cubicBezTo>
                <a:cubicBezTo>
                  <a:pt x="20515" y="64847"/>
                  <a:pt x="19781" y="64013"/>
                  <a:pt x="19014" y="63279"/>
                </a:cubicBezTo>
                <a:cubicBezTo>
                  <a:pt x="18233" y="62614"/>
                  <a:pt x="17327" y="62325"/>
                  <a:pt x="16339" y="62325"/>
                </a:cubicBezTo>
                <a:cubicBezTo>
                  <a:pt x="16187" y="62325"/>
                  <a:pt x="16034" y="62331"/>
                  <a:pt x="15878" y="62345"/>
                </a:cubicBezTo>
                <a:cubicBezTo>
                  <a:pt x="15578" y="62378"/>
                  <a:pt x="15311" y="62511"/>
                  <a:pt x="15078" y="62778"/>
                </a:cubicBezTo>
                <a:cubicBezTo>
                  <a:pt x="15278" y="62845"/>
                  <a:pt x="15445" y="62878"/>
                  <a:pt x="15678" y="62878"/>
                </a:cubicBezTo>
                <a:cubicBezTo>
                  <a:pt x="17680" y="63012"/>
                  <a:pt x="19214" y="63946"/>
                  <a:pt x="20115" y="65714"/>
                </a:cubicBezTo>
                <a:cubicBezTo>
                  <a:pt x="20815" y="67048"/>
                  <a:pt x="21382" y="68516"/>
                  <a:pt x="21749" y="69950"/>
                </a:cubicBezTo>
                <a:cubicBezTo>
                  <a:pt x="22216" y="71618"/>
                  <a:pt x="22450" y="73353"/>
                  <a:pt x="22783" y="75054"/>
                </a:cubicBezTo>
                <a:cubicBezTo>
                  <a:pt x="22583" y="74954"/>
                  <a:pt x="22416" y="74920"/>
                  <a:pt x="22116" y="74787"/>
                </a:cubicBezTo>
                <a:lnTo>
                  <a:pt x="22116" y="74787"/>
                </a:lnTo>
                <a:cubicBezTo>
                  <a:pt x="22216" y="75521"/>
                  <a:pt x="22283" y="76188"/>
                  <a:pt x="22383" y="77022"/>
                </a:cubicBezTo>
                <a:cubicBezTo>
                  <a:pt x="21716" y="76288"/>
                  <a:pt x="21549" y="75554"/>
                  <a:pt x="21416" y="74787"/>
                </a:cubicBezTo>
                <a:cubicBezTo>
                  <a:pt x="21215" y="73052"/>
                  <a:pt x="21049" y="71284"/>
                  <a:pt x="20815" y="69550"/>
                </a:cubicBezTo>
                <a:cubicBezTo>
                  <a:pt x="20648" y="68116"/>
                  <a:pt x="20215" y="66781"/>
                  <a:pt x="19314" y="65680"/>
                </a:cubicBezTo>
                <a:cubicBezTo>
                  <a:pt x="18409" y="64524"/>
                  <a:pt x="17125" y="63860"/>
                  <a:pt x="15848" y="63860"/>
                </a:cubicBezTo>
                <a:cubicBezTo>
                  <a:pt x="15431" y="63860"/>
                  <a:pt x="15014" y="63931"/>
                  <a:pt x="14611" y="64079"/>
                </a:cubicBezTo>
                <a:cubicBezTo>
                  <a:pt x="13910" y="64379"/>
                  <a:pt x="13276" y="64913"/>
                  <a:pt x="12643" y="65314"/>
                </a:cubicBezTo>
                <a:cubicBezTo>
                  <a:pt x="12409" y="63479"/>
                  <a:pt x="13777" y="61611"/>
                  <a:pt x="15712" y="61377"/>
                </a:cubicBezTo>
                <a:cubicBezTo>
                  <a:pt x="15956" y="61344"/>
                  <a:pt x="16208" y="61325"/>
                  <a:pt x="16461" y="61325"/>
                </a:cubicBezTo>
                <a:close/>
                <a:moveTo>
                  <a:pt x="27620" y="81425"/>
                </a:moveTo>
                <a:cubicBezTo>
                  <a:pt x="27753" y="83426"/>
                  <a:pt x="27887" y="85395"/>
                  <a:pt x="28054" y="87696"/>
                </a:cubicBezTo>
                <a:cubicBezTo>
                  <a:pt x="28354" y="87229"/>
                  <a:pt x="28587" y="87029"/>
                  <a:pt x="28788" y="86762"/>
                </a:cubicBezTo>
                <a:cubicBezTo>
                  <a:pt x="29121" y="86395"/>
                  <a:pt x="29421" y="85895"/>
                  <a:pt x="29788" y="85595"/>
                </a:cubicBezTo>
                <a:cubicBezTo>
                  <a:pt x="30075" y="85372"/>
                  <a:pt x="30375" y="85270"/>
                  <a:pt x="30655" y="85270"/>
                </a:cubicBezTo>
                <a:cubicBezTo>
                  <a:pt x="31253" y="85270"/>
                  <a:pt x="31755" y="85734"/>
                  <a:pt x="31823" y="86462"/>
                </a:cubicBezTo>
                <a:cubicBezTo>
                  <a:pt x="31923" y="87229"/>
                  <a:pt x="31656" y="87896"/>
                  <a:pt x="31256" y="88530"/>
                </a:cubicBezTo>
                <a:cubicBezTo>
                  <a:pt x="30822" y="89097"/>
                  <a:pt x="30389" y="89698"/>
                  <a:pt x="29922" y="90231"/>
                </a:cubicBezTo>
                <a:cubicBezTo>
                  <a:pt x="28854" y="91532"/>
                  <a:pt x="28120" y="92967"/>
                  <a:pt x="28020" y="94701"/>
                </a:cubicBezTo>
                <a:cubicBezTo>
                  <a:pt x="27787" y="97136"/>
                  <a:pt x="27353" y="99538"/>
                  <a:pt x="26252" y="101773"/>
                </a:cubicBezTo>
                <a:cubicBezTo>
                  <a:pt x="26188" y="101919"/>
                  <a:pt x="26021" y="101986"/>
                  <a:pt x="25851" y="101986"/>
                </a:cubicBezTo>
                <a:cubicBezTo>
                  <a:pt x="25671" y="101986"/>
                  <a:pt x="25487" y="101910"/>
                  <a:pt x="25418" y="101773"/>
                </a:cubicBezTo>
                <a:cubicBezTo>
                  <a:pt x="24351" y="99538"/>
                  <a:pt x="23884" y="97136"/>
                  <a:pt x="23684" y="94701"/>
                </a:cubicBezTo>
                <a:cubicBezTo>
                  <a:pt x="23517" y="92967"/>
                  <a:pt x="22850" y="91532"/>
                  <a:pt x="21749" y="90231"/>
                </a:cubicBezTo>
                <a:cubicBezTo>
                  <a:pt x="21282" y="89698"/>
                  <a:pt x="20849" y="89097"/>
                  <a:pt x="20415" y="88530"/>
                </a:cubicBezTo>
                <a:cubicBezTo>
                  <a:pt x="20015" y="87896"/>
                  <a:pt x="19748" y="87229"/>
                  <a:pt x="19848" y="86462"/>
                </a:cubicBezTo>
                <a:cubicBezTo>
                  <a:pt x="19916" y="85734"/>
                  <a:pt x="20434" y="85285"/>
                  <a:pt x="21032" y="85285"/>
                </a:cubicBezTo>
                <a:cubicBezTo>
                  <a:pt x="21311" y="85285"/>
                  <a:pt x="21607" y="85383"/>
                  <a:pt x="21883" y="85595"/>
                </a:cubicBezTo>
                <a:cubicBezTo>
                  <a:pt x="22250" y="85928"/>
                  <a:pt x="22550" y="86395"/>
                  <a:pt x="22883" y="86762"/>
                </a:cubicBezTo>
                <a:cubicBezTo>
                  <a:pt x="23083" y="87029"/>
                  <a:pt x="23284" y="87263"/>
                  <a:pt x="23717" y="87696"/>
                </a:cubicBezTo>
                <a:cubicBezTo>
                  <a:pt x="23851" y="85395"/>
                  <a:pt x="24017" y="83393"/>
                  <a:pt x="24118" y="81425"/>
                </a:cubicBezTo>
                <a:cubicBezTo>
                  <a:pt x="24418" y="81625"/>
                  <a:pt x="24618" y="81892"/>
                  <a:pt x="24618" y="82092"/>
                </a:cubicBezTo>
                <a:cubicBezTo>
                  <a:pt x="24585" y="84627"/>
                  <a:pt x="24518" y="87196"/>
                  <a:pt x="24418" y="89731"/>
                </a:cubicBezTo>
                <a:cubicBezTo>
                  <a:pt x="23417" y="88597"/>
                  <a:pt x="22616" y="87429"/>
                  <a:pt x="21382" y="86395"/>
                </a:cubicBezTo>
                <a:lnTo>
                  <a:pt x="21382" y="86395"/>
                </a:lnTo>
                <a:cubicBezTo>
                  <a:pt x="21616" y="87730"/>
                  <a:pt x="22216" y="88697"/>
                  <a:pt x="22850" y="89598"/>
                </a:cubicBezTo>
                <a:cubicBezTo>
                  <a:pt x="24084" y="91432"/>
                  <a:pt x="24551" y="93467"/>
                  <a:pt x="24418" y="95635"/>
                </a:cubicBezTo>
                <a:cubicBezTo>
                  <a:pt x="24351" y="97136"/>
                  <a:pt x="24718" y="98537"/>
                  <a:pt x="25352" y="99805"/>
                </a:cubicBezTo>
                <a:cubicBezTo>
                  <a:pt x="25418" y="99972"/>
                  <a:pt x="25519" y="100205"/>
                  <a:pt x="25619" y="100272"/>
                </a:cubicBezTo>
                <a:cubicBezTo>
                  <a:pt x="25719" y="100305"/>
                  <a:pt x="25785" y="100372"/>
                  <a:pt x="25885" y="100372"/>
                </a:cubicBezTo>
                <a:cubicBezTo>
                  <a:pt x="26019" y="100372"/>
                  <a:pt x="26086" y="100372"/>
                  <a:pt x="26119" y="100272"/>
                </a:cubicBezTo>
                <a:cubicBezTo>
                  <a:pt x="26252" y="100205"/>
                  <a:pt x="26352" y="99972"/>
                  <a:pt x="26419" y="99805"/>
                </a:cubicBezTo>
                <a:cubicBezTo>
                  <a:pt x="27053" y="98471"/>
                  <a:pt x="27420" y="97103"/>
                  <a:pt x="27320" y="95635"/>
                </a:cubicBezTo>
                <a:cubicBezTo>
                  <a:pt x="27220" y="93467"/>
                  <a:pt x="27653" y="91432"/>
                  <a:pt x="28921" y="89598"/>
                </a:cubicBezTo>
                <a:cubicBezTo>
                  <a:pt x="29555" y="88697"/>
                  <a:pt x="30122" y="87730"/>
                  <a:pt x="30389" y="86395"/>
                </a:cubicBezTo>
                <a:lnTo>
                  <a:pt x="30389" y="86395"/>
                </a:lnTo>
                <a:cubicBezTo>
                  <a:pt x="29121" y="87429"/>
                  <a:pt x="28354" y="88597"/>
                  <a:pt x="27353" y="89731"/>
                </a:cubicBezTo>
                <a:cubicBezTo>
                  <a:pt x="27253" y="87196"/>
                  <a:pt x="27186" y="84627"/>
                  <a:pt x="27120" y="82092"/>
                </a:cubicBezTo>
                <a:cubicBezTo>
                  <a:pt x="27120" y="81859"/>
                  <a:pt x="27353" y="81625"/>
                  <a:pt x="27620" y="81425"/>
                </a:cubicBezTo>
                <a:close/>
                <a:moveTo>
                  <a:pt x="25785" y="0"/>
                </a:moveTo>
                <a:cubicBezTo>
                  <a:pt x="25752" y="0"/>
                  <a:pt x="24918" y="1034"/>
                  <a:pt x="24618" y="1535"/>
                </a:cubicBezTo>
                <a:cubicBezTo>
                  <a:pt x="23917" y="2735"/>
                  <a:pt x="22883" y="3236"/>
                  <a:pt x="21549" y="3236"/>
                </a:cubicBezTo>
                <a:lnTo>
                  <a:pt x="20215" y="3236"/>
                </a:lnTo>
                <a:cubicBezTo>
                  <a:pt x="19047" y="3336"/>
                  <a:pt x="18380" y="3836"/>
                  <a:pt x="18047" y="5004"/>
                </a:cubicBezTo>
                <a:cubicBezTo>
                  <a:pt x="17613" y="6505"/>
                  <a:pt x="18047" y="7739"/>
                  <a:pt x="19081" y="8873"/>
                </a:cubicBezTo>
                <a:cubicBezTo>
                  <a:pt x="19347" y="9140"/>
                  <a:pt x="19581" y="9407"/>
                  <a:pt x="20015" y="9840"/>
                </a:cubicBezTo>
                <a:cubicBezTo>
                  <a:pt x="18447" y="9740"/>
                  <a:pt x="17279" y="9674"/>
                  <a:pt x="16179" y="8740"/>
                </a:cubicBezTo>
                <a:cubicBezTo>
                  <a:pt x="14935" y="7768"/>
                  <a:pt x="13515" y="7323"/>
                  <a:pt x="12125" y="7323"/>
                </a:cubicBezTo>
                <a:cubicBezTo>
                  <a:pt x="9075" y="7323"/>
                  <a:pt x="6167" y="9462"/>
                  <a:pt x="5571" y="12876"/>
                </a:cubicBezTo>
                <a:cubicBezTo>
                  <a:pt x="5538" y="13076"/>
                  <a:pt x="5504" y="13310"/>
                  <a:pt x="5504" y="13476"/>
                </a:cubicBezTo>
                <a:cubicBezTo>
                  <a:pt x="5504" y="14128"/>
                  <a:pt x="5865" y="14515"/>
                  <a:pt x="6423" y="14515"/>
                </a:cubicBezTo>
                <a:cubicBezTo>
                  <a:pt x="6522" y="14515"/>
                  <a:pt x="6628" y="14502"/>
                  <a:pt x="6738" y="14477"/>
                </a:cubicBezTo>
                <a:cubicBezTo>
                  <a:pt x="7072" y="14377"/>
                  <a:pt x="7406" y="14244"/>
                  <a:pt x="7773" y="14144"/>
                </a:cubicBezTo>
                <a:cubicBezTo>
                  <a:pt x="8187" y="13990"/>
                  <a:pt x="8576" y="13920"/>
                  <a:pt x="8933" y="13920"/>
                </a:cubicBezTo>
                <a:cubicBezTo>
                  <a:pt x="10441" y="13920"/>
                  <a:pt x="11370" y="15174"/>
                  <a:pt x="11208" y="16712"/>
                </a:cubicBezTo>
                <a:cubicBezTo>
                  <a:pt x="11075" y="16745"/>
                  <a:pt x="10908" y="16812"/>
                  <a:pt x="10741" y="16812"/>
                </a:cubicBezTo>
                <a:cubicBezTo>
                  <a:pt x="7406" y="16879"/>
                  <a:pt x="4770" y="18647"/>
                  <a:pt x="2402" y="20648"/>
                </a:cubicBezTo>
                <a:cubicBezTo>
                  <a:pt x="0" y="22683"/>
                  <a:pt x="234" y="25085"/>
                  <a:pt x="834" y="27720"/>
                </a:cubicBezTo>
                <a:cubicBezTo>
                  <a:pt x="928" y="28188"/>
                  <a:pt x="1189" y="28425"/>
                  <a:pt x="1495" y="28425"/>
                </a:cubicBezTo>
                <a:cubicBezTo>
                  <a:pt x="1735" y="28425"/>
                  <a:pt x="2001" y="28280"/>
                  <a:pt x="2235" y="27987"/>
                </a:cubicBezTo>
                <a:cubicBezTo>
                  <a:pt x="2569" y="27553"/>
                  <a:pt x="2836" y="27086"/>
                  <a:pt x="3069" y="26686"/>
                </a:cubicBezTo>
                <a:cubicBezTo>
                  <a:pt x="3703" y="25718"/>
                  <a:pt x="4504" y="24918"/>
                  <a:pt x="5671" y="24651"/>
                </a:cubicBezTo>
                <a:cubicBezTo>
                  <a:pt x="5903" y="24578"/>
                  <a:pt x="6131" y="24544"/>
                  <a:pt x="6350" y="24544"/>
                </a:cubicBezTo>
                <a:cubicBezTo>
                  <a:pt x="7237" y="24544"/>
                  <a:pt x="7992" y="25110"/>
                  <a:pt x="8340" y="26019"/>
                </a:cubicBezTo>
                <a:cubicBezTo>
                  <a:pt x="8740" y="27320"/>
                  <a:pt x="9174" y="28587"/>
                  <a:pt x="9607" y="29888"/>
                </a:cubicBezTo>
                <a:cubicBezTo>
                  <a:pt x="9741" y="30255"/>
                  <a:pt x="9874" y="30589"/>
                  <a:pt x="10007" y="30922"/>
                </a:cubicBezTo>
                <a:cubicBezTo>
                  <a:pt x="7406" y="32257"/>
                  <a:pt x="6505" y="34391"/>
                  <a:pt x="6672" y="37060"/>
                </a:cubicBezTo>
                <a:cubicBezTo>
                  <a:pt x="6839" y="39428"/>
                  <a:pt x="8006" y="41230"/>
                  <a:pt x="9941" y="42531"/>
                </a:cubicBezTo>
                <a:cubicBezTo>
                  <a:pt x="10437" y="42850"/>
                  <a:pt x="10875" y="43005"/>
                  <a:pt x="11255" y="43005"/>
                </a:cubicBezTo>
                <a:cubicBezTo>
                  <a:pt x="11949" y="43005"/>
                  <a:pt x="12453" y="42487"/>
                  <a:pt x="12776" y="41496"/>
                </a:cubicBezTo>
                <a:cubicBezTo>
                  <a:pt x="12943" y="40896"/>
                  <a:pt x="13110" y="40329"/>
                  <a:pt x="13343" y="39762"/>
                </a:cubicBezTo>
                <a:cubicBezTo>
                  <a:pt x="13710" y="38828"/>
                  <a:pt x="14377" y="38061"/>
                  <a:pt x="15345" y="37594"/>
                </a:cubicBezTo>
                <a:cubicBezTo>
                  <a:pt x="15835" y="37354"/>
                  <a:pt x="16332" y="37235"/>
                  <a:pt x="16809" y="37235"/>
                </a:cubicBezTo>
                <a:cubicBezTo>
                  <a:pt x="17792" y="37235"/>
                  <a:pt x="18686" y="37740"/>
                  <a:pt x="19247" y="38728"/>
                </a:cubicBezTo>
                <a:cubicBezTo>
                  <a:pt x="19915" y="39895"/>
                  <a:pt x="20582" y="41163"/>
                  <a:pt x="20949" y="42430"/>
                </a:cubicBezTo>
                <a:cubicBezTo>
                  <a:pt x="21549" y="44465"/>
                  <a:pt x="22016" y="46567"/>
                  <a:pt x="22216" y="48635"/>
                </a:cubicBezTo>
                <a:cubicBezTo>
                  <a:pt x="22583" y="52771"/>
                  <a:pt x="22783" y="56941"/>
                  <a:pt x="23017" y="61110"/>
                </a:cubicBezTo>
                <a:cubicBezTo>
                  <a:pt x="23050" y="62044"/>
                  <a:pt x="22850" y="62945"/>
                  <a:pt x="22750" y="64113"/>
                </a:cubicBezTo>
                <a:cubicBezTo>
                  <a:pt x="22350" y="63612"/>
                  <a:pt x="22116" y="63312"/>
                  <a:pt x="21916" y="63045"/>
                </a:cubicBezTo>
                <a:cubicBezTo>
                  <a:pt x="20782" y="61611"/>
                  <a:pt x="19381" y="60744"/>
                  <a:pt x="17613" y="60310"/>
                </a:cubicBezTo>
                <a:cubicBezTo>
                  <a:pt x="17228" y="60223"/>
                  <a:pt x="16844" y="60180"/>
                  <a:pt x="16469" y="60180"/>
                </a:cubicBezTo>
                <a:cubicBezTo>
                  <a:pt x="14402" y="60180"/>
                  <a:pt x="12563" y="61457"/>
                  <a:pt x="11942" y="63546"/>
                </a:cubicBezTo>
                <a:cubicBezTo>
                  <a:pt x="11675" y="64480"/>
                  <a:pt x="11609" y="65614"/>
                  <a:pt x="11709" y="66614"/>
                </a:cubicBezTo>
                <a:cubicBezTo>
                  <a:pt x="11842" y="67982"/>
                  <a:pt x="12576" y="69116"/>
                  <a:pt x="13844" y="69783"/>
                </a:cubicBezTo>
                <a:cubicBezTo>
                  <a:pt x="14317" y="70051"/>
                  <a:pt x="14790" y="70179"/>
                  <a:pt x="15233" y="70179"/>
                </a:cubicBezTo>
                <a:cubicBezTo>
                  <a:pt x="16226" y="70179"/>
                  <a:pt x="17067" y="69536"/>
                  <a:pt x="17413" y="68382"/>
                </a:cubicBezTo>
                <a:cubicBezTo>
                  <a:pt x="17546" y="67915"/>
                  <a:pt x="17580" y="67415"/>
                  <a:pt x="17580" y="66948"/>
                </a:cubicBezTo>
                <a:cubicBezTo>
                  <a:pt x="17580" y="66748"/>
                  <a:pt x="17413" y="66481"/>
                  <a:pt x="17246" y="66214"/>
                </a:cubicBezTo>
                <a:cubicBezTo>
                  <a:pt x="17012" y="66414"/>
                  <a:pt x="16846" y="66481"/>
                  <a:pt x="16679" y="66614"/>
                </a:cubicBezTo>
                <a:cubicBezTo>
                  <a:pt x="16493" y="66754"/>
                  <a:pt x="16324" y="66942"/>
                  <a:pt x="16125" y="66942"/>
                </a:cubicBezTo>
                <a:cubicBezTo>
                  <a:pt x="16038" y="66942"/>
                  <a:pt x="15946" y="66906"/>
                  <a:pt x="15845" y="66815"/>
                </a:cubicBezTo>
                <a:cubicBezTo>
                  <a:pt x="15511" y="66481"/>
                  <a:pt x="15545" y="66114"/>
                  <a:pt x="15778" y="65747"/>
                </a:cubicBezTo>
                <a:cubicBezTo>
                  <a:pt x="16033" y="65394"/>
                  <a:pt x="16393" y="65214"/>
                  <a:pt x="16774" y="65214"/>
                </a:cubicBezTo>
                <a:cubicBezTo>
                  <a:pt x="17041" y="65214"/>
                  <a:pt x="17319" y="65302"/>
                  <a:pt x="17580" y="65480"/>
                </a:cubicBezTo>
                <a:cubicBezTo>
                  <a:pt x="18747" y="66281"/>
                  <a:pt x="19347" y="67448"/>
                  <a:pt x="19614" y="68783"/>
                </a:cubicBezTo>
                <a:cubicBezTo>
                  <a:pt x="19848" y="69750"/>
                  <a:pt x="20015" y="70751"/>
                  <a:pt x="20081" y="71751"/>
                </a:cubicBezTo>
                <a:cubicBezTo>
                  <a:pt x="20281" y="74587"/>
                  <a:pt x="20715" y="77322"/>
                  <a:pt x="22750" y="79557"/>
                </a:cubicBezTo>
                <a:cubicBezTo>
                  <a:pt x="22850" y="79657"/>
                  <a:pt x="22917" y="79824"/>
                  <a:pt x="22950" y="79957"/>
                </a:cubicBezTo>
                <a:cubicBezTo>
                  <a:pt x="23184" y="81592"/>
                  <a:pt x="23083" y="83226"/>
                  <a:pt x="23083" y="84961"/>
                </a:cubicBezTo>
                <a:cubicBezTo>
                  <a:pt x="22783" y="84794"/>
                  <a:pt x="22616" y="84761"/>
                  <a:pt x="22516" y="84661"/>
                </a:cubicBezTo>
                <a:cubicBezTo>
                  <a:pt x="22022" y="84349"/>
                  <a:pt x="21527" y="84168"/>
                  <a:pt x="21027" y="84168"/>
                </a:cubicBezTo>
                <a:cubicBezTo>
                  <a:pt x="20616" y="84168"/>
                  <a:pt x="20202" y="84290"/>
                  <a:pt x="19781" y="84561"/>
                </a:cubicBezTo>
                <a:cubicBezTo>
                  <a:pt x="18847" y="85228"/>
                  <a:pt x="18514" y="86228"/>
                  <a:pt x="18780" y="87296"/>
                </a:cubicBezTo>
                <a:cubicBezTo>
                  <a:pt x="19047" y="88163"/>
                  <a:pt x="19514" y="88964"/>
                  <a:pt x="20015" y="89764"/>
                </a:cubicBezTo>
                <a:cubicBezTo>
                  <a:pt x="20415" y="90398"/>
                  <a:pt x="21015" y="90932"/>
                  <a:pt x="21516" y="91466"/>
                </a:cubicBezTo>
                <a:cubicBezTo>
                  <a:pt x="22350" y="92433"/>
                  <a:pt x="22783" y="93500"/>
                  <a:pt x="22750" y="94835"/>
                </a:cubicBezTo>
                <a:cubicBezTo>
                  <a:pt x="22717" y="96903"/>
                  <a:pt x="22950" y="98938"/>
                  <a:pt x="23884" y="100806"/>
                </a:cubicBezTo>
                <a:cubicBezTo>
                  <a:pt x="24251" y="101573"/>
                  <a:pt x="24585" y="102340"/>
                  <a:pt x="24918" y="103107"/>
                </a:cubicBezTo>
                <a:cubicBezTo>
                  <a:pt x="25018" y="103274"/>
                  <a:pt x="25418" y="104475"/>
                  <a:pt x="25852" y="104475"/>
                </a:cubicBezTo>
                <a:cubicBezTo>
                  <a:pt x="26252" y="104475"/>
                  <a:pt x="26686" y="103274"/>
                  <a:pt x="26753" y="103107"/>
                </a:cubicBezTo>
                <a:cubicBezTo>
                  <a:pt x="27086" y="102340"/>
                  <a:pt x="27420" y="101573"/>
                  <a:pt x="27787" y="100806"/>
                </a:cubicBezTo>
                <a:cubicBezTo>
                  <a:pt x="28687" y="98938"/>
                  <a:pt x="28954" y="96903"/>
                  <a:pt x="28921" y="94835"/>
                </a:cubicBezTo>
                <a:cubicBezTo>
                  <a:pt x="28888" y="93500"/>
                  <a:pt x="29355" y="92433"/>
                  <a:pt x="30189" y="91466"/>
                </a:cubicBezTo>
                <a:cubicBezTo>
                  <a:pt x="30689" y="90898"/>
                  <a:pt x="31256" y="90398"/>
                  <a:pt x="31690" y="89764"/>
                </a:cubicBezTo>
                <a:cubicBezTo>
                  <a:pt x="32190" y="88997"/>
                  <a:pt x="32624" y="88163"/>
                  <a:pt x="32890" y="87296"/>
                </a:cubicBezTo>
                <a:cubicBezTo>
                  <a:pt x="33191" y="86228"/>
                  <a:pt x="32824" y="85228"/>
                  <a:pt x="31890" y="84561"/>
                </a:cubicBezTo>
                <a:cubicBezTo>
                  <a:pt x="31497" y="84273"/>
                  <a:pt x="31083" y="84144"/>
                  <a:pt x="30667" y="84144"/>
                </a:cubicBezTo>
                <a:cubicBezTo>
                  <a:pt x="30166" y="84144"/>
                  <a:pt x="29662" y="84332"/>
                  <a:pt x="29188" y="84661"/>
                </a:cubicBezTo>
                <a:cubicBezTo>
                  <a:pt x="29054" y="84761"/>
                  <a:pt x="28921" y="84794"/>
                  <a:pt x="28587" y="84961"/>
                </a:cubicBezTo>
                <a:cubicBezTo>
                  <a:pt x="28587" y="83226"/>
                  <a:pt x="28454" y="81592"/>
                  <a:pt x="28721" y="79957"/>
                </a:cubicBezTo>
                <a:cubicBezTo>
                  <a:pt x="28721" y="79791"/>
                  <a:pt x="28788" y="79624"/>
                  <a:pt x="28921" y="79557"/>
                </a:cubicBezTo>
                <a:cubicBezTo>
                  <a:pt x="30956" y="77322"/>
                  <a:pt x="31389" y="74587"/>
                  <a:pt x="31590" y="71751"/>
                </a:cubicBezTo>
                <a:cubicBezTo>
                  <a:pt x="31690" y="70751"/>
                  <a:pt x="31790" y="69750"/>
                  <a:pt x="32057" y="68783"/>
                </a:cubicBezTo>
                <a:cubicBezTo>
                  <a:pt x="32357" y="67482"/>
                  <a:pt x="32924" y="66281"/>
                  <a:pt x="34091" y="65480"/>
                </a:cubicBezTo>
                <a:cubicBezTo>
                  <a:pt x="34355" y="65314"/>
                  <a:pt x="34636" y="65228"/>
                  <a:pt x="34906" y="65228"/>
                </a:cubicBezTo>
                <a:cubicBezTo>
                  <a:pt x="35284" y="65228"/>
                  <a:pt x="35639" y="65397"/>
                  <a:pt x="35893" y="65747"/>
                </a:cubicBezTo>
                <a:cubicBezTo>
                  <a:pt x="36126" y="66114"/>
                  <a:pt x="36226" y="66481"/>
                  <a:pt x="35859" y="66815"/>
                </a:cubicBezTo>
                <a:cubicBezTo>
                  <a:pt x="35748" y="66915"/>
                  <a:pt x="35644" y="66955"/>
                  <a:pt x="35547" y="66955"/>
                </a:cubicBezTo>
                <a:cubicBezTo>
                  <a:pt x="35351" y="66955"/>
                  <a:pt x="35181" y="66792"/>
                  <a:pt x="35025" y="66614"/>
                </a:cubicBezTo>
                <a:cubicBezTo>
                  <a:pt x="34892" y="66481"/>
                  <a:pt x="34725" y="66414"/>
                  <a:pt x="34425" y="66214"/>
                </a:cubicBezTo>
                <a:cubicBezTo>
                  <a:pt x="34291" y="66481"/>
                  <a:pt x="34091" y="66748"/>
                  <a:pt x="34091" y="66948"/>
                </a:cubicBezTo>
                <a:cubicBezTo>
                  <a:pt x="34091" y="67415"/>
                  <a:pt x="34125" y="67915"/>
                  <a:pt x="34258" y="68382"/>
                </a:cubicBezTo>
                <a:cubicBezTo>
                  <a:pt x="34602" y="69552"/>
                  <a:pt x="35435" y="70185"/>
                  <a:pt x="36431" y="70185"/>
                </a:cubicBezTo>
                <a:cubicBezTo>
                  <a:pt x="36884" y="70185"/>
                  <a:pt x="37371" y="70054"/>
                  <a:pt x="37861" y="69783"/>
                </a:cubicBezTo>
                <a:cubicBezTo>
                  <a:pt x="39095" y="69083"/>
                  <a:pt x="39795" y="67949"/>
                  <a:pt x="39962" y="66614"/>
                </a:cubicBezTo>
                <a:cubicBezTo>
                  <a:pt x="40062" y="65614"/>
                  <a:pt x="40029" y="64546"/>
                  <a:pt x="39729" y="63546"/>
                </a:cubicBezTo>
                <a:cubicBezTo>
                  <a:pt x="39136" y="61457"/>
                  <a:pt x="37278" y="60180"/>
                  <a:pt x="35204" y="60180"/>
                </a:cubicBezTo>
                <a:cubicBezTo>
                  <a:pt x="34827" y="60180"/>
                  <a:pt x="34443" y="60223"/>
                  <a:pt x="34058" y="60310"/>
                </a:cubicBezTo>
                <a:cubicBezTo>
                  <a:pt x="32290" y="60744"/>
                  <a:pt x="30889" y="61611"/>
                  <a:pt x="29755" y="63045"/>
                </a:cubicBezTo>
                <a:cubicBezTo>
                  <a:pt x="29555" y="63312"/>
                  <a:pt x="29355" y="63579"/>
                  <a:pt x="28921" y="64113"/>
                </a:cubicBezTo>
                <a:cubicBezTo>
                  <a:pt x="28788" y="62945"/>
                  <a:pt x="28621" y="62044"/>
                  <a:pt x="28687" y="61110"/>
                </a:cubicBezTo>
                <a:cubicBezTo>
                  <a:pt x="28888" y="56941"/>
                  <a:pt x="29088" y="52771"/>
                  <a:pt x="29455" y="48635"/>
                </a:cubicBezTo>
                <a:cubicBezTo>
                  <a:pt x="29688" y="46567"/>
                  <a:pt x="30122" y="44432"/>
                  <a:pt x="30722" y="42430"/>
                </a:cubicBezTo>
                <a:cubicBezTo>
                  <a:pt x="31089" y="41130"/>
                  <a:pt x="31756" y="39929"/>
                  <a:pt x="32423" y="38728"/>
                </a:cubicBezTo>
                <a:cubicBezTo>
                  <a:pt x="32985" y="37740"/>
                  <a:pt x="33894" y="37235"/>
                  <a:pt x="34887" y="37235"/>
                </a:cubicBezTo>
                <a:cubicBezTo>
                  <a:pt x="35368" y="37235"/>
                  <a:pt x="35869" y="37354"/>
                  <a:pt x="36360" y="37594"/>
                </a:cubicBezTo>
                <a:cubicBezTo>
                  <a:pt x="37260" y="38061"/>
                  <a:pt x="37927" y="38828"/>
                  <a:pt x="38361" y="39762"/>
                </a:cubicBezTo>
                <a:cubicBezTo>
                  <a:pt x="38561" y="40329"/>
                  <a:pt x="38728" y="40896"/>
                  <a:pt x="38895" y="41496"/>
                </a:cubicBezTo>
                <a:cubicBezTo>
                  <a:pt x="39218" y="42487"/>
                  <a:pt x="39736" y="43005"/>
                  <a:pt x="40430" y="43005"/>
                </a:cubicBezTo>
                <a:cubicBezTo>
                  <a:pt x="40812" y="43005"/>
                  <a:pt x="41246" y="42850"/>
                  <a:pt x="41730" y="42531"/>
                </a:cubicBezTo>
                <a:cubicBezTo>
                  <a:pt x="43698" y="41230"/>
                  <a:pt x="44899" y="39428"/>
                  <a:pt x="45032" y="37060"/>
                </a:cubicBezTo>
                <a:cubicBezTo>
                  <a:pt x="45199" y="34391"/>
                  <a:pt x="44265" y="32257"/>
                  <a:pt x="41697" y="30922"/>
                </a:cubicBezTo>
                <a:cubicBezTo>
                  <a:pt x="41797" y="30589"/>
                  <a:pt x="41930" y="30222"/>
                  <a:pt x="42064" y="29888"/>
                </a:cubicBezTo>
                <a:cubicBezTo>
                  <a:pt x="42464" y="28587"/>
                  <a:pt x="42898" y="27320"/>
                  <a:pt x="43365" y="26019"/>
                </a:cubicBezTo>
                <a:cubicBezTo>
                  <a:pt x="43659" y="25082"/>
                  <a:pt x="44405" y="24553"/>
                  <a:pt x="45325" y="24553"/>
                </a:cubicBezTo>
                <a:cubicBezTo>
                  <a:pt x="45552" y="24553"/>
                  <a:pt x="45789" y="24585"/>
                  <a:pt x="46033" y="24651"/>
                </a:cubicBezTo>
                <a:cubicBezTo>
                  <a:pt x="47134" y="24985"/>
                  <a:pt x="47935" y="25718"/>
                  <a:pt x="48602" y="26686"/>
                </a:cubicBezTo>
                <a:cubicBezTo>
                  <a:pt x="48902" y="27086"/>
                  <a:pt x="49135" y="27586"/>
                  <a:pt x="49436" y="27987"/>
                </a:cubicBezTo>
                <a:cubicBezTo>
                  <a:pt x="49670" y="28280"/>
                  <a:pt x="49943" y="28425"/>
                  <a:pt x="50186" y="28425"/>
                </a:cubicBezTo>
                <a:cubicBezTo>
                  <a:pt x="50498" y="28425"/>
                  <a:pt x="50762" y="28188"/>
                  <a:pt x="50837" y="27720"/>
                </a:cubicBezTo>
                <a:cubicBezTo>
                  <a:pt x="51404" y="25085"/>
                  <a:pt x="51604" y="22683"/>
                  <a:pt x="49202" y="20648"/>
                </a:cubicBezTo>
                <a:cubicBezTo>
                  <a:pt x="46800" y="18647"/>
                  <a:pt x="44199" y="16879"/>
                  <a:pt x="40863" y="16812"/>
                </a:cubicBezTo>
                <a:cubicBezTo>
                  <a:pt x="40696" y="16812"/>
                  <a:pt x="40563" y="16745"/>
                  <a:pt x="40396" y="16712"/>
                </a:cubicBezTo>
                <a:cubicBezTo>
                  <a:pt x="40261" y="15174"/>
                  <a:pt x="41195" y="13920"/>
                  <a:pt x="42669" y="13920"/>
                </a:cubicBezTo>
                <a:cubicBezTo>
                  <a:pt x="43018" y="13920"/>
                  <a:pt x="43396" y="13990"/>
                  <a:pt x="43798" y="14144"/>
                </a:cubicBezTo>
                <a:cubicBezTo>
                  <a:pt x="44132" y="14244"/>
                  <a:pt x="44465" y="14377"/>
                  <a:pt x="44866" y="14477"/>
                </a:cubicBezTo>
                <a:cubicBezTo>
                  <a:pt x="44977" y="14502"/>
                  <a:pt x="45082" y="14515"/>
                  <a:pt x="45181" y="14515"/>
                </a:cubicBezTo>
                <a:cubicBezTo>
                  <a:pt x="45739" y="14515"/>
                  <a:pt x="46100" y="14128"/>
                  <a:pt x="46100" y="13476"/>
                </a:cubicBezTo>
                <a:cubicBezTo>
                  <a:pt x="46100" y="13243"/>
                  <a:pt x="46067" y="13043"/>
                  <a:pt x="46033" y="12876"/>
                </a:cubicBezTo>
                <a:cubicBezTo>
                  <a:pt x="45416" y="9447"/>
                  <a:pt x="42527" y="7287"/>
                  <a:pt x="39493" y="7287"/>
                </a:cubicBezTo>
                <a:cubicBezTo>
                  <a:pt x="38099" y="7287"/>
                  <a:pt x="36675" y="7742"/>
                  <a:pt x="35426" y="8740"/>
                </a:cubicBezTo>
                <a:cubicBezTo>
                  <a:pt x="34291" y="9640"/>
                  <a:pt x="33124" y="9740"/>
                  <a:pt x="31590" y="9840"/>
                </a:cubicBezTo>
                <a:cubicBezTo>
                  <a:pt x="32023" y="9407"/>
                  <a:pt x="32257" y="9173"/>
                  <a:pt x="32524" y="8873"/>
                </a:cubicBezTo>
                <a:cubicBezTo>
                  <a:pt x="33524" y="7739"/>
                  <a:pt x="33958" y="6505"/>
                  <a:pt x="33558" y="5004"/>
                </a:cubicBezTo>
                <a:cubicBezTo>
                  <a:pt x="33224" y="3870"/>
                  <a:pt x="32590" y="3336"/>
                  <a:pt x="31389" y="3236"/>
                </a:cubicBezTo>
                <a:cubicBezTo>
                  <a:pt x="31234" y="3225"/>
                  <a:pt x="31085" y="3221"/>
                  <a:pt x="30940" y="3221"/>
                </a:cubicBezTo>
                <a:cubicBezTo>
                  <a:pt x="30648" y="3221"/>
                  <a:pt x="30366" y="3236"/>
                  <a:pt x="30055" y="3236"/>
                </a:cubicBezTo>
                <a:cubicBezTo>
                  <a:pt x="28721" y="3236"/>
                  <a:pt x="27620" y="2735"/>
                  <a:pt x="26953" y="1535"/>
                </a:cubicBezTo>
                <a:cubicBezTo>
                  <a:pt x="26686" y="1034"/>
                  <a:pt x="25852" y="0"/>
                  <a:pt x="25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50"/>
          <p:cNvGrpSpPr/>
          <p:nvPr/>
        </p:nvGrpSpPr>
        <p:grpSpPr>
          <a:xfrm>
            <a:off x="880439" y="3648460"/>
            <a:ext cx="1001562" cy="978835"/>
            <a:chOff x="1601875" y="3436850"/>
            <a:chExt cx="1534725" cy="1499900"/>
          </a:xfrm>
        </p:grpSpPr>
        <p:sp>
          <p:nvSpPr>
            <p:cNvPr id="684" name="Google Shape;684;p50"/>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0"/>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50"/>
          <p:cNvGrpSpPr/>
          <p:nvPr/>
        </p:nvGrpSpPr>
        <p:grpSpPr>
          <a:xfrm flipH="1">
            <a:off x="7261989" y="3648460"/>
            <a:ext cx="1001562" cy="978835"/>
            <a:chOff x="1601875" y="3436850"/>
            <a:chExt cx="1534725" cy="1499900"/>
          </a:xfrm>
        </p:grpSpPr>
        <p:sp>
          <p:nvSpPr>
            <p:cNvPr id="692" name="Google Shape;692;p50"/>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50"/>
          <p:cNvSpPr/>
          <p:nvPr/>
        </p:nvSpPr>
        <p:spPr>
          <a:xfrm rot="-448057" flipH="1">
            <a:off x="2017161" y="1095215"/>
            <a:ext cx="685117" cy="322653"/>
          </a:xfrm>
          <a:custGeom>
            <a:avLst/>
            <a:gdLst/>
            <a:ahLst/>
            <a:cxnLst/>
            <a:rect l="l" t="t" r="r" b="b"/>
            <a:pathLst>
              <a:path w="29755" h="14013" extrusionOk="0">
                <a:moveTo>
                  <a:pt x="16866" y="1668"/>
                </a:moveTo>
                <a:cubicBezTo>
                  <a:pt x="17090" y="1668"/>
                  <a:pt x="17306" y="1680"/>
                  <a:pt x="17513" y="1704"/>
                </a:cubicBezTo>
                <a:cubicBezTo>
                  <a:pt x="17346" y="1837"/>
                  <a:pt x="17246" y="1904"/>
                  <a:pt x="17079" y="2004"/>
                </a:cubicBezTo>
                <a:cubicBezTo>
                  <a:pt x="15478" y="3005"/>
                  <a:pt x="13843" y="3972"/>
                  <a:pt x="12275" y="4973"/>
                </a:cubicBezTo>
                <a:cubicBezTo>
                  <a:pt x="10141" y="6340"/>
                  <a:pt x="8072" y="7741"/>
                  <a:pt x="5971" y="9142"/>
                </a:cubicBezTo>
                <a:cubicBezTo>
                  <a:pt x="5704" y="9309"/>
                  <a:pt x="5404" y="9376"/>
                  <a:pt x="5070" y="9409"/>
                </a:cubicBezTo>
                <a:cubicBezTo>
                  <a:pt x="7138" y="7241"/>
                  <a:pt x="9473" y="5406"/>
                  <a:pt x="11909" y="3638"/>
                </a:cubicBezTo>
                <a:lnTo>
                  <a:pt x="11909" y="3638"/>
                </a:lnTo>
                <a:cubicBezTo>
                  <a:pt x="8706" y="4706"/>
                  <a:pt x="6405" y="7041"/>
                  <a:pt x="3803" y="9176"/>
                </a:cubicBezTo>
                <a:cubicBezTo>
                  <a:pt x="5639" y="5662"/>
                  <a:pt x="12701" y="1668"/>
                  <a:pt x="16866" y="1668"/>
                </a:cubicBezTo>
                <a:close/>
                <a:moveTo>
                  <a:pt x="24916" y="1015"/>
                </a:moveTo>
                <a:cubicBezTo>
                  <a:pt x="25215" y="1015"/>
                  <a:pt x="25512" y="1031"/>
                  <a:pt x="25785" y="1070"/>
                </a:cubicBezTo>
                <a:cubicBezTo>
                  <a:pt x="26152" y="1170"/>
                  <a:pt x="27420" y="1737"/>
                  <a:pt x="25818" y="2304"/>
                </a:cubicBezTo>
                <a:cubicBezTo>
                  <a:pt x="24951" y="2604"/>
                  <a:pt x="24451" y="2838"/>
                  <a:pt x="24317" y="3171"/>
                </a:cubicBezTo>
                <a:cubicBezTo>
                  <a:pt x="23950" y="4139"/>
                  <a:pt x="25452" y="4039"/>
                  <a:pt x="27420" y="6374"/>
                </a:cubicBezTo>
                <a:cubicBezTo>
                  <a:pt x="27920" y="7008"/>
                  <a:pt x="28320" y="7708"/>
                  <a:pt x="28587" y="8442"/>
                </a:cubicBezTo>
                <a:cubicBezTo>
                  <a:pt x="28687" y="8842"/>
                  <a:pt x="28654" y="9409"/>
                  <a:pt x="28454" y="9743"/>
                </a:cubicBezTo>
                <a:cubicBezTo>
                  <a:pt x="28394" y="9818"/>
                  <a:pt x="28225" y="9853"/>
                  <a:pt x="28025" y="9853"/>
                </a:cubicBezTo>
                <a:cubicBezTo>
                  <a:pt x="27780" y="9853"/>
                  <a:pt x="27488" y="9801"/>
                  <a:pt x="27286" y="9709"/>
                </a:cubicBezTo>
                <a:cubicBezTo>
                  <a:pt x="26119" y="9242"/>
                  <a:pt x="25018" y="8709"/>
                  <a:pt x="23850" y="8242"/>
                </a:cubicBezTo>
                <a:cubicBezTo>
                  <a:pt x="23183" y="8008"/>
                  <a:pt x="22483" y="7808"/>
                  <a:pt x="21782" y="7708"/>
                </a:cubicBezTo>
                <a:cubicBezTo>
                  <a:pt x="21601" y="7681"/>
                  <a:pt x="21441" y="7668"/>
                  <a:pt x="21302" y="7668"/>
                </a:cubicBezTo>
                <a:cubicBezTo>
                  <a:pt x="20568" y="7668"/>
                  <a:pt x="20401" y="8051"/>
                  <a:pt x="20681" y="8976"/>
                </a:cubicBezTo>
                <a:cubicBezTo>
                  <a:pt x="20782" y="9176"/>
                  <a:pt x="20848" y="9509"/>
                  <a:pt x="20848" y="9743"/>
                </a:cubicBezTo>
                <a:cubicBezTo>
                  <a:pt x="20848" y="9955"/>
                  <a:pt x="20633" y="10005"/>
                  <a:pt x="20399" y="10005"/>
                </a:cubicBezTo>
                <a:cubicBezTo>
                  <a:pt x="20264" y="10005"/>
                  <a:pt x="20124" y="9989"/>
                  <a:pt x="20014" y="9976"/>
                </a:cubicBezTo>
                <a:cubicBezTo>
                  <a:pt x="17479" y="9543"/>
                  <a:pt x="15811" y="9142"/>
                  <a:pt x="13276" y="9042"/>
                </a:cubicBezTo>
                <a:cubicBezTo>
                  <a:pt x="15111" y="8409"/>
                  <a:pt x="17012" y="8442"/>
                  <a:pt x="19147" y="8409"/>
                </a:cubicBezTo>
                <a:cubicBezTo>
                  <a:pt x="18057" y="7682"/>
                  <a:pt x="16861" y="7536"/>
                  <a:pt x="15803" y="7536"/>
                </a:cubicBezTo>
                <a:cubicBezTo>
                  <a:pt x="15404" y="7536"/>
                  <a:pt x="15024" y="7556"/>
                  <a:pt x="14677" y="7575"/>
                </a:cubicBezTo>
                <a:cubicBezTo>
                  <a:pt x="16445" y="6674"/>
                  <a:pt x="18280" y="6007"/>
                  <a:pt x="20315" y="5940"/>
                </a:cubicBezTo>
                <a:cubicBezTo>
                  <a:pt x="20349" y="5940"/>
                  <a:pt x="20384" y="5939"/>
                  <a:pt x="20419" y="5939"/>
                </a:cubicBezTo>
                <a:cubicBezTo>
                  <a:pt x="22379" y="5939"/>
                  <a:pt x="24152" y="6853"/>
                  <a:pt x="26085" y="7541"/>
                </a:cubicBezTo>
                <a:cubicBezTo>
                  <a:pt x="24168" y="5928"/>
                  <a:pt x="22529" y="5052"/>
                  <a:pt x="20157" y="5052"/>
                </a:cubicBezTo>
                <a:cubicBezTo>
                  <a:pt x="19145" y="5052"/>
                  <a:pt x="18001" y="5211"/>
                  <a:pt x="16645" y="5540"/>
                </a:cubicBezTo>
                <a:cubicBezTo>
                  <a:pt x="18313" y="4506"/>
                  <a:pt x="20114" y="3839"/>
                  <a:pt x="22016" y="3605"/>
                </a:cubicBezTo>
                <a:cubicBezTo>
                  <a:pt x="22016" y="3562"/>
                  <a:pt x="21236" y="3506"/>
                  <a:pt x="20509" y="3506"/>
                </a:cubicBezTo>
                <a:cubicBezTo>
                  <a:pt x="20100" y="3506"/>
                  <a:pt x="19709" y="3524"/>
                  <a:pt x="19481" y="3572"/>
                </a:cubicBezTo>
                <a:cubicBezTo>
                  <a:pt x="17446" y="4005"/>
                  <a:pt x="15778" y="4673"/>
                  <a:pt x="13910" y="5773"/>
                </a:cubicBezTo>
                <a:cubicBezTo>
                  <a:pt x="12809" y="6440"/>
                  <a:pt x="11442" y="7408"/>
                  <a:pt x="10307" y="8275"/>
                </a:cubicBezTo>
                <a:cubicBezTo>
                  <a:pt x="11608" y="5807"/>
                  <a:pt x="18947" y="1637"/>
                  <a:pt x="24284" y="1037"/>
                </a:cubicBezTo>
                <a:cubicBezTo>
                  <a:pt x="24491" y="1023"/>
                  <a:pt x="24704" y="1015"/>
                  <a:pt x="24916" y="1015"/>
                </a:cubicBezTo>
                <a:close/>
                <a:moveTo>
                  <a:pt x="25090" y="0"/>
                </a:moveTo>
                <a:cubicBezTo>
                  <a:pt x="24520" y="0"/>
                  <a:pt x="23925" y="94"/>
                  <a:pt x="23350" y="169"/>
                </a:cubicBezTo>
                <a:cubicBezTo>
                  <a:pt x="21949" y="269"/>
                  <a:pt x="20581" y="503"/>
                  <a:pt x="19147" y="536"/>
                </a:cubicBezTo>
                <a:cubicBezTo>
                  <a:pt x="10574" y="870"/>
                  <a:pt x="4437" y="5039"/>
                  <a:pt x="434" y="12545"/>
                </a:cubicBezTo>
                <a:cubicBezTo>
                  <a:pt x="234" y="12912"/>
                  <a:pt x="167" y="13412"/>
                  <a:pt x="0" y="14013"/>
                </a:cubicBezTo>
                <a:cubicBezTo>
                  <a:pt x="400" y="13913"/>
                  <a:pt x="467" y="13913"/>
                  <a:pt x="567" y="13879"/>
                </a:cubicBezTo>
                <a:cubicBezTo>
                  <a:pt x="1134" y="13546"/>
                  <a:pt x="1768" y="13212"/>
                  <a:pt x="2335" y="12878"/>
                </a:cubicBezTo>
                <a:cubicBezTo>
                  <a:pt x="5387" y="11214"/>
                  <a:pt x="8623" y="10218"/>
                  <a:pt x="12044" y="10218"/>
                </a:cubicBezTo>
                <a:cubicBezTo>
                  <a:pt x="12737" y="10218"/>
                  <a:pt x="13436" y="10259"/>
                  <a:pt x="14143" y="10343"/>
                </a:cubicBezTo>
                <a:cubicBezTo>
                  <a:pt x="15745" y="10510"/>
                  <a:pt x="17279" y="10710"/>
                  <a:pt x="18847" y="10910"/>
                </a:cubicBezTo>
                <a:cubicBezTo>
                  <a:pt x="19725" y="11022"/>
                  <a:pt x="20455" y="11140"/>
                  <a:pt x="21003" y="11140"/>
                </a:cubicBezTo>
                <a:cubicBezTo>
                  <a:pt x="22097" y="11140"/>
                  <a:pt x="22461" y="10666"/>
                  <a:pt x="21816" y="8709"/>
                </a:cubicBezTo>
                <a:lnTo>
                  <a:pt x="21816" y="8709"/>
                </a:lnTo>
                <a:cubicBezTo>
                  <a:pt x="22750" y="8742"/>
                  <a:pt x="23950" y="9142"/>
                  <a:pt x="24784" y="9476"/>
                </a:cubicBezTo>
                <a:cubicBezTo>
                  <a:pt x="25585" y="9810"/>
                  <a:pt x="26319" y="10176"/>
                  <a:pt x="27119" y="10477"/>
                </a:cubicBezTo>
                <a:cubicBezTo>
                  <a:pt x="27453" y="10593"/>
                  <a:pt x="27803" y="10694"/>
                  <a:pt x="28149" y="10694"/>
                </a:cubicBezTo>
                <a:cubicBezTo>
                  <a:pt x="28495" y="10694"/>
                  <a:pt x="28837" y="10593"/>
                  <a:pt x="29154" y="10310"/>
                </a:cubicBezTo>
                <a:cubicBezTo>
                  <a:pt x="29755" y="9709"/>
                  <a:pt x="29655" y="8976"/>
                  <a:pt x="29454" y="8242"/>
                </a:cubicBezTo>
                <a:cubicBezTo>
                  <a:pt x="28153" y="4706"/>
                  <a:pt x="25952" y="3672"/>
                  <a:pt x="25652" y="3372"/>
                </a:cubicBezTo>
                <a:cubicBezTo>
                  <a:pt x="26152" y="3171"/>
                  <a:pt x="26586" y="3038"/>
                  <a:pt x="26953" y="2871"/>
                </a:cubicBezTo>
                <a:cubicBezTo>
                  <a:pt x="27953" y="2338"/>
                  <a:pt x="28087" y="1270"/>
                  <a:pt x="27153" y="603"/>
                </a:cubicBezTo>
                <a:cubicBezTo>
                  <a:pt x="26752" y="269"/>
                  <a:pt x="26152" y="69"/>
                  <a:pt x="25652" y="36"/>
                </a:cubicBezTo>
                <a:cubicBezTo>
                  <a:pt x="25468" y="11"/>
                  <a:pt x="25281" y="0"/>
                  <a:pt x="25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2619910" y="3648460"/>
            <a:ext cx="3935002" cy="420846"/>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0" name="Google Shape;700;p50"/>
          <p:cNvSpPr/>
          <p:nvPr/>
        </p:nvSpPr>
        <p:spPr>
          <a:xfrm rot="448057">
            <a:off x="6441736" y="1095215"/>
            <a:ext cx="685117" cy="322653"/>
          </a:xfrm>
          <a:custGeom>
            <a:avLst/>
            <a:gdLst/>
            <a:ahLst/>
            <a:cxnLst/>
            <a:rect l="l" t="t" r="r" b="b"/>
            <a:pathLst>
              <a:path w="29755" h="14013" extrusionOk="0">
                <a:moveTo>
                  <a:pt x="16866" y="1668"/>
                </a:moveTo>
                <a:cubicBezTo>
                  <a:pt x="17090" y="1668"/>
                  <a:pt x="17306" y="1680"/>
                  <a:pt x="17513" y="1704"/>
                </a:cubicBezTo>
                <a:cubicBezTo>
                  <a:pt x="17346" y="1837"/>
                  <a:pt x="17246" y="1904"/>
                  <a:pt x="17079" y="2004"/>
                </a:cubicBezTo>
                <a:cubicBezTo>
                  <a:pt x="15478" y="3005"/>
                  <a:pt x="13843" y="3972"/>
                  <a:pt x="12275" y="4973"/>
                </a:cubicBezTo>
                <a:cubicBezTo>
                  <a:pt x="10141" y="6340"/>
                  <a:pt x="8072" y="7741"/>
                  <a:pt x="5971" y="9142"/>
                </a:cubicBezTo>
                <a:cubicBezTo>
                  <a:pt x="5704" y="9309"/>
                  <a:pt x="5404" y="9376"/>
                  <a:pt x="5070" y="9409"/>
                </a:cubicBezTo>
                <a:cubicBezTo>
                  <a:pt x="7138" y="7241"/>
                  <a:pt x="9473" y="5406"/>
                  <a:pt x="11909" y="3638"/>
                </a:cubicBezTo>
                <a:lnTo>
                  <a:pt x="11909" y="3638"/>
                </a:lnTo>
                <a:cubicBezTo>
                  <a:pt x="8706" y="4706"/>
                  <a:pt x="6405" y="7041"/>
                  <a:pt x="3803" y="9176"/>
                </a:cubicBezTo>
                <a:cubicBezTo>
                  <a:pt x="5639" y="5662"/>
                  <a:pt x="12701" y="1668"/>
                  <a:pt x="16866" y="1668"/>
                </a:cubicBezTo>
                <a:close/>
                <a:moveTo>
                  <a:pt x="24916" y="1015"/>
                </a:moveTo>
                <a:cubicBezTo>
                  <a:pt x="25215" y="1015"/>
                  <a:pt x="25512" y="1031"/>
                  <a:pt x="25785" y="1070"/>
                </a:cubicBezTo>
                <a:cubicBezTo>
                  <a:pt x="26152" y="1170"/>
                  <a:pt x="27420" y="1737"/>
                  <a:pt x="25818" y="2304"/>
                </a:cubicBezTo>
                <a:cubicBezTo>
                  <a:pt x="24951" y="2604"/>
                  <a:pt x="24451" y="2838"/>
                  <a:pt x="24317" y="3171"/>
                </a:cubicBezTo>
                <a:cubicBezTo>
                  <a:pt x="23950" y="4139"/>
                  <a:pt x="25452" y="4039"/>
                  <a:pt x="27420" y="6374"/>
                </a:cubicBezTo>
                <a:cubicBezTo>
                  <a:pt x="27920" y="7008"/>
                  <a:pt x="28320" y="7708"/>
                  <a:pt x="28587" y="8442"/>
                </a:cubicBezTo>
                <a:cubicBezTo>
                  <a:pt x="28687" y="8842"/>
                  <a:pt x="28654" y="9409"/>
                  <a:pt x="28454" y="9743"/>
                </a:cubicBezTo>
                <a:cubicBezTo>
                  <a:pt x="28394" y="9818"/>
                  <a:pt x="28225" y="9853"/>
                  <a:pt x="28025" y="9853"/>
                </a:cubicBezTo>
                <a:cubicBezTo>
                  <a:pt x="27780" y="9853"/>
                  <a:pt x="27488" y="9801"/>
                  <a:pt x="27286" y="9709"/>
                </a:cubicBezTo>
                <a:cubicBezTo>
                  <a:pt x="26119" y="9242"/>
                  <a:pt x="25018" y="8709"/>
                  <a:pt x="23850" y="8242"/>
                </a:cubicBezTo>
                <a:cubicBezTo>
                  <a:pt x="23183" y="8008"/>
                  <a:pt x="22483" y="7808"/>
                  <a:pt x="21782" y="7708"/>
                </a:cubicBezTo>
                <a:cubicBezTo>
                  <a:pt x="21601" y="7681"/>
                  <a:pt x="21441" y="7668"/>
                  <a:pt x="21302" y="7668"/>
                </a:cubicBezTo>
                <a:cubicBezTo>
                  <a:pt x="20568" y="7668"/>
                  <a:pt x="20401" y="8051"/>
                  <a:pt x="20681" y="8976"/>
                </a:cubicBezTo>
                <a:cubicBezTo>
                  <a:pt x="20782" y="9176"/>
                  <a:pt x="20848" y="9509"/>
                  <a:pt x="20848" y="9743"/>
                </a:cubicBezTo>
                <a:cubicBezTo>
                  <a:pt x="20848" y="9955"/>
                  <a:pt x="20633" y="10005"/>
                  <a:pt x="20399" y="10005"/>
                </a:cubicBezTo>
                <a:cubicBezTo>
                  <a:pt x="20264" y="10005"/>
                  <a:pt x="20124" y="9989"/>
                  <a:pt x="20014" y="9976"/>
                </a:cubicBezTo>
                <a:cubicBezTo>
                  <a:pt x="17479" y="9543"/>
                  <a:pt x="15811" y="9142"/>
                  <a:pt x="13276" y="9042"/>
                </a:cubicBezTo>
                <a:cubicBezTo>
                  <a:pt x="15111" y="8409"/>
                  <a:pt x="17012" y="8442"/>
                  <a:pt x="19147" y="8409"/>
                </a:cubicBezTo>
                <a:cubicBezTo>
                  <a:pt x="18057" y="7682"/>
                  <a:pt x="16861" y="7536"/>
                  <a:pt x="15803" y="7536"/>
                </a:cubicBezTo>
                <a:cubicBezTo>
                  <a:pt x="15404" y="7536"/>
                  <a:pt x="15024" y="7556"/>
                  <a:pt x="14677" y="7575"/>
                </a:cubicBezTo>
                <a:cubicBezTo>
                  <a:pt x="16445" y="6674"/>
                  <a:pt x="18280" y="6007"/>
                  <a:pt x="20315" y="5940"/>
                </a:cubicBezTo>
                <a:cubicBezTo>
                  <a:pt x="20349" y="5940"/>
                  <a:pt x="20384" y="5939"/>
                  <a:pt x="20419" y="5939"/>
                </a:cubicBezTo>
                <a:cubicBezTo>
                  <a:pt x="22379" y="5939"/>
                  <a:pt x="24152" y="6853"/>
                  <a:pt x="26085" y="7541"/>
                </a:cubicBezTo>
                <a:cubicBezTo>
                  <a:pt x="24168" y="5928"/>
                  <a:pt x="22529" y="5052"/>
                  <a:pt x="20157" y="5052"/>
                </a:cubicBezTo>
                <a:cubicBezTo>
                  <a:pt x="19145" y="5052"/>
                  <a:pt x="18001" y="5211"/>
                  <a:pt x="16645" y="5540"/>
                </a:cubicBezTo>
                <a:cubicBezTo>
                  <a:pt x="18313" y="4506"/>
                  <a:pt x="20114" y="3839"/>
                  <a:pt x="22016" y="3605"/>
                </a:cubicBezTo>
                <a:cubicBezTo>
                  <a:pt x="22016" y="3562"/>
                  <a:pt x="21236" y="3506"/>
                  <a:pt x="20509" y="3506"/>
                </a:cubicBezTo>
                <a:cubicBezTo>
                  <a:pt x="20100" y="3506"/>
                  <a:pt x="19709" y="3524"/>
                  <a:pt x="19481" y="3572"/>
                </a:cubicBezTo>
                <a:cubicBezTo>
                  <a:pt x="17446" y="4005"/>
                  <a:pt x="15778" y="4673"/>
                  <a:pt x="13910" y="5773"/>
                </a:cubicBezTo>
                <a:cubicBezTo>
                  <a:pt x="12809" y="6440"/>
                  <a:pt x="11442" y="7408"/>
                  <a:pt x="10307" y="8275"/>
                </a:cubicBezTo>
                <a:cubicBezTo>
                  <a:pt x="11608" y="5807"/>
                  <a:pt x="18947" y="1637"/>
                  <a:pt x="24284" y="1037"/>
                </a:cubicBezTo>
                <a:cubicBezTo>
                  <a:pt x="24491" y="1023"/>
                  <a:pt x="24704" y="1015"/>
                  <a:pt x="24916" y="1015"/>
                </a:cubicBezTo>
                <a:close/>
                <a:moveTo>
                  <a:pt x="25090" y="0"/>
                </a:moveTo>
                <a:cubicBezTo>
                  <a:pt x="24520" y="0"/>
                  <a:pt x="23925" y="94"/>
                  <a:pt x="23350" y="169"/>
                </a:cubicBezTo>
                <a:cubicBezTo>
                  <a:pt x="21949" y="269"/>
                  <a:pt x="20581" y="503"/>
                  <a:pt x="19147" y="536"/>
                </a:cubicBezTo>
                <a:cubicBezTo>
                  <a:pt x="10574" y="870"/>
                  <a:pt x="4437" y="5039"/>
                  <a:pt x="434" y="12545"/>
                </a:cubicBezTo>
                <a:cubicBezTo>
                  <a:pt x="234" y="12912"/>
                  <a:pt x="167" y="13412"/>
                  <a:pt x="0" y="14013"/>
                </a:cubicBezTo>
                <a:cubicBezTo>
                  <a:pt x="400" y="13913"/>
                  <a:pt x="467" y="13913"/>
                  <a:pt x="567" y="13879"/>
                </a:cubicBezTo>
                <a:cubicBezTo>
                  <a:pt x="1134" y="13546"/>
                  <a:pt x="1768" y="13212"/>
                  <a:pt x="2335" y="12878"/>
                </a:cubicBezTo>
                <a:cubicBezTo>
                  <a:pt x="5387" y="11214"/>
                  <a:pt x="8623" y="10218"/>
                  <a:pt x="12044" y="10218"/>
                </a:cubicBezTo>
                <a:cubicBezTo>
                  <a:pt x="12737" y="10218"/>
                  <a:pt x="13436" y="10259"/>
                  <a:pt x="14143" y="10343"/>
                </a:cubicBezTo>
                <a:cubicBezTo>
                  <a:pt x="15745" y="10510"/>
                  <a:pt x="17279" y="10710"/>
                  <a:pt x="18847" y="10910"/>
                </a:cubicBezTo>
                <a:cubicBezTo>
                  <a:pt x="19725" y="11022"/>
                  <a:pt x="20455" y="11140"/>
                  <a:pt x="21003" y="11140"/>
                </a:cubicBezTo>
                <a:cubicBezTo>
                  <a:pt x="22097" y="11140"/>
                  <a:pt x="22461" y="10666"/>
                  <a:pt x="21816" y="8709"/>
                </a:cubicBezTo>
                <a:lnTo>
                  <a:pt x="21816" y="8709"/>
                </a:lnTo>
                <a:cubicBezTo>
                  <a:pt x="22750" y="8742"/>
                  <a:pt x="23950" y="9142"/>
                  <a:pt x="24784" y="9476"/>
                </a:cubicBezTo>
                <a:cubicBezTo>
                  <a:pt x="25585" y="9810"/>
                  <a:pt x="26319" y="10176"/>
                  <a:pt x="27119" y="10477"/>
                </a:cubicBezTo>
                <a:cubicBezTo>
                  <a:pt x="27453" y="10593"/>
                  <a:pt x="27803" y="10694"/>
                  <a:pt x="28149" y="10694"/>
                </a:cubicBezTo>
                <a:cubicBezTo>
                  <a:pt x="28495" y="10694"/>
                  <a:pt x="28837" y="10593"/>
                  <a:pt x="29154" y="10310"/>
                </a:cubicBezTo>
                <a:cubicBezTo>
                  <a:pt x="29755" y="9709"/>
                  <a:pt x="29655" y="8976"/>
                  <a:pt x="29454" y="8242"/>
                </a:cubicBezTo>
                <a:cubicBezTo>
                  <a:pt x="28153" y="4706"/>
                  <a:pt x="25952" y="3672"/>
                  <a:pt x="25652" y="3372"/>
                </a:cubicBezTo>
                <a:cubicBezTo>
                  <a:pt x="26152" y="3171"/>
                  <a:pt x="26586" y="3038"/>
                  <a:pt x="26953" y="2871"/>
                </a:cubicBezTo>
                <a:cubicBezTo>
                  <a:pt x="27953" y="2338"/>
                  <a:pt x="28087" y="1270"/>
                  <a:pt x="27153" y="603"/>
                </a:cubicBezTo>
                <a:cubicBezTo>
                  <a:pt x="26752" y="269"/>
                  <a:pt x="26152" y="69"/>
                  <a:pt x="25652" y="36"/>
                </a:cubicBezTo>
                <a:cubicBezTo>
                  <a:pt x="25468" y="11"/>
                  <a:pt x="25281" y="0"/>
                  <a:pt x="25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0"/>
          <p:cNvSpPr txBox="1">
            <a:spLocks noGrp="1"/>
          </p:cNvSpPr>
          <p:nvPr>
            <p:ph type="subTitle" idx="1"/>
          </p:nvPr>
        </p:nvSpPr>
        <p:spPr>
          <a:xfrm>
            <a:off x="2065430" y="4623035"/>
            <a:ext cx="1535055" cy="294026"/>
          </a:xfrm>
          <a:prstGeom prst="rect">
            <a:avLst/>
          </a:prstGeom>
          <a:ln>
            <a:noFill/>
            <a:prstDash val="solid"/>
          </a:ln>
        </p:spPr>
        <p:txBody>
          <a:bodyPr spcFirstLastPara="1" wrap="square" lIns="91425" tIns="91425" rIns="91425" bIns="91425" anchor="t" anchorCtr="0">
            <a:noAutofit/>
          </a:bodyPr>
          <a:lstStyle/>
          <a:p>
            <a:pPr marL="0" lvl="0" indent="0" algn="l" rtl="0">
              <a:spcBef>
                <a:spcPts val="0"/>
              </a:spcBef>
              <a:spcAft>
                <a:spcPts val="0"/>
              </a:spcAft>
              <a:buClr>
                <a:srgbClr val="4C2A19"/>
              </a:buClr>
              <a:buSzPts val="1100"/>
              <a:buFont typeface="Arial"/>
              <a:buNone/>
            </a:pPr>
            <a:r>
              <a:rPr lang="id-ID" sz="1100" b="1" dirty="0" smtClean="0">
                <a:latin typeface="Berkshire Swash" panose="02000505000000020003" pitchFamily="2" charset="0"/>
              </a:rPr>
              <a:t>Oktaviani Bong Khua</a:t>
            </a:r>
          </a:p>
        </p:txBody>
      </p:sp>
      <p:sp>
        <p:nvSpPr>
          <p:cNvPr id="41" name="Google Shape;665;p50"/>
          <p:cNvSpPr txBox="1">
            <a:spLocks/>
          </p:cNvSpPr>
          <p:nvPr/>
        </p:nvSpPr>
        <p:spPr>
          <a:xfrm>
            <a:off x="4269068" y="4623035"/>
            <a:ext cx="1040238" cy="294026"/>
          </a:xfrm>
          <a:prstGeom prst="rect">
            <a:avLst/>
          </a:prstGeom>
          <a:noFill/>
          <a:ln>
            <a:noFill/>
            <a:prstDash val="solid"/>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Belleza"/>
              <a:buNone/>
              <a:defRPr sz="1600" b="0" i="0" u="none" strike="noStrike" cap="none">
                <a:solidFill>
                  <a:schemeClr val="lt2"/>
                </a:solidFill>
                <a:latin typeface="Belleza"/>
                <a:ea typeface="Belleza"/>
                <a:cs typeface="Belleza"/>
                <a:sym typeface="Belleza"/>
              </a:defRPr>
            </a:lvl1pPr>
            <a:lvl2pPr marL="914400" marR="0" lvl="1"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2pPr>
            <a:lvl3pPr marL="1371600" marR="0" lvl="2"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3pPr>
            <a:lvl4pPr marL="1828800" marR="0" lvl="3"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4pPr>
            <a:lvl5pPr marL="2286000" marR="0" lvl="4"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5pPr>
            <a:lvl6pPr marL="2743200" marR="0" lvl="5"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6pPr>
            <a:lvl7pPr marL="3200400" marR="0" lvl="6"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7pPr>
            <a:lvl8pPr marL="3657600" marR="0" lvl="7"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8pPr>
            <a:lvl9pPr marL="4114800" marR="0" lvl="8"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9pPr>
          </a:lstStyle>
          <a:p>
            <a:pPr marL="0" indent="0" algn="l">
              <a:buClr>
                <a:srgbClr val="4C2A19"/>
              </a:buClr>
              <a:buSzPts val="1100"/>
              <a:buFont typeface="Arial"/>
              <a:buNone/>
            </a:pPr>
            <a:r>
              <a:rPr lang="id-ID" sz="1100" b="1" dirty="0" smtClean="0">
                <a:latin typeface="Berkshire Swash" panose="02000505000000020003" pitchFamily="2" charset="0"/>
              </a:rPr>
              <a:t>Naila Assyifa</a:t>
            </a:r>
          </a:p>
        </p:txBody>
      </p:sp>
      <p:sp>
        <p:nvSpPr>
          <p:cNvPr id="42" name="Google Shape;665;p50"/>
          <p:cNvSpPr txBox="1">
            <a:spLocks/>
          </p:cNvSpPr>
          <p:nvPr/>
        </p:nvSpPr>
        <p:spPr>
          <a:xfrm>
            <a:off x="5977889" y="4598178"/>
            <a:ext cx="1284100" cy="294026"/>
          </a:xfrm>
          <a:prstGeom prst="rect">
            <a:avLst/>
          </a:prstGeom>
          <a:noFill/>
          <a:ln>
            <a:noFill/>
            <a:prstDash val="solid"/>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Belleza"/>
              <a:buNone/>
              <a:defRPr sz="1600" b="0" i="0" u="none" strike="noStrike" cap="none">
                <a:solidFill>
                  <a:schemeClr val="lt2"/>
                </a:solidFill>
                <a:latin typeface="Belleza"/>
                <a:ea typeface="Belleza"/>
                <a:cs typeface="Belleza"/>
                <a:sym typeface="Belleza"/>
              </a:defRPr>
            </a:lvl1pPr>
            <a:lvl2pPr marL="914400" marR="0" lvl="1"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2pPr>
            <a:lvl3pPr marL="1371600" marR="0" lvl="2"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3pPr>
            <a:lvl4pPr marL="1828800" marR="0" lvl="3"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4pPr>
            <a:lvl5pPr marL="2286000" marR="0" lvl="4"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5pPr>
            <a:lvl6pPr marL="2743200" marR="0" lvl="5"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6pPr>
            <a:lvl7pPr marL="3200400" marR="0" lvl="6"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7pPr>
            <a:lvl8pPr marL="3657600" marR="0" lvl="7"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8pPr>
            <a:lvl9pPr marL="4114800" marR="0" lvl="8" indent="-330200" algn="ctr" rtl="0">
              <a:lnSpc>
                <a:spcPct val="100000"/>
              </a:lnSpc>
              <a:spcBef>
                <a:spcPts val="0"/>
              </a:spcBef>
              <a:spcAft>
                <a:spcPts val="0"/>
              </a:spcAft>
              <a:buClr>
                <a:schemeClr val="dk2"/>
              </a:buClr>
              <a:buSzPts val="1600"/>
              <a:buFont typeface="Belleza"/>
              <a:buNone/>
              <a:defRPr sz="1600" b="0" i="0" u="none" strike="noStrike" cap="none">
                <a:solidFill>
                  <a:schemeClr val="dk2"/>
                </a:solidFill>
                <a:latin typeface="Belleza"/>
                <a:ea typeface="Belleza"/>
                <a:cs typeface="Belleza"/>
                <a:sym typeface="Belleza"/>
              </a:defRPr>
            </a:lvl9pPr>
          </a:lstStyle>
          <a:p>
            <a:pPr marL="0" indent="0" algn="l">
              <a:buClr>
                <a:srgbClr val="4C2A19"/>
              </a:buClr>
              <a:buSzPts val="1100"/>
              <a:buFont typeface="Arial"/>
              <a:buNone/>
            </a:pPr>
            <a:r>
              <a:rPr lang="id-ID" sz="1100" b="1" dirty="0" smtClean="0">
                <a:latin typeface="Berkshire Swash" panose="02000505000000020003" pitchFamily="2" charset="0"/>
              </a:rPr>
              <a:t>Desi Permata Sari</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250"/>
                                  </p:stCondLst>
                                  <p:childTnLst>
                                    <p:set>
                                      <p:cBhvr>
                                        <p:cTn id="6" dur="1" fill="hold">
                                          <p:stCondLst>
                                            <p:cond delay="0"/>
                                          </p:stCondLst>
                                        </p:cTn>
                                        <p:tgtEl>
                                          <p:spTgt spid="664"/>
                                        </p:tgtEl>
                                        <p:attrNameLst>
                                          <p:attrName>style.visibility</p:attrName>
                                        </p:attrNameLst>
                                      </p:cBhvr>
                                      <p:to>
                                        <p:strVal val="visible"/>
                                      </p:to>
                                    </p:set>
                                    <p:anim calcmode="lin" valueType="num">
                                      <p:cBhvr>
                                        <p:cTn id="7" dur="500" fill="hold"/>
                                        <p:tgtEl>
                                          <p:spTgt spid="664"/>
                                        </p:tgtEl>
                                        <p:attrNameLst>
                                          <p:attrName>ppt_w</p:attrName>
                                        </p:attrNameLst>
                                      </p:cBhvr>
                                      <p:tavLst>
                                        <p:tav tm="0">
                                          <p:val>
                                            <p:fltVal val="0"/>
                                          </p:val>
                                        </p:tav>
                                        <p:tav tm="100000">
                                          <p:val>
                                            <p:strVal val="#ppt_w"/>
                                          </p:val>
                                        </p:tav>
                                      </p:tavLst>
                                    </p:anim>
                                    <p:anim calcmode="lin" valueType="num">
                                      <p:cBhvr>
                                        <p:cTn id="8" dur="500" fill="hold"/>
                                        <p:tgtEl>
                                          <p:spTgt spid="664"/>
                                        </p:tgtEl>
                                        <p:attrNameLst>
                                          <p:attrName>ppt_h</p:attrName>
                                        </p:attrNameLst>
                                      </p:cBhvr>
                                      <p:tavLst>
                                        <p:tav tm="0">
                                          <p:val>
                                            <p:fltVal val="0"/>
                                          </p:val>
                                        </p:tav>
                                        <p:tav tm="100000">
                                          <p:val>
                                            <p:strVal val="#ppt_h"/>
                                          </p:val>
                                        </p:tav>
                                      </p:tavLst>
                                    </p:anim>
                                    <p:animEffect transition="in" filter="fade">
                                      <p:cBhvr>
                                        <p:cTn id="9" dur="500"/>
                                        <p:tgtEl>
                                          <p:spTgt spid="66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65">
                                            <p:txEl>
                                              <p:pRg st="0" end="0"/>
                                            </p:txEl>
                                          </p:spTgt>
                                        </p:tgtEl>
                                        <p:attrNameLst>
                                          <p:attrName>style.visibility</p:attrName>
                                        </p:attrNameLst>
                                      </p:cBhvr>
                                      <p:to>
                                        <p:strVal val="visible"/>
                                      </p:to>
                                    </p:set>
                                    <p:animEffect transition="in" filter="fade">
                                      <p:cBhvr>
                                        <p:cTn id="14" dur="500"/>
                                        <p:tgtEl>
                                          <p:spTgt spid="66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25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 grpId="0"/>
      <p:bldP spid="665" grpId="0" build="p"/>
      <p:bldP spid="41"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txBox="1">
            <a:spLocks noGrp="1"/>
          </p:cNvSpPr>
          <p:nvPr>
            <p:ph type="title"/>
          </p:nvPr>
        </p:nvSpPr>
        <p:spPr>
          <a:xfrm>
            <a:off x="713225" y="434751"/>
            <a:ext cx="77175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solidFill>
                  <a:schemeClr val="bg2"/>
                </a:solidFill>
              </a:rPr>
              <a:t>WAN &amp; </a:t>
            </a:r>
            <a:r>
              <a:rPr lang="id-ID" dirty="0" smtClean="0">
                <a:solidFill>
                  <a:schemeClr val="dk1"/>
                </a:solidFill>
              </a:rPr>
              <a:t>Wireless</a:t>
            </a:r>
            <a:endParaRPr dirty="0">
              <a:solidFill>
                <a:schemeClr val="dk1"/>
              </a:solidFill>
            </a:endParaRPr>
          </a:p>
        </p:txBody>
      </p:sp>
      <p:sp>
        <p:nvSpPr>
          <p:cNvPr id="288" name="Google Shape;288;p33"/>
          <p:cNvSpPr txBox="1">
            <a:spLocks noGrp="1"/>
          </p:cNvSpPr>
          <p:nvPr>
            <p:ph type="title" idx="2"/>
          </p:nvPr>
        </p:nvSpPr>
        <p:spPr>
          <a:xfrm>
            <a:off x="1282225" y="1776353"/>
            <a:ext cx="25251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Teknologi WAN</a:t>
            </a:r>
            <a:endParaRPr dirty="0"/>
          </a:p>
        </p:txBody>
      </p:sp>
      <p:sp>
        <p:nvSpPr>
          <p:cNvPr id="289" name="Google Shape;289;p33"/>
          <p:cNvSpPr txBox="1">
            <a:spLocks noGrp="1"/>
          </p:cNvSpPr>
          <p:nvPr>
            <p:ph type="subTitle" idx="1"/>
          </p:nvPr>
        </p:nvSpPr>
        <p:spPr>
          <a:xfrm>
            <a:off x="1282225" y="2213600"/>
            <a:ext cx="2525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FFAEE6"/>
              </a:buClr>
              <a:buSzPts val="1100"/>
              <a:buFont typeface="Arial"/>
              <a:buNone/>
            </a:pPr>
            <a:r>
              <a:rPr lang="id-ID" dirty="0"/>
              <a:t>Pengertian &amp; Fungsi, Jenis koneksi dalam WAN</a:t>
            </a:r>
            <a:endParaRPr dirty="0"/>
          </a:p>
        </p:txBody>
      </p:sp>
      <p:sp>
        <p:nvSpPr>
          <p:cNvPr id="290" name="Google Shape;290;p33"/>
          <p:cNvSpPr txBox="1">
            <a:spLocks noGrp="1"/>
          </p:cNvSpPr>
          <p:nvPr>
            <p:ph type="title" idx="3"/>
          </p:nvPr>
        </p:nvSpPr>
        <p:spPr>
          <a:xfrm>
            <a:off x="1282225" y="3697200"/>
            <a:ext cx="25251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000" dirty="0"/>
              <a:t>Perkembangan Wireless</a:t>
            </a:r>
            <a:endParaRPr sz="2000" dirty="0"/>
          </a:p>
        </p:txBody>
      </p:sp>
      <p:sp>
        <p:nvSpPr>
          <p:cNvPr id="291" name="Google Shape;291;p33"/>
          <p:cNvSpPr txBox="1">
            <a:spLocks noGrp="1"/>
          </p:cNvSpPr>
          <p:nvPr>
            <p:ph type="subTitle" idx="4"/>
          </p:nvPr>
        </p:nvSpPr>
        <p:spPr>
          <a:xfrm>
            <a:off x="1146454" y="4080053"/>
            <a:ext cx="2796616"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FFAEE6"/>
              </a:buClr>
              <a:buSzPts val="1100"/>
              <a:buFont typeface="Arial"/>
              <a:buNone/>
            </a:pPr>
            <a:r>
              <a:rPr lang="id-ID" dirty="0"/>
              <a:t>Klasifikasi fisik jaringan, Jaringan dari jasa penggunannya</a:t>
            </a:r>
            <a:endParaRPr dirty="0"/>
          </a:p>
        </p:txBody>
      </p:sp>
      <p:sp>
        <p:nvSpPr>
          <p:cNvPr id="292" name="Google Shape;292;p33"/>
          <p:cNvSpPr txBox="1">
            <a:spLocks noGrp="1"/>
          </p:cNvSpPr>
          <p:nvPr>
            <p:ph type="title" idx="5"/>
          </p:nvPr>
        </p:nvSpPr>
        <p:spPr>
          <a:xfrm>
            <a:off x="2072562" y="1216875"/>
            <a:ext cx="944400" cy="6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93" name="Google Shape;293;p33"/>
          <p:cNvSpPr txBox="1">
            <a:spLocks noGrp="1"/>
          </p:cNvSpPr>
          <p:nvPr>
            <p:ph type="title" idx="6"/>
          </p:nvPr>
        </p:nvSpPr>
        <p:spPr>
          <a:xfrm>
            <a:off x="2072562" y="2874053"/>
            <a:ext cx="944400" cy="6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94" name="Google Shape;294;p33"/>
          <p:cNvSpPr txBox="1">
            <a:spLocks noGrp="1"/>
          </p:cNvSpPr>
          <p:nvPr>
            <p:ph type="title" idx="7"/>
          </p:nvPr>
        </p:nvSpPr>
        <p:spPr>
          <a:xfrm>
            <a:off x="5336675" y="1776353"/>
            <a:ext cx="25251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Teknologi WAN</a:t>
            </a:r>
            <a:endParaRPr dirty="0"/>
          </a:p>
        </p:txBody>
      </p:sp>
      <p:sp>
        <p:nvSpPr>
          <p:cNvPr id="295" name="Google Shape;295;p33"/>
          <p:cNvSpPr txBox="1">
            <a:spLocks noGrp="1"/>
          </p:cNvSpPr>
          <p:nvPr>
            <p:ph type="subTitle" idx="8"/>
          </p:nvPr>
        </p:nvSpPr>
        <p:spPr>
          <a:xfrm>
            <a:off x="5336675" y="2207739"/>
            <a:ext cx="2525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FFAEE6"/>
              </a:buClr>
              <a:buSzPts val="1100"/>
              <a:buFont typeface="Arial"/>
              <a:buNone/>
            </a:pPr>
            <a:r>
              <a:rPr lang="id-ID" dirty="0"/>
              <a:t>Klasifikasi WAN, Topologi Wide Area Network (WAN)</a:t>
            </a:r>
            <a:endParaRPr b="1" dirty="0"/>
          </a:p>
        </p:txBody>
      </p:sp>
      <p:sp>
        <p:nvSpPr>
          <p:cNvPr id="296" name="Google Shape;296;p33"/>
          <p:cNvSpPr txBox="1">
            <a:spLocks noGrp="1"/>
          </p:cNvSpPr>
          <p:nvPr>
            <p:ph type="title" idx="9"/>
          </p:nvPr>
        </p:nvSpPr>
        <p:spPr>
          <a:xfrm>
            <a:off x="5336675" y="3697200"/>
            <a:ext cx="25251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000" dirty="0"/>
              <a:t>Perkembangan Wireless</a:t>
            </a:r>
            <a:endParaRPr sz="2000" dirty="0"/>
          </a:p>
        </p:txBody>
      </p:sp>
      <p:sp>
        <p:nvSpPr>
          <p:cNvPr id="297" name="Google Shape;297;p33"/>
          <p:cNvSpPr txBox="1">
            <a:spLocks noGrp="1"/>
          </p:cNvSpPr>
          <p:nvPr>
            <p:ph type="subTitle" idx="13"/>
          </p:nvPr>
        </p:nvSpPr>
        <p:spPr>
          <a:xfrm>
            <a:off x="5336675" y="4080053"/>
            <a:ext cx="2525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FFAEE6"/>
              </a:buClr>
              <a:buSzPts val="1100"/>
              <a:buFont typeface="Arial"/>
              <a:buNone/>
            </a:pPr>
            <a:r>
              <a:rPr lang="id-ID" dirty="0"/>
              <a:t>Kategori Multiple Access, Generasi layanan</a:t>
            </a:r>
            <a:endParaRPr dirty="0"/>
          </a:p>
        </p:txBody>
      </p:sp>
      <p:sp>
        <p:nvSpPr>
          <p:cNvPr id="298" name="Google Shape;298;p33"/>
          <p:cNvSpPr txBox="1">
            <a:spLocks noGrp="1"/>
          </p:cNvSpPr>
          <p:nvPr>
            <p:ph type="title" idx="14"/>
          </p:nvPr>
        </p:nvSpPr>
        <p:spPr>
          <a:xfrm>
            <a:off x="6127043" y="1216875"/>
            <a:ext cx="944400" cy="6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99" name="Google Shape;299;p33"/>
          <p:cNvSpPr txBox="1">
            <a:spLocks noGrp="1"/>
          </p:cNvSpPr>
          <p:nvPr>
            <p:ph type="title" idx="15"/>
          </p:nvPr>
        </p:nvSpPr>
        <p:spPr>
          <a:xfrm>
            <a:off x="6127043" y="2874053"/>
            <a:ext cx="944400" cy="6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00" name="Google Shape;300;p33"/>
          <p:cNvSpPr/>
          <p:nvPr/>
        </p:nvSpPr>
        <p:spPr>
          <a:xfrm>
            <a:off x="3926950" y="1610325"/>
            <a:ext cx="1290100" cy="2611875"/>
          </a:xfrm>
          <a:custGeom>
            <a:avLst/>
            <a:gdLst/>
            <a:ahLst/>
            <a:cxnLst/>
            <a:rect l="l" t="t" r="r" b="b"/>
            <a:pathLst>
              <a:path w="51604" h="104475" extrusionOk="0">
                <a:moveTo>
                  <a:pt x="25752" y="1201"/>
                </a:moveTo>
                <a:cubicBezTo>
                  <a:pt x="25785" y="1301"/>
                  <a:pt x="25785" y="1401"/>
                  <a:pt x="25819" y="1501"/>
                </a:cubicBezTo>
                <a:cubicBezTo>
                  <a:pt x="26586" y="3169"/>
                  <a:pt x="27820" y="4170"/>
                  <a:pt x="29722" y="4236"/>
                </a:cubicBezTo>
                <a:cubicBezTo>
                  <a:pt x="30255" y="4303"/>
                  <a:pt x="30822" y="4236"/>
                  <a:pt x="31389" y="4337"/>
                </a:cubicBezTo>
                <a:cubicBezTo>
                  <a:pt x="32123" y="4403"/>
                  <a:pt x="32423" y="4703"/>
                  <a:pt x="32490" y="5504"/>
                </a:cubicBezTo>
                <a:cubicBezTo>
                  <a:pt x="32657" y="6471"/>
                  <a:pt x="32423" y="7372"/>
                  <a:pt x="31656" y="8039"/>
                </a:cubicBezTo>
                <a:cubicBezTo>
                  <a:pt x="30822" y="8806"/>
                  <a:pt x="29888" y="9474"/>
                  <a:pt x="28888" y="10041"/>
                </a:cubicBezTo>
                <a:cubicBezTo>
                  <a:pt x="29421" y="8506"/>
                  <a:pt x="30589" y="7239"/>
                  <a:pt x="30422" y="5471"/>
                </a:cubicBezTo>
                <a:lnTo>
                  <a:pt x="30422" y="5471"/>
                </a:lnTo>
                <a:cubicBezTo>
                  <a:pt x="29655" y="6571"/>
                  <a:pt x="27987" y="8840"/>
                  <a:pt x="27954" y="8840"/>
                </a:cubicBezTo>
                <a:cubicBezTo>
                  <a:pt x="27954" y="8039"/>
                  <a:pt x="27987" y="7239"/>
                  <a:pt x="27987" y="6471"/>
                </a:cubicBezTo>
                <a:lnTo>
                  <a:pt x="27987" y="6471"/>
                </a:lnTo>
                <a:cubicBezTo>
                  <a:pt x="27920" y="6471"/>
                  <a:pt x="27153" y="8873"/>
                  <a:pt x="26886" y="10074"/>
                </a:cubicBezTo>
                <a:cubicBezTo>
                  <a:pt x="26586" y="8373"/>
                  <a:pt x="26486" y="6705"/>
                  <a:pt x="26052" y="5004"/>
                </a:cubicBezTo>
                <a:cubicBezTo>
                  <a:pt x="25986" y="4337"/>
                  <a:pt x="25819" y="2969"/>
                  <a:pt x="25719" y="2969"/>
                </a:cubicBezTo>
                <a:cubicBezTo>
                  <a:pt x="25619" y="2969"/>
                  <a:pt x="25418" y="4337"/>
                  <a:pt x="25385" y="5004"/>
                </a:cubicBezTo>
                <a:cubicBezTo>
                  <a:pt x="24918" y="6705"/>
                  <a:pt x="24818" y="8373"/>
                  <a:pt x="24551" y="10074"/>
                </a:cubicBezTo>
                <a:cubicBezTo>
                  <a:pt x="24251" y="8873"/>
                  <a:pt x="23484" y="6471"/>
                  <a:pt x="23417" y="6471"/>
                </a:cubicBezTo>
                <a:lnTo>
                  <a:pt x="23417" y="6471"/>
                </a:lnTo>
                <a:cubicBezTo>
                  <a:pt x="23417" y="7239"/>
                  <a:pt x="23450" y="8039"/>
                  <a:pt x="23450" y="8840"/>
                </a:cubicBezTo>
                <a:cubicBezTo>
                  <a:pt x="23384" y="8840"/>
                  <a:pt x="21749" y="6638"/>
                  <a:pt x="20982" y="5471"/>
                </a:cubicBezTo>
                <a:lnTo>
                  <a:pt x="20982" y="5471"/>
                </a:lnTo>
                <a:cubicBezTo>
                  <a:pt x="20815" y="7239"/>
                  <a:pt x="21983" y="8506"/>
                  <a:pt x="22550" y="10041"/>
                </a:cubicBezTo>
                <a:cubicBezTo>
                  <a:pt x="21616" y="9407"/>
                  <a:pt x="20715" y="8806"/>
                  <a:pt x="19848" y="8039"/>
                </a:cubicBezTo>
                <a:cubicBezTo>
                  <a:pt x="19081" y="7372"/>
                  <a:pt x="18880" y="6505"/>
                  <a:pt x="19014" y="5504"/>
                </a:cubicBezTo>
                <a:cubicBezTo>
                  <a:pt x="19114" y="4737"/>
                  <a:pt x="19381" y="4470"/>
                  <a:pt x="20115" y="4337"/>
                </a:cubicBezTo>
                <a:cubicBezTo>
                  <a:pt x="20682" y="4236"/>
                  <a:pt x="21249" y="4303"/>
                  <a:pt x="21783" y="4236"/>
                </a:cubicBezTo>
                <a:cubicBezTo>
                  <a:pt x="23651" y="4170"/>
                  <a:pt x="24918" y="3169"/>
                  <a:pt x="25685" y="1501"/>
                </a:cubicBezTo>
                <a:cubicBezTo>
                  <a:pt x="25719" y="1401"/>
                  <a:pt x="25752" y="1301"/>
                  <a:pt x="25752" y="1201"/>
                </a:cubicBezTo>
                <a:close/>
                <a:moveTo>
                  <a:pt x="18080" y="10641"/>
                </a:moveTo>
                <a:cubicBezTo>
                  <a:pt x="19448" y="10841"/>
                  <a:pt x="20682" y="10975"/>
                  <a:pt x="21883" y="11175"/>
                </a:cubicBezTo>
                <a:cubicBezTo>
                  <a:pt x="22616" y="11308"/>
                  <a:pt x="23217" y="11642"/>
                  <a:pt x="23450" y="12476"/>
                </a:cubicBezTo>
                <a:cubicBezTo>
                  <a:pt x="23217" y="12309"/>
                  <a:pt x="22950" y="12042"/>
                  <a:pt x="22683" y="11909"/>
                </a:cubicBezTo>
                <a:cubicBezTo>
                  <a:pt x="22283" y="11775"/>
                  <a:pt x="20949" y="11642"/>
                  <a:pt x="20582" y="11508"/>
                </a:cubicBezTo>
                <a:lnTo>
                  <a:pt x="20582" y="11508"/>
                </a:lnTo>
                <a:cubicBezTo>
                  <a:pt x="20582" y="11909"/>
                  <a:pt x="20615" y="12342"/>
                  <a:pt x="20615" y="12876"/>
                </a:cubicBezTo>
                <a:cubicBezTo>
                  <a:pt x="20181" y="12309"/>
                  <a:pt x="19848" y="11842"/>
                  <a:pt x="19281" y="11175"/>
                </a:cubicBezTo>
                <a:lnTo>
                  <a:pt x="19281" y="11175"/>
                </a:lnTo>
                <a:cubicBezTo>
                  <a:pt x="19214" y="12409"/>
                  <a:pt x="20048" y="13143"/>
                  <a:pt x="20248" y="14043"/>
                </a:cubicBezTo>
                <a:cubicBezTo>
                  <a:pt x="19581" y="13643"/>
                  <a:pt x="18680" y="12209"/>
                  <a:pt x="18080" y="10641"/>
                </a:cubicBezTo>
                <a:close/>
                <a:moveTo>
                  <a:pt x="33558" y="10674"/>
                </a:moveTo>
                <a:lnTo>
                  <a:pt x="33558" y="10674"/>
                </a:lnTo>
                <a:cubicBezTo>
                  <a:pt x="32924" y="12242"/>
                  <a:pt x="32057" y="13677"/>
                  <a:pt x="31389" y="14077"/>
                </a:cubicBezTo>
                <a:cubicBezTo>
                  <a:pt x="31623" y="13109"/>
                  <a:pt x="32423" y="12442"/>
                  <a:pt x="32357" y="11208"/>
                </a:cubicBezTo>
                <a:lnTo>
                  <a:pt x="32357" y="11208"/>
                </a:lnTo>
                <a:cubicBezTo>
                  <a:pt x="31790" y="11875"/>
                  <a:pt x="31456" y="12342"/>
                  <a:pt x="31022" y="12909"/>
                </a:cubicBezTo>
                <a:cubicBezTo>
                  <a:pt x="31056" y="12342"/>
                  <a:pt x="31056" y="11942"/>
                  <a:pt x="31056" y="11542"/>
                </a:cubicBezTo>
                <a:lnTo>
                  <a:pt x="31056" y="11542"/>
                </a:lnTo>
                <a:cubicBezTo>
                  <a:pt x="30722" y="11675"/>
                  <a:pt x="29355" y="11775"/>
                  <a:pt x="28954" y="11942"/>
                </a:cubicBezTo>
                <a:cubicBezTo>
                  <a:pt x="28687" y="12075"/>
                  <a:pt x="28421" y="12276"/>
                  <a:pt x="28187" y="12509"/>
                </a:cubicBezTo>
                <a:cubicBezTo>
                  <a:pt x="28421" y="11675"/>
                  <a:pt x="29054" y="11342"/>
                  <a:pt x="29755" y="11208"/>
                </a:cubicBezTo>
                <a:cubicBezTo>
                  <a:pt x="31022" y="10975"/>
                  <a:pt x="32223" y="10841"/>
                  <a:pt x="33558" y="10674"/>
                </a:cubicBezTo>
                <a:close/>
                <a:moveTo>
                  <a:pt x="11838" y="8505"/>
                </a:moveTo>
                <a:cubicBezTo>
                  <a:pt x="13782" y="8505"/>
                  <a:pt x="15404" y="9243"/>
                  <a:pt x="16579" y="10875"/>
                </a:cubicBezTo>
                <a:cubicBezTo>
                  <a:pt x="16946" y="11408"/>
                  <a:pt x="17279" y="12042"/>
                  <a:pt x="17646" y="12576"/>
                </a:cubicBezTo>
                <a:cubicBezTo>
                  <a:pt x="18213" y="13376"/>
                  <a:pt x="18614" y="14244"/>
                  <a:pt x="19281" y="14944"/>
                </a:cubicBezTo>
                <a:cubicBezTo>
                  <a:pt x="19915" y="15611"/>
                  <a:pt x="20148" y="16345"/>
                  <a:pt x="19981" y="17379"/>
                </a:cubicBezTo>
                <a:cubicBezTo>
                  <a:pt x="18887" y="15687"/>
                  <a:pt x="16505" y="12709"/>
                  <a:pt x="16413" y="12709"/>
                </a:cubicBezTo>
                <a:cubicBezTo>
                  <a:pt x="16413" y="12709"/>
                  <a:pt x="16412" y="12709"/>
                  <a:pt x="16412" y="12709"/>
                </a:cubicBezTo>
                <a:cubicBezTo>
                  <a:pt x="16746" y="13376"/>
                  <a:pt x="17213" y="14811"/>
                  <a:pt x="17179" y="14844"/>
                </a:cubicBezTo>
                <a:cubicBezTo>
                  <a:pt x="16879" y="14510"/>
                  <a:pt x="16579" y="14144"/>
                  <a:pt x="16279" y="13810"/>
                </a:cubicBezTo>
                <a:cubicBezTo>
                  <a:pt x="14944" y="12376"/>
                  <a:pt x="13443" y="11308"/>
                  <a:pt x="11542" y="10941"/>
                </a:cubicBezTo>
                <a:cubicBezTo>
                  <a:pt x="11375" y="10919"/>
                  <a:pt x="11208" y="10908"/>
                  <a:pt x="11040" y="10908"/>
                </a:cubicBezTo>
                <a:cubicBezTo>
                  <a:pt x="10704" y="10908"/>
                  <a:pt x="10363" y="10952"/>
                  <a:pt x="10007" y="11041"/>
                </a:cubicBezTo>
                <a:cubicBezTo>
                  <a:pt x="11909" y="11675"/>
                  <a:pt x="13743" y="12342"/>
                  <a:pt x="15178" y="13777"/>
                </a:cubicBezTo>
                <a:cubicBezTo>
                  <a:pt x="16579" y="15211"/>
                  <a:pt x="17680" y="16879"/>
                  <a:pt x="18413" y="18747"/>
                </a:cubicBezTo>
                <a:cubicBezTo>
                  <a:pt x="17012" y="17413"/>
                  <a:pt x="15712" y="15945"/>
                  <a:pt x="13844" y="15244"/>
                </a:cubicBezTo>
                <a:lnTo>
                  <a:pt x="13844" y="15244"/>
                </a:lnTo>
                <a:cubicBezTo>
                  <a:pt x="14778" y="16345"/>
                  <a:pt x="16579" y="18613"/>
                  <a:pt x="16545" y="18680"/>
                </a:cubicBezTo>
                <a:cubicBezTo>
                  <a:pt x="16345" y="18580"/>
                  <a:pt x="16179" y="18547"/>
                  <a:pt x="15945" y="18447"/>
                </a:cubicBezTo>
                <a:cubicBezTo>
                  <a:pt x="15044" y="18046"/>
                  <a:pt x="14177" y="17546"/>
                  <a:pt x="13243" y="17179"/>
                </a:cubicBezTo>
                <a:cubicBezTo>
                  <a:pt x="12776" y="16946"/>
                  <a:pt x="12509" y="16745"/>
                  <a:pt x="12509" y="16212"/>
                </a:cubicBezTo>
                <a:cubicBezTo>
                  <a:pt x="12509" y="15945"/>
                  <a:pt x="12409" y="15745"/>
                  <a:pt x="12376" y="15511"/>
                </a:cubicBezTo>
                <a:cubicBezTo>
                  <a:pt x="11939" y="13765"/>
                  <a:pt x="10700" y="12756"/>
                  <a:pt x="9059" y="12756"/>
                </a:cubicBezTo>
                <a:cubicBezTo>
                  <a:pt x="8693" y="12756"/>
                  <a:pt x="8307" y="12806"/>
                  <a:pt x="7906" y="12909"/>
                </a:cubicBezTo>
                <a:cubicBezTo>
                  <a:pt x="7539" y="13009"/>
                  <a:pt x="7172" y="13143"/>
                  <a:pt x="6738" y="13243"/>
                </a:cubicBezTo>
                <a:cubicBezTo>
                  <a:pt x="6772" y="10708"/>
                  <a:pt x="9073" y="8540"/>
                  <a:pt x="11709" y="8506"/>
                </a:cubicBezTo>
                <a:cubicBezTo>
                  <a:pt x="11752" y="8505"/>
                  <a:pt x="11795" y="8505"/>
                  <a:pt x="11838" y="8505"/>
                </a:cubicBezTo>
                <a:close/>
                <a:moveTo>
                  <a:pt x="39797" y="8538"/>
                </a:moveTo>
                <a:cubicBezTo>
                  <a:pt x="39841" y="8538"/>
                  <a:pt x="39885" y="8539"/>
                  <a:pt x="39929" y="8540"/>
                </a:cubicBezTo>
                <a:cubicBezTo>
                  <a:pt x="42597" y="8573"/>
                  <a:pt x="44866" y="10741"/>
                  <a:pt x="44899" y="13310"/>
                </a:cubicBezTo>
                <a:cubicBezTo>
                  <a:pt x="44499" y="13176"/>
                  <a:pt x="44132" y="13076"/>
                  <a:pt x="43732" y="12976"/>
                </a:cubicBezTo>
                <a:cubicBezTo>
                  <a:pt x="43304" y="12861"/>
                  <a:pt x="42896" y="12805"/>
                  <a:pt x="42512" y="12805"/>
                </a:cubicBezTo>
                <a:cubicBezTo>
                  <a:pt x="40890" y="12805"/>
                  <a:pt x="39700" y="13810"/>
                  <a:pt x="39295" y="15645"/>
                </a:cubicBezTo>
                <a:cubicBezTo>
                  <a:pt x="39262" y="15878"/>
                  <a:pt x="39162" y="16078"/>
                  <a:pt x="39162" y="16345"/>
                </a:cubicBezTo>
                <a:cubicBezTo>
                  <a:pt x="39162" y="16845"/>
                  <a:pt x="38895" y="17079"/>
                  <a:pt x="38428" y="17312"/>
                </a:cubicBezTo>
                <a:cubicBezTo>
                  <a:pt x="37494" y="17679"/>
                  <a:pt x="36626" y="18180"/>
                  <a:pt x="35726" y="18580"/>
                </a:cubicBezTo>
                <a:cubicBezTo>
                  <a:pt x="35559" y="18680"/>
                  <a:pt x="35326" y="18713"/>
                  <a:pt x="35125" y="18814"/>
                </a:cubicBezTo>
                <a:cubicBezTo>
                  <a:pt x="35092" y="18747"/>
                  <a:pt x="36893" y="16479"/>
                  <a:pt x="37827" y="15378"/>
                </a:cubicBezTo>
                <a:lnTo>
                  <a:pt x="37827" y="15378"/>
                </a:lnTo>
                <a:cubicBezTo>
                  <a:pt x="35926" y="16078"/>
                  <a:pt x="34658" y="17546"/>
                  <a:pt x="33257" y="18880"/>
                </a:cubicBezTo>
                <a:cubicBezTo>
                  <a:pt x="33991" y="17012"/>
                  <a:pt x="35092" y="15344"/>
                  <a:pt x="36493" y="13910"/>
                </a:cubicBezTo>
                <a:cubicBezTo>
                  <a:pt x="37927" y="12476"/>
                  <a:pt x="39762" y="11809"/>
                  <a:pt x="41663" y="11175"/>
                </a:cubicBezTo>
                <a:cubicBezTo>
                  <a:pt x="41308" y="11086"/>
                  <a:pt x="40967" y="11041"/>
                  <a:pt x="40631" y="11041"/>
                </a:cubicBezTo>
                <a:cubicBezTo>
                  <a:pt x="40463" y="11041"/>
                  <a:pt x="40296" y="11052"/>
                  <a:pt x="40129" y="11075"/>
                </a:cubicBezTo>
                <a:cubicBezTo>
                  <a:pt x="38161" y="11408"/>
                  <a:pt x="36660" y="12509"/>
                  <a:pt x="35392" y="13910"/>
                </a:cubicBezTo>
                <a:cubicBezTo>
                  <a:pt x="35059" y="14244"/>
                  <a:pt x="34792" y="14644"/>
                  <a:pt x="34492" y="14977"/>
                </a:cubicBezTo>
                <a:cubicBezTo>
                  <a:pt x="34425" y="14911"/>
                  <a:pt x="34925" y="13510"/>
                  <a:pt x="35259" y="12843"/>
                </a:cubicBezTo>
                <a:cubicBezTo>
                  <a:pt x="35258" y="12842"/>
                  <a:pt x="35258" y="12842"/>
                  <a:pt x="35257" y="12842"/>
                </a:cubicBezTo>
                <a:cubicBezTo>
                  <a:pt x="35133" y="12842"/>
                  <a:pt x="32784" y="15821"/>
                  <a:pt x="31656" y="17513"/>
                </a:cubicBezTo>
                <a:cubicBezTo>
                  <a:pt x="31489" y="16479"/>
                  <a:pt x="31756" y="15811"/>
                  <a:pt x="32390" y="15078"/>
                </a:cubicBezTo>
                <a:cubicBezTo>
                  <a:pt x="32991" y="14377"/>
                  <a:pt x="33458" y="13510"/>
                  <a:pt x="33991" y="12709"/>
                </a:cubicBezTo>
                <a:cubicBezTo>
                  <a:pt x="34358" y="12075"/>
                  <a:pt x="34692" y="11475"/>
                  <a:pt x="35059" y="10908"/>
                </a:cubicBezTo>
                <a:cubicBezTo>
                  <a:pt x="36201" y="9276"/>
                  <a:pt x="37822" y="8538"/>
                  <a:pt x="39797" y="8538"/>
                </a:cubicBezTo>
                <a:close/>
                <a:moveTo>
                  <a:pt x="29465" y="13322"/>
                </a:moveTo>
                <a:cubicBezTo>
                  <a:pt x="29841" y="13322"/>
                  <a:pt x="30103" y="13694"/>
                  <a:pt x="30222" y="14410"/>
                </a:cubicBezTo>
                <a:cubicBezTo>
                  <a:pt x="30422" y="15645"/>
                  <a:pt x="30455" y="16845"/>
                  <a:pt x="30122" y="18013"/>
                </a:cubicBezTo>
                <a:cubicBezTo>
                  <a:pt x="29455" y="20248"/>
                  <a:pt x="28754" y="22516"/>
                  <a:pt x="27887" y="24751"/>
                </a:cubicBezTo>
                <a:cubicBezTo>
                  <a:pt x="27954" y="24217"/>
                  <a:pt x="28054" y="23650"/>
                  <a:pt x="28120" y="23083"/>
                </a:cubicBezTo>
                <a:cubicBezTo>
                  <a:pt x="28354" y="21515"/>
                  <a:pt x="28587" y="19914"/>
                  <a:pt x="28754" y="18347"/>
                </a:cubicBezTo>
                <a:cubicBezTo>
                  <a:pt x="28754" y="17746"/>
                  <a:pt x="28621" y="17179"/>
                  <a:pt x="28587" y="16579"/>
                </a:cubicBezTo>
                <a:cubicBezTo>
                  <a:pt x="28521" y="16579"/>
                  <a:pt x="26920" y="23817"/>
                  <a:pt x="26886" y="23817"/>
                </a:cubicBezTo>
                <a:cubicBezTo>
                  <a:pt x="26753" y="22883"/>
                  <a:pt x="26119" y="19080"/>
                  <a:pt x="25785" y="19080"/>
                </a:cubicBezTo>
                <a:cubicBezTo>
                  <a:pt x="25452" y="19080"/>
                  <a:pt x="24885" y="22883"/>
                  <a:pt x="24718" y="23817"/>
                </a:cubicBezTo>
                <a:cubicBezTo>
                  <a:pt x="24685" y="23817"/>
                  <a:pt x="23083" y="16579"/>
                  <a:pt x="23017" y="16579"/>
                </a:cubicBezTo>
                <a:cubicBezTo>
                  <a:pt x="22950" y="17179"/>
                  <a:pt x="22850" y="17746"/>
                  <a:pt x="22917" y="18347"/>
                </a:cubicBezTo>
                <a:cubicBezTo>
                  <a:pt x="23083" y="19914"/>
                  <a:pt x="23350" y="21515"/>
                  <a:pt x="23550" y="23083"/>
                </a:cubicBezTo>
                <a:cubicBezTo>
                  <a:pt x="23617" y="23650"/>
                  <a:pt x="23717" y="24217"/>
                  <a:pt x="23784" y="24751"/>
                </a:cubicBezTo>
                <a:cubicBezTo>
                  <a:pt x="22917" y="22550"/>
                  <a:pt x="22216" y="20315"/>
                  <a:pt x="21549" y="18013"/>
                </a:cubicBezTo>
                <a:cubicBezTo>
                  <a:pt x="21215" y="16845"/>
                  <a:pt x="21249" y="15645"/>
                  <a:pt x="21449" y="14410"/>
                </a:cubicBezTo>
                <a:cubicBezTo>
                  <a:pt x="21588" y="13694"/>
                  <a:pt x="21846" y="13322"/>
                  <a:pt x="22215" y="13322"/>
                </a:cubicBezTo>
                <a:cubicBezTo>
                  <a:pt x="22465" y="13322"/>
                  <a:pt x="22767" y="13493"/>
                  <a:pt x="23117" y="13843"/>
                </a:cubicBezTo>
                <a:cubicBezTo>
                  <a:pt x="23784" y="14510"/>
                  <a:pt x="24251" y="15378"/>
                  <a:pt x="24751" y="16178"/>
                </a:cubicBezTo>
                <a:cubicBezTo>
                  <a:pt x="24951" y="16512"/>
                  <a:pt x="25118" y="16879"/>
                  <a:pt x="25385" y="17413"/>
                </a:cubicBezTo>
                <a:cubicBezTo>
                  <a:pt x="25552" y="16712"/>
                  <a:pt x="25719" y="15511"/>
                  <a:pt x="25852" y="14144"/>
                </a:cubicBezTo>
                <a:cubicBezTo>
                  <a:pt x="25952" y="15511"/>
                  <a:pt x="26119" y="16679"/>
                  <a:pt x="26286" y="17413"/>
                </a:cubicBezTo>
                <a:cubicBezTo>
                  <a:pt x="26553" y="16879"/>
                  <a:pt x="26719" y="16512"/>
                  <a:pt x="26920" y="16178"/>
                </a:cubicBezTo>
                <a:cubicBezTo>
                  <a:pt x="27420" y="15378"/>
                  <a:pt x="27887" y="14510"/>
                  <a:pt x="28554" y="13843"/>
                </a:cubicBezTo>
                <a:cubicBezTo>
                  <a:pt x="28904" y="13493"/>
                  <a:pt x="29211" y="13322"/>
                  <a:pt x="29465" y="13322"/>
                </a:cubicBezTo>
                <a:close/>
                <a:moveTo>
                  <a:pt x="5485" y="22593"/>
                </a:moveTo>
                <a:cubicBezTo>
                  <a:pt x="5866" y="22593"/>
                  <a:pt x="6258" y="22849"/>
                  <a:pt x="6939" y="23417"/>
                </a:cubicBezTo>
                <a:cubicBezTo>
                  <a:pt x="6886" y="23416"/>
                  <a:pt x="6833" y="23415"/>
                  <a:pt x="6781" y="23415"/>
                </a:cubicBezTo>
                <a:cubicBezTo>
                  <a:pt x="4153" y="23415"/>
                  <a:pt x="2880" y="25055"/>
                  <a:pt x="1735" y="26919"/>
                </a:cubicBezTo>
                <a:cubicBezTo>
                  <a:pt x="1101" y="25051"/>
                  <a:pt x="1601" y="23550"/>
                  <a:pt x="3002" y="23150"/>
                </a:cubicBezTo>
                <a:lnTo>
                  <a:pt x="3002" y="23150"/>
                </a:lnTo>
                <a:cubicBezTo>
                  <a:pt x="2702" y="23684"/>
                  <a:pt x="2502" y="24151"/>
                  <a:pt x="2235" y="24651"/>
                </a:cubicBezTo>
                <a:lnTo>
                  <a:pt x="2369" y="24751"/>
                </a:lnTo>
                <a:cubicBezTo>
                  <a:pt x="2569" y="24584"/>
                  <a:pt x="2736" y="24384"/>
                  <a:pt x="3002" y="24217"/>
                </a:cubicBezTo>
                <a:cubicBezTo>
                  <a:pt x="3503" y="23817"/>
                  <a:pt x="3936" y="23383"/>
                  <a:pt x="4504" y="23017"/>
                </a:cubicBezTo>
                <a:cubicBezTo>
                  <a:pt x="4908" y="22742"/>
                  <a:pt x="5193" y="22593"/>
                  <a:pt x="5485" y="22593"/>
                </a:cubicBezTo>
                <a:close/>
                <a:moveTo>
                  <a:pt x="46220" y="22568"/>
                </a:moveTo>
                <a:cubicBezTo>
                  <a:pt x="46518" y="22568"/>
                  <a:pt x="46813" y="22726"/>
                  <a:pt x="47234" y="23017"/>
                </a:cubicBezTo>
                <a:cubicBezTo>
                  <a:pt x="47768" y="23350"/>
                  <a:pt x="48235" y="23817"/>
                  <a:pt x="48735" y="24217"/>
                </a:cubicBezTo>
                <a:cubicBezTo>
                  <a:pt x="48935" y="24384"/>
                  <a:pt x="49135" y="24584"/>
                  <a:pt x="49369" y="24751"/>
                </a:cubicBezTo>
                <a:lnTo>
                  <a:pt x="49469" y="24651"/>
                </a:lnTo>
                <a:cubicBezTo>
                  <a:pt x="49235" y="24184"/>
                  <a:pt x="48969" y="23684"/>
                  <a:pt x="48735" y="23150"/>
                </a:cubicBezTo>
                <a:lnTo>
                  <a:pt x="48735" y="23150"/>
                </a:lnTo>
                <a:cubicBezTo>
                  <a:pt x="50069" y="23550"/>
                  <a:pt x="50570" y="25051"/>
                  <a:pt x="49936" y="26919"/>
                </a:cubicBezTo>
                <a:cubicBezTo>
                  <a:pt x="48791" y="25087"/>
                  <a:pt x="47517" y="23415"/>
                  <a:pt x="44918" y="23415"/>
                </a:cubicBezTo>
                <a:cubicBezTo>
                  <a:pt x="44868" y="23415"/>
                  <a:pt x="44817" y="23416"/>
                  <a:pt x="44766" y="23417"/>
                </a:cubicBezTo>
                <a:cubicBezTo>
                  <a:pt x="45443" y="22833"/>
                  <a:pt x="45834" y="22568"/>
                  <a:pt x="46220" y="22568"/>
                </a:cubicBezTo>
                <a:close/>
                <a:moveTo>
                  <a:pt x="10598" y="18007"/>
                </a:moveTo>
                <a:cubicBezTo>
                  <a:pt x="11846" y="18007"/>
                  <a:pt x="13085" y="18279"/>
                  <a:pt x="14210" y="18847"/>
                </a:cubicBezTo>
                <a:cubicBezTo>
                  <a:pt x="16412" y="19948"/>
                  <a:pt x="18213" y="21549"/>
                  <a:pt x="19247" y="23850"/>
                </a:cubicBezTo>
                <a:cubicBezTo>
                  <a:pt x="20448" y="26552"/>
                  <a:pt x="21983" y="29088"/>
                  <a:pt x="23617" y="31556"/>
                </a:cubicBezTo>
                <a:cubicBezTo>
                  <a:pt x="23717" y="31623"/>
                  <a:pt x="23717" y="31756"/>
                  <a:pt x="23884" y="32156"/>
                </a:cubicBezTo>
                <a:cubicBezTo>
                  <a:pt x="23484" y="31856"/>
                  <a:pt x="23284" y="31689"/>
                  <a:pt x="23117" y="31523"/>
                </a:cubicBezTo>
                <a:cubicBezTo>
                  <a:pt x="21749" y="30222"/>
                  <a:pt x="20615" y="28721"/>
                  <a:pt x="19648" y="27053"/>
                </a:cubicBezTo>
                <a:cubicBezTo>
                  <a:pt x="19047" y="25985"/>
                  <a:pt x="18313" y="24985"/>
                  <a:pt x="17613" y="23917"/>
                </a:cubicBezTo>
                <a:cubicBezTo>
                  <a:pt x="17379" y="23550"/>
                  <a:pt x="16946" y="23250"/>
                  <a:pt x="16545" y="22983"/>
                </a:cubicBezTo>
                <a:lnTo>
                  <a:pt x="16545" y="22983"/>
                </a:lnTo>
                <a:cubicBezTo>
                  <a:pt x="17046" y="24651"/>
                  <a:pt x="17913" y="26152"/>
                  <a:pt x="18780" y="27586"/>
                </a:cubicBezTo>
                <a:cubicBezTo>
                  <a:pt x="19648" y="29088"/>
                  <a:pt x="20715" y="30555"/>
                  <a:pt x="21716" y="32090"/>
                </a:cubicBezTo>
                <a:cubicBezTo>
                  <a:pt x="19915" y="31189"/>
                  <a:pt x="18280" y="30088"/>
                  <a:pt x="17279" y="28320"/>
                </a:cubicBezTo>
                <a:cubicBezTo>
                  <a:pt x="16712" y="27253"/>
                  <a:pt x="16212" y="26185"/>
                  <a:pt x="15611" y="25085"/>
                </a:cubicBezTo>
                <a:cubicBezTo>
                  <a:pt x="14911" y="23717"/>
                  <a:pt x="14044" y="22516"/>
                  <a:pt x="12743" y="21582"/>
                </a:cubicBezTo>
                <a:cubicBezTo>
                  <a:pt x="11648" y="20805"/>
                  <a:pt x="10504" y="20201"/>
                  <a:pt x="9138" y="20201"/>
                </a:cubicBezTo>
                <a:cubicBezTo>
                  <a:pt x="8922" y="20201"/>
                  <a:pt x="8701" y="20216"/>
                  <a:pt x="8473" y="20248"/>
                </a:cubicBezTo>
                <a:cubicBezTo>
                  <a:pt x="8740" y="20381"/>
                  <a:pt x="8973" y="20515"/>
                  <a:pt x="9240" y="20581"/>
                </a:cubicBezTo>
                <a:cubicBezTo>
                  <a:pt x="11775" y="21482"/>
                  <a:pt x="13643" y="23150"/>
                  <a:pt x="14844" y="25552"/>
                </a:cubicBezTo>
                <a:cubicBezTo>
                  <a:pt x="15211" y="26319"/>
                  <a:pt x="15578" y="27053"/>
                  <a:pt x="15912" y="27853"/>
                </a:cubicBezTo>
                <a:cubicBezTo>
                  <a:pt x="16746" y="29688"/>
                  <a:pt x="17946" y="31189"/>
                  <a:pt x="19681" y="32257"/>
                </a:cubicBezTo>
                <a:cubicBezTo>
                  <a:pt x="19948" y="32490"/>
                  <a:pt x="20248" y="32690"/>
                  <a:pt x="20448" y="32990"/>
                </a:cubicBezTo>
                <a:cubicBezTo>
                  <a:pt x="18113" y="32223"/>
                  <a:pt x="15912" y="31222"/>
                  <a:pt x="14577" y="28987"/>
                </a:cubicBezTo>
                <a:cubicBezTo>
                  <a:pt x="13877" y="27753"/>
                  <a:pt x="13210" y="26519"/>
                  <a:pt x="12443" y="25352"/>
                </a:cubicBezTo>
                <a:cubicBezTo>
                  <a:pt x="12087" y="24737"/>
                  <a:pt x="11011" y="23747"/>
                  <a:pt x="10884" y="23747"/>
                </a:cubicBezTo>
                <a:cubicBezTo>
                  <a:pt x="10880" y="23747"/>
                  <a:pt x="10877" y="23748"/>
                  <a:pt x="10875" y="23750"/>
                </a:cubicBezTo>
                <a:cubicBezTo>
                  <a:pt x="11775" y="25685"/>
                  <a:pt x="12709" y="27653"/>
                  <a:pt x="13710" y="29521"/>
                </a:cubicBezTo>
                <a:cubicBezTo>
                  <a:pt x="14444" y="30989"/>
                  <a:pt x="15678" y="32056"/>
                  <a:pt x="17079" y="32857"/>
                </a:cubicBezTo>
                <a:cubicBezTo>
                  <a:pt x="17413" y="33024"/>
                  <a:pt x="17746" y="33224"/>
                  <a:pt x="18280" y="33557"/>
                </a:cubicBezTo>
                <a:cubicBezTo>
                  <a:pt x="17646" y="33716"/>
                  <a:pt x="17056" y="33794"/>
                  <a:pt x="16497" y="33794"/>
                </a:cubicBezTo>
                <a:cubicBezTo>
                  <a:pt x="15292" y="33794"/>
                  <a:pt x="14235" y="33430"/>
                  <a:pt x="13210" y="32724"/>
                </a:cubicBezTo>
                <a:cubicBezTo>
                  <a:pt x="12009" y="31890"/>
                  <a:pt x="11208" y="30755"/>
                  <a:pt x="10708" y="29421"/>
                </a:cubicBezTo>
                <a:cubicBezTo>
                  <a:pt x="10274" y="28320"/>
                  <a:pt x="9941" y="27186"/>
                  <a:pt x="9574" y="26019"/>
                </a:cubicBezTo>
                <a:cubicBezTo>
                  <a:pt x="9340" y="25251"/>
                  <a:pt x="9073" y="24518"/>
                  <a:pt x="8707" y="23750"/>
                </a:cubicBezTo>
                <a:cubicBezTo>
                  <a:pt x="7892" y="22093"/>
                  <a:pt x="6647" y="21297"/>
                  <a:pt x="4971" y="21297"/>
                </a:cubicBezTo>
                <a:cubicBezTo>
                  <a:pt x="4724" y="21297"/>
                  <a:pt x="4469" y="21314"/>
                  <a:pt x="4203" y="21349"/>
                </a:cubicBezTo>
                <a:cubicBezTo>
                  <a:pt x="4037" y="21382"/>
                  <a:pt x="3836" y="21382"/>
                  <a:pt x="3570" y="21415"/>
                </a:cubicBezTo>
                <a:cubicBezTo>
                  <a:pt x="5290" y="19220"/>
                  <a:pt x="7963" y="18007"/>
                  <a:pt x="10598" y="18007"/>
                </a:cubicBezTo>
                <a:close/>
                <a:moveTo>
                  <a:pt x="41000" y="18025"/>
                </a:moveTo>
                <a:cubicBezTo>
                  <a:pt x="43624" y="18025"/>
                  <a:pt x="46281" y="19253"/>
                  <a:pt x="48001" y="21449"/>
                </a:cubicBezTo>
                <a:cubicBezTo>
                  <a:pt x="47768" y="21415"/>
                  <a:pt x="47601" y="21382"/>
                  <a:pt x="47401" y="21382"/>
                </a:cubicBezTo>
                <a:cubicBezTo>
                  <a:pt x="47155" y="21354"/>
                  <a:pt x="46918" y="21340"/>
                  <a:pt x="46689" y="21340"/>
                </a:cubicBezTo>
                <a:cubicBezTo>
                  <a:pt x="44998" y="21340"/>
                  <a:pt x="43783" y="22113"/>
                  <a:pt x="42931" y="23817"/>
                </a:cubicBezTo>
                <a:cubicBezTo>
                  <a:pt x="42597" y="24518"/>
                  <a:pt x="42364" y="25318"/>
                  <a:pt x="42064" y="26052"/>
                </a:cubicBezTo>
                <a:cubicBezTo>
                  <a:pt x="41630" y="27186"/>
                  <a:pt x="41296" y="28354"/>
                  <a:pt x="40896" y="29488"/>
                </a:cubicBezTo>
                <a:cubicBezTo>
                  <a:pt x="40396" y="30789"/>
                  <a:pt x="39562" y="31923"/>
                  <a:pt x="38394" y="32757"/>
                </a:cubicBezTo>
                <a:cubicBezTo>
                  <a:pt x="37381" y="33448"/>
                  <a:pt x="36288" y="33821"/>
                  <a:pt x="35050" y="33821"/>
                </a:cubicBezTo>
                <a:cubicBezTo>
                  <a:pt x="34495" y="33821"/>
                  <a:pt x="33910" y="33746"/>
                  <a:pt x="33291" y="33591"/>
                </a:cubicBezTo>
                <a:cubicBezTo>
                  <a:pt x="33858" y="33257"/>
                  <a:pt x="34191" y="33057"/>
                  <a:pt x="34492" y="32890"/>
                </a:cubicBezTo>
                <a:cubicBezTo>
                  <a:pt x="35959" y="32090"/>
                  <a:pt x="37127" y="31022"/>
                  <a:pt x="37894" y="29555"/>
                </a:cubicBezTo>
                <a:cubicBezTo>
                  <a:pt x="38895" y="27687"/>
                  <a:pt x="39762" y="25718"/>
                  <a:pt x="40729" y="23817"/>
                </a:cubicBezTo>
                <a:cubicBezTo>
                  <a:pt x="40726" y="23815"/>
                  <a:pt x="40722" y="23814"/>
                  <a:pt x="40717" y="23814"/>
                </a:cubicBezTo>
                <a:cubicBezTo>
                  <a:pt x="40562" y="23814"/>
                  <a:pt x="39548" y="24771"/>
                  <a:pt x="39128" y="25385"/>
                </a:cubicBezTo>
                <a:cubicBezTo>
                  <a:pt x="38394" y="26586"/>
                  <a:pt x="37727" y="27820"/>
                  <a:pt x="36993" y="29021"/>
                </a:cubicBezTo>
                <a:cubicBezTo>
                  <a:pt x="35692" y="31256"/>
                  <a:pt x="33458" y="32223"/>
                  <a:pt x="31123" y="33024"/>
                </a:cubicBezTo>
                <a:cubicBezTo>
                  <a:pt x="31389" y="32724"/>
                  <a:pt x="31623" y="32523"/>
                  <a:pt x="31923" y="32323"/>
                </a:cubicBezTo>
                <a:cubicBezTo>
                  <a:pt x="33624" y="31222"/>
                  <a:pt x="34825" y="29721"/>
                  <a:pt x="35659" y="27887"/>
                </a:cubicBezTo>
                <a:cubicBezTo>
                  <a:pt x="35993" y="27153"/>
                  <a:pt x="36393" y="26352"/>
                  <a:pt x="36760" y="25585"/>
                </a:cubicBezTo>
                <a:cubicBezTo>
                  <a:pt x="37927" y="23183"/>
                  <a:pt x="39795" y="21515"/>
                  <a:pt x="42331" y="20648"/>
                </a:cubicBezTo>
                <a:cubicBezTo>
                  <a:pt x="42597" y="20548"/>
                  <a:pt x="42831" y="20415"/>
                  <a:pt x="43098" y="20315"/>
                </a:cubicBezTo>
                <a:cubicBezTo>
                  <a:pt x="42853" y="20275"/>
                  <a:pt x="42615" y="20257"/>
                  <a:pt x="42384" y="20257"/>
                </a:cubicBezTo>
                <a:cubicBezTo>
                  <a:pt x="41039" y="20257"/>
                  <a:pt x="39909" y="20876"/>
                  <a:pt x="38828" y="21616"/>
                </a:cubicBezTo>
                <a:cubicBezTo>
                  <a:pt x="37594" y="22550"/>
                  <a:pt x="36660" y="23750"/>
                  <a:pt x="35959" y="25118"/>
                </a:cubicBezTo>
                <a:cubicBezTo>
                  <a:pt x="35426" y="26219"/>
                  <a:pt x="34892" y="27286"/>
                  <a:pt x="34291" y="28354"/>
                </a:cubicBezTo>
                <a:cubicBezTo>
                  <a:pt x="33291" y="30188"/>
                  <a:pt x="31656" y="31222"/>
                  <a:pt x="29888" y="32123"/>
                </a:cubicBezTo>
                <a:cubicBezTo>
                  <a:pt x="30889" y="30589"/>
                  <a:pt x="31923" y="29188"/>
                  <a:pt x="32790" y="27620"/>
                </a:cubicBezTo>
                <a:cubicBezTo>
                  <a:pt x="33658" y="26185"/>
                  <a:pt x="34558" y="24684"/>
                  <a:pt x="35059" y="23017"/>
                </a:cubicBezTo>
                <a:lnTo>
                  <a:pt x="35059" y="23017"/>
                </a:lnTo>
                <a:cubicBezTo>
                  <a:pt x="34625" y="23283"/>
                  <a:pt x="34225" y="23584"/>
                  <a:pt x="33958" y="23951"/>
                </a:cubicBezTo>
                <a:cubicBezTo>
                  <a:pt x="33257" y="24951"/>
                  <a:pt x="32557" y="26019"/>
                  <a:pt x="31923" y="27086"/>
                </a:cubicBezTo>
                <a:cubicBezTo>
                  <a:pt x="30989" y="28754"/>
                  <a:pt x="29888" y="30255"/>
                  <a:pt x="28454" y="31556"/>
                </a:cubicBezTo>
                <a:cubicBezTo>
                  <a:pt x="28287" y="31723"/>
                  <a:pt x="28087" y="31856"/>
                  <a:pt x="27720" y="32190"/>
                </a:cubicBezTo>
                <a:cubicBezTo>
                  <a:pt x="27887" y="31790"/>
                  <a:pt x="27887" y="31689"/>
                  <a:pt x="27954" y="31589"/>
                </a:cubicBezTo>
                <a:cubicBezTo>
                  <a:pt x="29588" y="29121"/>
                  <a:pt x="31123" y="26586"/>
                  <a:pt x="32323" y="23884"/>
                </a:cubicBezTo>
                <a:cubicBezTo>
                  <a:pt x="33324" y="21582"/>
                  <a:pt x="35159" y="20014"/>
                  <a:pt x="37394" y="18880"/>
                </a:cubicBezTo>
                <a:cubicBezTo>
                  <a:pt x="38520" y="18301"/>
                  <a:pt x="39756" y="18025"/>
                  <a:pt x="41000" y="18025"/>
                </a:cubicBezTo>
                <a:close/>
                <a:moveTo>
                  <a:pt x="41163" y="31756"/>
                </a:moveTo>
                <a:cubicBezTo>
                  <a:pt x="43031" y="32590"/>
                  <a:pt x="44199" y="34725"/>
                  <a:pt x="44032" y="36893"/>
                </a:cubicBezTo>
                <a:cubicBezTo>
                  <a:pt x="43798" y="39228"/>
                  <a:pt x="42230" y="41396"/>
                  <a:pt x="40229" y="41897"/>
                </a:cubicBezTo>
                <a:cubicBezTo>
                  <a:pt x="40096" y="41563"/>
                  <a:pt x="39929" y="41230"/>
                  <a:pt x="39795" y="40863"/>
                </a:cubicBezTo>
                <a:cubicBezTo>
                  <a:pt x="39595" y="40262"/>
                  <a:pt x="39428" y="39595"/>
                  <a:pt x="39162" y="39028"/>
                </a:cubicBezTo>
                <a:cubicBezTo>
                  <a:pt x="38345" y="37158"/>
                  <a:pt x="36738" y="36140"/>
                  <a:pt x="34865" y="36140"/>
                </a:cubicBezTo>
                <a:cubicBezTo>
                  <a:pt x="34367" y="36140"/>
                  <a:pt x="33850" y="36212"/>
                  <a:pt x="33324" y="36359"/>
                </a:cubicBezTo>
                <a:cubicBezTo>
                  <a:pt x="31990" y="36726"/>
                  <a:pt x="30989" y="37560"/>
                  <a:pt x="30088" y="38528"/>
                </a:cubicBezTo>
                <a:lnTo>
                  <a:pt x="29288" y="39328"/>
                </a:lnTo>
                <a:lnTo>
                  <a:pt x="29154" y="39228"/>
                </a:lnTo>
                <a:cubicBezTo>
                  <a:pt x="29421" y="38594"/>
                  <a:pt x="29755" y="37327"/>
                  <a:pt x="29655" y="37260"/>
                </a:cubicBezTo>
                <a:lnTo>
                  <a:pt x="29655" y="37260"/>
                </a:lnTo>
                <a:cubicBezTo>
                  <a:pt x="29255" y="37727"/>
                  <a:pt x="28788" y="38194"/>
                  <a:pt x="28387" y="38661"/>
                </a:cubicBezTo>
                <a:cubicBezTo>
                  <a:pt x="28587" y="37694"/>
                  <a:pt x="28821" y="36826"/>
                  <a:pt x="29888" y="36393"/>
                </a:cubicBezTo>
                <a:cubicBezTo>
                  <a:pt x="30389" y="36193"/>
                  <a:pt x="30889" y="35859"/>
                  <a:pt x="31289" y="35526"/>
                </a:cubicBezTo>
                <a:cubicBezTo>
                  <a:pt x="31848" y="35088"/>
                  <a:pt x="32442" y="34934"/>
                  <a:pt x="33072" y="34934"/>
                </a:cubicBezTo>
                <a:cubicBezTo>
                  <a:pt x="33306" y="34934"/>
                  <a:pt x="33546" y="34956"/>
                  <a:pt x="33791" y="34992"/>
                </a:cubicBezTo>
                <a:cubicBezTo>
                  <a:pt x="34249" y="35028"/>
                  <a:pt x="34706" y="35055"/>
                  <a:pt x="35164" y="35055"/>
                </a:cubicBezTo>
                <a:cubicBezTo>
                  <a:pt x="35540" y="35055"/>
                  <a:pt x="35916" y="35037"/>
                  <a:pt x="36293" y="34992"/>
                </a:cubicBezTo>
                <a:cubicBezTo>
                  <a:pt x="36544" y="34951"/>
                  <a:pt x="36783" y="34930"/>
                  <a:pt x="37012" y="34930"/>
                </a:cubicBezTo>
                <a:cubicBezTo>
                  <a:pt x="38274" y="34930"/>
                  <a:pt x="39197" y="35556"/>
                  <a:pt x="39762" y="36826"/>
                </a:cubicBezTo>
                <a:cubicBezTo>
                  <a:pt x="39929" y="37160"/>
                  <a:pt x="40062" y="37494"/>
                  <a:pt x="40229" y="37827"/>
                </a:cubicBezTo>
                <a:cubicBezTo>
                  <a:pt x="40563" y="36226"/>
                  <a:pt x="39962" y="35059"/>
                  <a:pt x="38628" y="34258"/>
                </a:cubicBezTo>
                <a:cubicBezTo>
                  <a:pt x="38818" y="33982"/>
                  <a:pt x="38999" y="33857"/>
                  <a:pt x="39190" y="33857"/>
                </a:cubicBezTo>
                <a:cubicBezTo>
                  <a:pt x="39367" y="33857"/>
                  <a:pt x="39553" y="33965"/>
                  <a:pt x="39762" y="34158"/>
                </a:cubicBezTo>
                <a:cubicBezTo>
                  <a:pt x="41130" y="35359"/>
                  <a:pt x="41730" y="36860"/>
                  <a:pt x="41397" y="38661"/>
                </a:cubicBezTo>
                <a:cubicBezTo>
                  <a:pt x="41296" y="39161"/>
                  <a:pt x="41230" y="39662"/>
                  <a:pt x="41096" y="40229"/>
                </a:cubicBezTo>
                <a:cubicBezTo>
                  <a:pt x="42998" y="38094"/>
                  <a:pt x="42597" y="35492"/>
                  <a:pt x="40062" y="33057"/>
                </a:cubicBezTo>
                <a:cubicBezTo>
                  <a:pt x="40429" y="32590"/>
                  <a:pt x="40796" y="32190"/>
                  <a:pt x="41163" y="31756"/>
                </a:cubicBezTo>
                <a:close/>
                <a:moveTo>
                  <a:pt x="10541" y="31790"/>
                </a:moveTo>
                <a:cubicBezTo>
                  <a:pt x="10908" y="32223"/>
                  <a:pt x="11275" y="32690"/>
                  <a:pt x="11675" y="33090"/>
                </a:cubicBezTo>
                <a:cubicBezTo>
                  <a:pt x="9107" y="35526"/>
                  <a:pt x="8707" y="38127"/>
                  <a:pt x="10608" y="40262"/>
                </a:cubicBezTo>
                <a:cubicBezTo>
                  <a:pt x="10508" y="39628"/>
                  <a:pt x="10408" y="39128"/>
                  <a:pt x="10341" y="38694"/>
                </a:cubicBezTo>
                <a:cubicBezTo>
                  <a:pt x="10041" y="36860"/>
                  <a:pt x="10575" y="35392"/>
                  <a:pt x="11942" y="34191"/>
                </a:cubicBezTo>
                <a:cubicBezTo>
                  <a:pt x="12151" y="33998"/>
                  <a:pt x="12337" y="33891"/>
                  <a:pt x="12515" y="33891"/>
                </a:cubicBezTo>
                <a:cubicBezTo>
                  <a:pt x="12705" y="33891"/>
                  <a:pt x="12886" y="34015"/>
                  <a:pt x="13076" y="34291"/>
                </a:cubicBezTo>
                <a:cubicBezTo>
                  <a:pt x="11742" y="35092"/>
                  <a:pt x="11175" y="36259"/>
                  <a:pt x="11509" y="37861"/>
                </a:cubicBezTo>
                <a:cubicBezTo>
                  <a:pt x="11675" y="37527"/>
                  <a:pt x="11775" y="37193"/>
                  <a:pt x="11942" y="36860"/>
                </a:cubicBezTo>
                <a:cubicBezTo>
                  <a:pt x="12507" y="35589"/>
                  <a:pt x="13430" y="34964"/>
                  <a:pt x="14692" y="34964"/>
                </a:cubicBezTo>
                <a:cubicBezTo>
                  <a:pt x="14921" y="34964"/>
                  <a:pt x="15161" y="34984"/>
                  <a:pt x="15411" y="35025"/>
                </a:cubicBezTo>
                <a:cubicBezTo>
                  <a:pt x="15788" y="35070"/>
                  <a:pt x="16164" y="35088"/>
                  <a:pt x="16541" y="35088"/>
                </a:cubicBezTo>
                <a:cubicBezTo>
                  <a:pt x="16998" y="35088"/>
                  <a:pt x="17456" y="35062"/>
                  <a:pt x="17913" y="35025"/>
                </a:cubicBezTo>
                <a:cubicBezTo>
                  <a:pt x="18120" y="35003"/>
                  <a:pt x="18322" y="34991"/>
                  <a:pt x="18519" y="34991"/>
                </a:cubicBezTo>
                <a:cubicBezTo>
                  <a:pt x="19211" y="34991"/>
                  <a:pt x="19844" y="35143"/>
                  <a:pt x="20415" y="35559"/>
                </a:cubicBezTo>
                <a:cubicBezTo>
                  <a:pt x="20882" y="35892"/>
                  <a:pt x="21349" y="36226"/>
                  <a:pt x="21849" y="36426"/>
                </a:cubicBezTo>
                <a:cubicBezTo>
                  <a:pt x="22883" y="36860"/>
                  <a:pt x="23083" y="37727"/>
                  <a:pt x="23350" y="38694"/>
                </a:cubicBezTo>
                <a:cubicBezTo>
                  <a:pt x="22917" y="38227"/>
                  <a:pt x="22450" y="37760"/>
                  <a:pt x="22049" y="37293"/>
                </a:cubicBezTo>
                <a:lnTo>
                  <a:pt x="22049" y="37293"/>
                </a:lnTo>
                <a:cubicBezTo>
                  <a:pt x="21949" y="37360"/>
                  <a:pt x="22283" y="38694"/>
                  <a:pt x="22550" y="39262"/>
                </a:cubicBezTo>
                <a:lnTo>
                  <a:pt x="22416" y="39362"/>
                </a:lnTo>
                <a:lnTo>
                  <a:pt x="21616" y="38561"/>
                </a:lnTo>
                <a:cubicBezTo>
                  <a:pt x="20682" y="37594"/>
                  <a:pt x="19681" y="36760"/>
                  <a:pt x="18347" y="36393"/>
                </a:cubicBezTo>
                <a:cubicBezTo>
                  <a:pt x="17828" y="36248"/>
                  <a:pt x="17318" y="36177"/>
                  <a:pt x="16826" y="36177"/>
                </a:cubicBezTo>
                <a:cubicBezTo>
                  <a:pt x="14945" y="36177"/>
                  <a:pt x="13329" y="37210"/>
                  <a:pt x="12509" y="39061"/>
                </a:cubicBezTo>
                <a:cubicBezTo>
                  <a:pt x="12242" y="39628"/>
                  <a:pt x="12076" y="40262"/>
                  <a:pt x="11875" y="40896"/>
                </a:cubicBezTo>
                <a:cubicBezTo>
                  <a:pt x="11742" y="41263"/>
                  <a:pt x="11575" y="41597"/>
                  <a:pt x="11442" y="41930"/>
                </a:cubicBezTo>
                <a:cubicBezTo>
                  <a:pt x="9407" y="41430"/>
                  <a:pt x="7873" y="39262"/>
                  <a:pt x="7672" y="36927"/>
                </a:cubicBezTo>
                <a:cubicBezTo>
                  <a:pt x="7439" y="34758"/>
                  <a:pt x="8673" y="32590"/>
                  <a:pt x="10541" y="31790"/>
                </a:cubicBezTo>
                <a:close/>
                <a:moveTo>
                  <a:pt x="30555" y="39662"/>
                </a:moveTo>
                <a:cubicBezTo>
                  <a:pt x="30589" y="39829"/>
                  <a:pt x="30622" y="39929"/>
                  <a:pt x="30589" y="40029"/>
                </a:cubicBezTo>
                <a:cubicBezTo>
                  <a:pt x="29288" y="42931"/>
                  <a:pt x="28888" y="46033"/>
                  <a:pt x="28554" y="49169"/>
                </a:cubicBezTo>
                <a:cubicBezTo>
                  <a:pt x="28054" y="54172"/>
                  <a:pt x="27954" y="59176"/>
                  <a:pt x="27954" y="64179"/>
                </a:cubicBezTo>
                <a:cubicBezTo>
                  <a:pt x="27954" y="65680"/>
                  <a:pt x="28020" y="67215"/>
                  <a:pt x="27387" y="68683"/>
                </a:cubicBezTo>
                <a:cubicBezTo>
                  <a:pt x="27286" y="68849"/>
                  <a:pt x="27220" y="69016"/>
                  <a:pt x="26920" y="69183"/>
                </a:cubicBezTo>
                <a:cubicBezTo>
                  <a:pt x="26953" y="67715"/>
                  <a:pt x="26953" y="66281"/>
                  <a:pt x="26986" y="64847"/>
                </a:cubicBezTo>
                <a:cubicBezTo>
                  <a:pt x="27053" y="63279"/>
                  <a:pt x="27053" y="61778"/>
                  <a:pt x="27120" y="60243"/>
                </a:cubicBezTo>
                <a:cubicBezTo>
                  <a:pt x="27186" y="58742"/>
                  <a:pt x="27220" y="57274"/>
                  <a:pt x="27286" y="55773"/>
                </a:cubicBezTo>
                <a:cubicBezTo>
                  <a:pt x="27387" y="54272"/>
                  <a:pt x="27553" y="52738"/>
                  <a:pt x="27687" y="51237"/>
                </a:cubicBezTo>
                <a:cubicBezTo>
                  <a:pt x="27787" y="49769"/>
                  <a:pt x="27920" y="48335"/>
                  <a:pt x="28054" y="46834"/>
                </a:cubicBezTo>
                <a:cubicBezTo>
                  <a:pt x="27954" y="46834"/>
                  <a:pt x="27286" y="48602"/>
                  <a:pt x="27186" y="49536"/>
                </a:cubicBezTo>
                <a:cubicBezTo>
                  <a:pt x="26920" y="51570"/>
                  <a:pt x="26719" y="53572"/>
                  <a:pt x="26519" y="55607"/>
                </a:cubicBezTo>
                <a:cubicBezTo>
                  <a:pt x="26286" y="57608"/>
                  <a:pt x="26052" y="59609"/>
                  <a:pt x="25852" y="61678"/>
                </a:cubicBezTo>
                <a:cubicBezTo>
                  <a:pt x="25619" y="59676"/>
                  <a:pt x="25385" y="57675"/>
                  <a:pt x="25185" y="55607"/>
                </a:cubicBezTo>
                <a:cubicBezTo>
                  <a:pt x="24951" y="53572"/>
                  <a:pt x="24751" y="51537"/>
                  <a:pt x="24518" y="49536"/>
                </a:cubicBezTo>
                <a:cubicBezTo>
                  <a:pt x="24384" y="48602"/>
                  <a:pt x="23717" y="46834"/>
                  <a:pt x="23617" y="46834"/>
                </a:cubicBezTo>
                <a:cubicBezTo>
                  <a:pt x="23751" y="48268"/>
                  <a:pt x="23884" y="49736"/>
                  <a:pt x="24017" y="51237"/>
                </a:cubicBezTo>
                <a:cubicBezTo>
                  <a:pt x="24118" y="52738"/>
                  <a:pt x="24251" y="54272"/>
                  <a:pt x="24384" y="55773"/>
                </a:cubicBezTo>
                <a:cubicBezTo>
                  <a:pt x="24451" y="57274"/>
                  <a:pt x="24518" y="58742"/>
                  <a:pt x="24551" y="60243"/>
                </a:cubicBezTo>
                <a:cubicBezTo>
                  <a:pt x="24585" y="61778"/>
                  <a:pt x="24618" y="63279"/>
                  <a:pt x="24685" y="64847"/>
                </a:cubicBezTo>
                <a:cubicBezTo>
                  <a:pt x="24718" y="66248"/>
                  <a:pt x="24718" y="67715"/>
                  <a:pt x="24751" y="69183"/>
                </a:cubicBezTo>
                <a:cubicBezTo>
                  <a:pt x="24451" y="69016"/>
                  <a:pt x="24384" y="68849"/>
                  <a:pt x="24284" y="68683"/>
                </a:cubicBezTo>
                <a:cubicBezTo>
                  <a:pt x="23717" y="67215"/>
                  <a:pt x="23717" y="65714"/>
                  <a:pt x="23717" y="64179"/>
                </a:cubicBezTo>
                <a:cubicBezTo>
                  <a:pt x="23751" y="59176"/>
                  <a:pt x="23617" y="54172"/>
                  <a:pt x="23117" y="49169"/>
                </a:cubicBezTo>
                <a:cubicBezTo>
                  <a:pt x="22850" y="46033"/>
                  <a:pt x="22383" y="42931"/>
                  <a:pt x="21082" y="40029"/>
                </a:cubicBezTo>
                <a:cubicBezTo>
                  <a:pt x="21049" y="39929"/>
                  <a:pt x="21082" y="39829"/>
                  <a:pt x="21115" y="39662"/>
                </a:cubicBezTo>
                <a:cubicBezTo>
                  <a:pt x="23612" y="42059"/>
                  <a:pt x="25776" y="50003"/>
                  <a:pt x="25852" y="50003"/>
                </a:cubicBezTo>
                <a:cubicBezTo>
                  <a:pt x="25852" y="50003"/>
                  <a:pt x="25852" y="50003"/>
                  <a:pt x="25852" y="50003"/>
                </a:cubicBezTo>
                <a:cubicBezTo>
                  <a:pt x="25885" y="50003"/>
                  <a:pt x="28054" y="42030"/>
                  <a:pt x="30555" y="39662"/>
                </a:cubicBezTo>
                <a:close/>
                <a:moveTo>
                  <a:pt x="15178" y="64913"/>
                </a:moveTo>
                <a:lnTo>
                  <a:pt x="15178" y="64913"/>
                </a:lnTo>
                <a:cubicBezTo>
                  <a:pt x="14318" y="66602"/>
                  <a:pt x="14815" y="67810"/>
                  <a:pt x="16329" y="67810"/>
                </a:cubicBezTo>
                <a:cubicBezTo>
                  <a:pt x="16460" y="67810"/>
                  <a:pt x="16599" y="67801"/>
                  <a:pt x="16746" y="67782"/>
                </a:cubicBezTo>
                <a:lnTo>
                  <a:pt x="16746" y="67782"/>
                </a:lnTo>
                <a:cubicBezTo>
                  <a:pt x="16545" y="68783"/>
                  <a:pt x="16078" y="69250"/>
                  <a:pt x="15245" y="69283"/>
                </a:cubicBezTo>
                <a:cubicBezTo>
                  <a:pt x="15217" y="69285"/>
                  <a:pt x="15189" y="69286"/>
                  <a:pt x="15161" y="69286"/>
                </a:cubicBezTo>
                <a:cubicBezTo>
                  <a:pt x="14168" y="69286"/>
                  <a:pt x="12841" y="68155"/>
                  <a:pt x="12776" y="67182"/>
                </a:cubicBezTo>
                <a:cubicBezTo>
                  <a:pt x="12776" y="66915"/>
                  <a:pt x="12910" y="66614"/>
                  <a:pt x="13043" y="66381"/>
                </a:cubicBezTo>
                <a:cubicBezTo>
                  <a:pt x="13410" y="65714"/>
                  <a:pt x="14077" y="65247"/>
                  <a:pt x="15178" y="64913"/>
                </a:cubicBezTo>
                <a:close/>
                <a:moveTo>
                  <a:pt x="36526" y="64947"/>
                </a:moveTo>
                <a:lnTo>
                  <a:pt x="36526" y="64947"/>
                </a:lnTo>
                <a:cubicBezTo>
                  <a:pt x="37594" y="65280"/>
                  <a:pt x="38261" y="65747"/>
                  <a:pt x="38628" y="66414"/>
                </a:cubicBezTo>
                <a:cubicBezTo>
                  <a:pt x="38761" y="66681"/>
                  <a:pt x="38895" y="66948"/>
                  <a:pt x="38895" y="67215"/>
                </a:cubicBezTo>
                <a:cubicBezTo>
                  <a:pt x="38797" y="68156"/>
                  <a:pt x="37470" y="69286"/>
                  <a:pt x="36507" y="69286"/>
                </a:cubicBezTo>
                <a:cubicBezTo>
                  <a:pt x="36480" y="69286"/>
                  <a:pt x="36453" y="69285"/>
                  <a:pt x="36426" y="69283"/>
                </a:cubicBezTo>
                <a:cubicBezTo>
                  <a:pt x="35592" y="69250"/>
                  <a:pt x="35125" y="68783"/>
                  <a:pt x="34925" y="67782"/>
                </a:cubicBezTo>
                <a:lnTo>
                  <a:pt x="34925" y="67782"/>
                </a:lnTo>
                <a:cubicBezTo>
                  <a:pt x="35069" y="67800"/>
                  <a:pt x="35205" y="67809"/>
                  <a:pt x="35335" y="67809"/>
                </a:cubicBezTo>
                <a:cubicBezTo>
                  <a:pt x="36859" y="67809"/>
                  <a:pt x="37387" y="66576"/>
                  <a:pt x="36526" y="64947"/>
                </a:cubicBezTo>
                <a:close/>
                <a:moveTo>
                  <a:pt x="35202" y="61292"/>
                </a:moveTo>
                <a:cubicBezTo>
                  <a:pt x="35459" y="61292"/>
                  <a:pt x="35715" y="61311"/>
                  <a:pt x="35959" y="61344"/>
                </a:cubicBezTo>
                <a:cubicBezTo>
                  <a:pt x="37894" y="61544"/>
                  <a:pt x="39262" y="63412"/>
                  <a:pt x="39028" y="65280"/>
                </a:cubicBezTo>
                <a:cubicBezTo>
                  <a:pt x="38394" y="64880"/>
                  <a:pt x="37761" y="64313"/>
                  <a:pt x="37060" y="64046"/>
                </a:cubicBezTo>
                <a:cubicBezTo>
                  <a:pt x="36651" y="63887"/>
                  <a:pt x="36228" y="63812"/>
                  <a:pt x="35805" y="63812"/>
                </a:cubicBezTo>
                <a:cubicBezTo>
                  <a:pt x="34533" y="63812"/>
                  <a:pt x="33257" y="64488"/>
                  <a:pt x="32357" y="65614"/>
                </a:cubicBezTo>
                <a:cubicBezTo>
                  <a:pt x="31423" y="66748"/>
                  <a:pt x="31022" y="68082"/>
                  <a:pt x="30822" y="69517"/>
                </a:cubicBezTo>
                <a:cubicBezTo>
                  <a:pt x="30622" y="71251"/>
                  <a:pt x="30455" y="73019"/>
                  <a:pt x="30255" y="74754"/>
                </a:cubicBezTo>
                <a:cubicBezTo>
                  <a:pt x="30189" y="75521"/>
                  <a:pt x="29988" y="76255"/>
                  <a:pt x="29288" y="76955"/>
                </a:cubicBezTo>
                <a:cubicBezTo>
                  <a:pt x="29388" y="76121"/>
                  <a:pt x="29455" y="75454"/>
                  <a:pt x="29555" y="74754"/>
                </a:cubicBezTo>
                <a:lnTo>
                  <a:pt x="29555" y="74754"/>
                </a:lnTo>
                <a:cubicBezTo>
                  <a:pt x="29255" y="74887"/>
                  <a:pt x="29088" y="74920"/>
                  <a:pt x="28888" y="75020"/>
                </a:cubicBezTo>
                <a:cubicBezTo>
                  <a:pt x="29221" y="73253"/>
                  <a:pt x="29455" y="71551"/>
                  <a:pt x="29922" y="69917"/>
                </a:cubicBezTo>
                <a:cubicBezTo>
                  <a:pt x="30322" y="68449"/>
                  <a:pt x="30889" y="67015"/>
                  <a:pt x="31556" y="65680"/>
                </a:cubicBezTo>
                <a:cubicBezTo>
                  <a:pt x="32457" y="63912"/>
                  <a:pt x="33958" y="62945"/>
                  <a:pt x="35993" y="62845"/>
                </a:cubicBezTo>
                <a:cubicBezTo>
                  <a:pt x="36226" y="62845"/>
                  <a:pt x="36393" y="62778"/>
                  <a:pt x="36593" y="62745"/>
                </a:cubicBezTo>
                <a:cubicBezTo>
                  <a:pt x="36326" y="62445"/>
                  <a:pt x="36059" y="62345"/>
                  <a:pt x="35793" y="62278"/>
                </a:cubicBezTo>
                <a:cubicBezTo>
                  <a:pt x="35638" y="62265"/>
                  <a:pt x="35484" y="62258"/>
                  <a:pt x="35331" y="62258"/>
                </a:cubicBezTo>
                <a:cubicBezTo>
                  <a:pt x="34330" y="62258"/>
                  <a:pt x="33381" y="62551"/>
                  <a:pt x="32657" y="63245"/>
                </a:cubicBezTo>
                <a:cubicBezTo>
                  <a:pt x="31890" y="63946"/>
                  <a:pt x="31156" y="64780"/>
                  <a:pt x="30589" y="65714"/>
                </a:cubicBezTo>
                <a:cubicBezTo>
                  <a:pt x="29621" y="67215"/>
                  <a:pt x="29154" y="68916"/>
                  <a:pt x="28754" y="70617"/>
                </a:cubicBezTo>
                <a:cubicBezTo>
                  <a:pt x="28454" y="72018"/>
                  <a:pt x="28154" y="73386"/>
                  <a:pt x="27820" y="74720"/>
                </a:cubicBezTo>
                <a:cubicBezTo>
                  <a:pt x="27653" y="75387"/>
                  <a:pt x="27387" y="76021"/>
                  <a:pt x="27153" y="76688"/>
                </a:cubicBezTo>
                <a:cubicBezTo>
                  <a:pt x="27086" y="76688"/>
                  <a:pt x="26986" y="76622"/>
                  <a:pt x="26886" y="76622"/>
                </a:cubicBezTo>
                <a:cubicBezTo>
                  <a:pt x="26886" y="75854"/>
                  <a:pt x="26753" y="75020"/>
                  <a:pt x="26953" y="74287"/>
                </a:cubicBezTo>
                <a:cubicBezTo>
                  <a:pt x="27753" y="71385"/>
                  <a:pt x="28687" y="68516"/>
                  <a:pt x="29588" y="65580"/>
                </a:cubicBezTo>
                <a:cubicBezTo>
                  <a:pt x="30255" y="63479"/>
                  <a:pt x="31756" y="62245"/>
                  <a:pt x="33724" y="61544"/>
                </a:cubicBezTo>
                <a:cubicBezTo>
                  <a:pt x="34169" y="61366"/>
                  <a:pt x="34688" y="61292"/>
                  <a:pt x="35202" y="61292"/>
                </a:cubicBezTo>
                <a:close/>
                <a:moveTo>
                  <a:pt x="16461" y="61325"/>
                </a:moveTo>
                <a:cubicBezTo>
                  <a:pt x="16968" y="61325"/>
                  <a:pt x="17479" y="61400"/>
                  <a:pt x="17946" y="61577"/>
                </a:cubicBezTo>
                <a:cubicBezTo>
                  <a:pt x="19915" y="62278"/>
                  <a:pt x="21416" y="63546"/>
                  <a:pt x="22083" y="65614"/>
                </a:cubicBezTo>
                <a:cubicBezTo>
                  <a:pt x="23017" y="68549"/>
                  <a:pt x="23917" y="71418"/>
                  <a:pt x="24751" y="74320"/>
                </a:cubicBezTo>
                <a:cubicBezTo>
                  <a:pt x="24951" y="75087"/>
                  <a:pt x="24851" y="75921"/>
                  <a:pt x="24851" y="76655"/>
                </a:cubicBezTo>
                <a:cubicBezTo>
                  <a:pt x="24751" y="76655"/>
                  <a:pt x="24685" y="76722"/>
                  <a:pt x="24551" y="76722"/>
                </a:cubicBezTo>
                <a:cubicBezTo>
                  <a:pt x="24284" y="76055"/>
                  <a:pt x="24017" y="75421"/>
                  <a:pt x="23884" y="74754"/>
                </a:cubicBezTo>
                <a:cubicBezTo>
                  <a:pt x="23517" y="73386"/>
                  <a:pt x="23250" y="72018"/>
                  <a:pt x="22917" y="70684"/>
                </a:cubicBezTo>
                <a:cubicBezTo>
                  <a:pt x="22550" y="68949"/>
                  <a:pt x="22049" y="67215"/>
                  <a:pt x="21082" y="65747"/>
                </a:cubicBezTo>
                <a:cubicBezTo>
                  <a:pt x="20515" y="64847"/>
                  <a:pt x="19781" y="64013"/>
                  <a:pt x="19014" y="63279"/>
                </a:cubicBezTo>
                <a:cubicBezTo>
                  <a:pt x="18233" y="62614"/>
                  <a:pt x="17327" y="62325"/>
                  <a:pt x="16339" y="62325"/>
                </a:cubicBezTo>
                <a:cubicBezTo>
                  <a:pt x="16187" y="62325"/>
                  <a:pt x="16034" y="62331"/>
                  <a:pt x="15878" y="62345"/>
                </a:cubicBezTo>
                <a:cubicBezTo>
                  <a:pt x="15578" y="62378"/>
                  <a:pt x="15311" y="62511"/>
                  <a:pt x="15078" y="62778"/>
                </a:cubicBezTo>
                <a:cubicBezTo>
                  <a:pt x="15278" y="62845"/>
                  <a:pt x="15445" y="62878"/>
                  <a:pt x="15678" y="62878"/>
                </a:cubicBezTo>
                <a:cubicBezTo>
                  <a:pt x="17680" y="63012"/>
                  <a:pt x="19214" y="63946"/>
                  <a:pt x="20115" y="65714"/>
                </a:cubicBezTo>
                <a:cubicBezTo>
                  <a:pt x="20815" y="67048"/>
                  <a:pt x="21382" y="68516"/>
                  <a:pt x="21749" y="69950"/>
                </a:cubicBezTo>
                <a:cubicBezTo>
                  <a:pt x="22216" y="71618"/>
                  <a:pt x="22450" y="73353"/>
                  <a:pt x="22783" y="75054"/>
                </a:cubicBezTo>
                <a:cubicBezTo>
                  <a:pt x="22583" y="74954"/>
                  <a:pt x="22416" y="74920"/>
                  <a:pt x="22116" y="74787"/>
                </a:cubicBezTo>
                <a:lnTo>
                  <a:pt x="22116" y="74787"/>
                </a:lnTo>
                <a:cubicBezTo>
                  <a:pt x="22216" y="75521"/>
                  <a:pt x="22283" y="76188"/>
                  <a:pt x="22383" y="77022"/>
                </a:cubicBezTo>
                <a:cubicBezTo>
                  <a:pt x="21716" y="76288"/>
                  <a:pt x="21549" y="75554"/>
                  <a:pt x="21416" y="74787"/>
                </a:cubicBezTo>
                <a:cubicBezTo>
                  <a:pt x="21215" y="73052"/>
                  <a:pt x="21049" y="71284"/>
                  <a:pt x="20815" y="69550"/>
                </a:cubicBezTo>
                <a:cubicBezTo>
                  <a:pt x="20648" y="68116"/>
                  <a:pt x="20215" y="66781"/>
                  <a:pt x="19314" y="65680"/>
                </a:cubicBezTo>
                <a:cubicBezTo>
                  <a:pt x="18409" y="64524"/>
                  <a:pt x="17125" y="63860"/>
                  <a:pt x="15848" y="63860"/>
                </a:cubicBezTo>
                <a:cubicBezTo>
                  <a:pt x="15431" y="63860"/>
                  <a:pt x="15014" y="63931"/>
                  <a:pt x="14611" y="64079"/>
                </a:cubicBezTo>
                <a:cubicBezTo>
                  <a:pt x="13910" y="64379"/>
                  <a:pt x="13276" y="64913"/>
                  <a:pt x="12643" y="65314"/>
                </a:cubicBezTo>
                <a:cubicBezTo>
                  <a:pt x="12409" y="63479"/>
                  <a:pt x="13777" y="61611"/>
                  <a:pt x="15712" y="61377"/>
                </a:cubicBezTo>
                <a:cubicBezTo>
                  <a:pt x="15956" y="61344"/>
                  <a:pt x="16208" y="61325"/>
                  <a:pt x="16461" y="61325"/>
                </a:cubicBezTo>
                <a:close/>
                <a:moveTo>
                  <a:pt x="27620" y="81425"/>
                </a:moveTo>
                <a:cubicBezTo>
                  <a:pt x="27753" y="83426"/>
                  <a:pt x="27887" y="85395"/>
                  <a:pt x="28054" y="87696"/>
                </a:cubicBezTo>
                <a:cubicBezTo>
                  <a:pt x="28354" y="87229"/>
                  <a:pt x="28587" y="87029"/>
                  <a:pt x="28788" y="86762"/>
                </a:cubicBezTo>
                <a:cubicBezTo>
                  <a:pt x="29121" y="86395"/>
                  <a:pt x="29421" y="85895"/>
                  <a:pt x="29788" y="85595"/>
                </a:cubicBezTo>
                <a:cubicBezTo>
                  <a:pt x="30075" y="85372"/>
                  <a:pt x="30375" y="85270"/>
                  <a:pt x="30655" y="85270"/>
                </a:cubicBezTo>
                <a:cubicBezTo>
                  <a:pt x="31253" y="85270"/>
                  <a:pt x="31755" y="85734"/>
                  <a:pt x="31823" y="86462"/>
                </a:cubicBezTo>
                <a:cubicBezTo>
                  <a:pt x="31923" y="87229"/>
                  <a:pt x="31656" y="87896"/>
                  <a:pt x="31256" y="88530"/>
                </a:cubicBezTo>
                <a:cubicBezTo>
                  <a:pt x="30822" y="89097"/>
                  <a:pt x="30389" y="89698"/>
                  <a:pt x="29922" y="90231"/>
                </a:cubicBezTo>
                <a:cubicBezTo>
                  <a:pt x="28854" y="91532"/>
                  <a:pt x="28120" y="92967"/>
                  <a:pt x="28020" y="94701"/>
                </a:cubicBezTo>
                <a:cubicBezTo>
                  <a:pt x="27787" y="97136"/>
                  <a:pt x="27353" y="99538"/>
                  <a:pt x="26252" y="101773"/>
                </a:cubicBezTo>
                <a:cubicBezTo>
                  <a:pt x="26188" y="101919"/>
                  <a:pt x="26021" y="101986"/>
                  <a:pt x="25851" y="101986"/>
                </a:cubicBezTo>
                <a:cubicBezTo>
                  <a:pt x="25671" y="101986"/>
                  <a:pt x="25487" y="101910"/>
                  <a:pt x="25418" y="101773"/>
                </a:cubicBezTo>
                <a:cubicBezTo>
                  <a:pt x="24351" y="99538"/>
                  <a:pt x="23884" y="97136"/>
                  <a:pt x="23684" y="94701"/>
                </a:cubicBezTo>
                <a:cubicBezTo>
                  <a:pt x="23517" y="92967"/>
                  <a:pt x="22850" y="91532"/>
                  <a:pt x="21749" y="90231"/>
                </a:cubicBezTo>
                <a:cubicBezTo>
                  <a:pt x="21282" y="89698"/>
                  <a:pt x="20849" y="89097"/>
                  <a:pt x="20415" y="88530"/>
                </a:cubicBezTo>
                <a:cubicBezTo>
                  <a:pt x="20015" y="87896"/>
                  <a:pt x="19748" y="87229"/>
                  <a:pt x="19848" y="86462"/>
                </a:cubicBezTo>
                <a:cubicBezTo>
                  <a:pt x="19916" y="85734"/>
                  <a:pt x="20434" y="85285"/>
                  <a:pt x="21032" y="85285"/>
                </a:cubicBezTo>
                <a:cubicBezTo>
                  <a:pt x="21311" y="85285"/>
                  <a:pt x="21607" y="85383"/>
                  <a:pt x="21883" y="85595"/>
                </a:cubicBezTo>
                <a:cubicBezTo>
                  <a:pt x="22250" y="85928"/>
                  <a:pt x="22550" y="86395"/>
                  <a:pt x="22883" y="86762"/>
                </a:cubicBezTo>
                <a:cubicBezTo>
                  <a:pt x="23083" y="87029"/>
                  <a:pt x="23284" y="87263"/>
                  <a:pt x="23717" y="87696"/>
                </a:cubicBezTo>
                <a:cubicBezTo>
                  <a:pt x="23851" y="85395"/>
                  <a:pt x="24017" y="83393"/>
                  <a:pt x="24118" y="81425"/>
                </a:cubicBezTo>
                <a:cubicBezTo>
                  <a:pt x="24418" y="81625"/>
                  <a:pt x="24618" y="81892"/>
                  <a:pt x="24618" y="82092"/>
                </a:cubicBezTo>
                <a:cubicBezTo>
                  <a:pt x="24585" y="84627"/>
                  <a:pt x="24518" y="87196"/>
                  <a:pt x="24418" y="89731"/>
                </a:cubicBezTo>
                <a:cubicBezTo>
                  <a:pt x="23417" y="88597"/>
                  <a:pt x="22616" y="87429"/>
                  <a:pt x="21382" y="86395"/>
                </a:cubicBezTo>
                <a:lnTo>
                  <a:pt x="21382" y="86395"/>
                </a:lnTo>
                <a:cubicBezTo>
                  <a:pt x="21616" y="87730"/>
                  <a:pt x="22216" y="88697"/>
                  <a:pt x="22850" y="89598"/>
                </a:cubicBezTo>
                <a:cubicBezTo>
                  <a:pt x="24084" y="91432"/>
                  <a:pt x="24551" y="93467"/>
                  <a:pt x="24418" y="95635"/>
                </a:cubicBezTo>
                <a:cubicBezTo>
                  <a:pt x="24351" y="97136"/>
                  <a:pt x="24718" y="98537"/>
                  <a:pt x="25352" y="99805"/>
                </a:cubicBezTo>
                <a:cubicBezTo>
                  <a:pt x="25418" y="99972"/>
                  <a:pt x="25519" y="100205"/>
                  <a:pt x="25619" y="100272"/>
                </a:cubicBezTo>
                <a:cubicBezTo>
                  <a:pt x="25719" y="100305"/>
                  <a:pt x="25785" y="100372"/>
                  <a:pt x="25885" y="100372"/>
                </a:cubicBezTo>
                <a:cubicBezTo>
                  <a:pt x="26019" y="100372"/>
                  <a:pt x="26086" y="100372"/>
                  <a:pt x="26119" y="100272"/>
                </a:cubicBezTo>
                <a:cubicBezTo>
                  <a:pt x="26252" y="100205"/>
                  <a:pt x="26352" y="99972"/>
                  <a:pt x="26419" y="99805"/>
                </a:cubicBezTo>
                <a:cubicBezTo>
                  <a:pt x="27053" y="98471"/>
                  <a:pt x="27420" y="97103"/>
                  <a:pt x="27320" y="95635"/>
                </a:cubicBezTo>
                <a:cubicBezTo>
                  <a:pt x="27220" y="93467"/>
                  <a:pt x="27653" y="91432"/>
                  <a:pt x="28921" y="89598"/>
                </a:cubicBezTo>
                <a:cubicBezTo>
                  <a:pt x="29555" y="88697"/>
                  <a:pt x="30122" y="87730"/>
                  <a:pt x="30389" y="86395"/>
                </a:cubicBezTo>
                <a:lnTo>
                  <a:pt x="30389" y="86395"/>
                </a:lnTo>
                <a:cubicBezTo>
                  <a:pt x="29121" y="87429"/>
                  <a:pt x="28354" y="88597"/>
                  <a:pt x="27353" y="89731"/>
                </a:cubicBezTo>
                <a:cubicBezTo>
                  <a:pt x="27253" y="87196"/>
                  <a:pt x="27186" y="84627"/>
                  <a:pt x="27120" y="82092"/>
                </a:cubicBezTo>
                <a:cubicBezTo>
                  <a:pt x="27120" y="81859"/>
                  <a:pt x="27353" y="81625"/>
                  <a:pt x="27620" y="81425"/>
                </a:cubicBezTo>
                <a:close/>
                <a:moveTo>
                  <a:pt x="25785" y="0"/>
                </a:moveTo>
                <a:cubicBezTo>
                  <a:pt x="25752" y="0"/>
                  <a:pt x="24918" y="1034"/>
                  <a:pt x="24618" y="1535"/>
                </a:cubicBezTo>
                <a:cubicBezTo>
                  <a:pt x="23917" y="2735"/>
                  <a:pt x="22883" y="3236"/>
                  <a:pt x="21549" y="3236"/>
                </a:cubicBezTo>
                <a:lnTo>
                  <a:pt x="20215" y="3236"/>
                </a:lnTo>
                <a:cubicBezTo>
                  <a:pt x="19047" y="3336"/>
                  <a:pt x="18380" y="3836"/>
                  <a:pt x="18047" y="5004"/>
                </a:cubicBezTo>
                <a:cubicBezTo>
                  <a:pt x="17613" y="6505"/>
                  <a:pt x="18047" y="7739"/>
                  <a:pt x="19081" y="8873"/>
                </a:cubicBezTo>
                <a:cubicBezTo>
                  <a:pt x="19347" y="9140"/>
                  <a:pt x="19581" y="9407"/>
                  <a:pt x="20015" y="9840"/>
                </a:cubicBezTo>
                <a:cubicBezTo>
                  <a:pt x="18447" y="9740"/>
                  <a:pt x="17279" y="9674"/>
                  <a:pt x="16179" y="8740"/>
                </a:cubicBezTo>
                <a:cubicBezTo>
                  <a:pt x="14935" y="7768"/>
                  <a:pt x="13515" y="7323"/>
                  <a:pt x="12125" y="7323"/>
                </a:cubicBezTo>
                <a:cubicBezTo>
                  <a:pt x="9075" y="7323"/>
                  <a:pt x="6167" y="9462"/>
                  <a:pt x="5571" y="12876"/>
                </a:cubicBezTo>
                <a:cubicBezTo>
                  <a:pt x="5538" y="13076"/>
                  <a:pt x="5504" y="13310"/>
                  <a:pt x="5504" y="13476"/>
                </a:cubicBezTo>
                <a:cubicBezTo>
                  <a:pt x="5504" y="14128"/>
                  <a:pt x="5865" y="14515"/>
                  <a:pt x="6423" y="14515"/>
                </a:cubicBezTo>
                <a:cubicBezTo>
                  <a:pt x="6522" y="14515"/>
                  <a:pt x="6628" y="14502"/>
                  <a:pt x="6738" y="14477"/>
                </a:cubicBezTo>
                <a:cubicBezTo>
                  <a:pt x="7072" y="14377"/>
                  <a:pt x="7406" y="14244"/>
                  <a:pt x="7773" y="14144"/>
                </a:cubicBezTo>
                <a:cubicBezTo>
                  <a:pt x="8187" y="13990"/>
                  <a:pt x="8576" y="13920"/>
                  <a:pt x="8933" y="13920"/>
                </a:cubicBezTo>
                <a:cubicBezTo>
                  <a:pt x="10441" y="13920"/>
                  <a:pt x="11370" y="15174"/>
                  <a:pt x="11208" y="16712"/>
                </a:cubicBezTo>
                <a:cubicBezTo>
                  <a:pt x="11075" y="16745"/>
                  <a:pt x="10908" y="16812"/>
                  <a:pt x="10741" y="16812"/>
                </a:cubicBezTo>
                <a:cubicBezTo>
                  <a:pt x="7406" y="16879"/>
                  <a:pt x="4770" y="18647"/>
                  <a:pt x="2402" y="20648"/>
                </a:cubicBezTo>
                <a:cubicBezTo>
                  <a:pt x="0" y="22683"/>
                  <a:pt x="234" y="25085"/>
                  <a:pt x="834" y="27720"/>
                </a:cubicBezTo>
                <a:cubicBezTo>
                  <a:pt x="928" y="28188"/>
                  <a:pt x="1189" y="28425"/>
                  <a:pt x="1495" y="28425"/>
                </a:cubicBezTo>
                <a:cubicBezTo>
                  <a:pt x="1735" y="28425"/>
                  <a:pt x="2001" y="28280"/>
                  <a:pt x="2235" y="27987"/>
                </a:cubicBezTo>
                <a:cubicBezTo>
                  <a:pt x="2569" y="27553"/>
                  <a:pt x="2836" y="27086"/>
                  <a:pt x="3069" y="26686"/>
                </a:cubicBezTo>
                <a:cubicBezTo>
                  <a:pt x="3703" y="25718"/>
                  <a:pt x="4504" y="24918"/>
                  <a:pt x="5671" y="24651"/>
                </a:cubicBezTo>
                <a:cubicBezTo>
                  <a:pt x="5903" y="24578"/>
                  <a:pt x="6131" y="24544"/>
                  <a:pt x="6350" y="24544"/>
                </a:cubicBezTo>
                <a:cubicBezTo>
                  <a:pt x="7237" y="24544"/>
                  <a:pt x="7992" y="25110"/>
                  <a:pt x="8340" y="26019"/>
                </a:cubicBezTo>
                <a:cubicBezTo>
                  <a:pt x="8740" y="27320"/>
                  <a:pt x="9174" y="28587"/>
                  <a:pt x="9607" y="29888"/>
                </a:cubicBezTo>
                <a:cubicBezTo>
                  <a:pt x="9741" y="30255"/>
                  <a:pt x="9874" y="30589"/>
                  <a:pt x="10007" y="30922"/>
                </a:cubicBezTo>
                <a:cubicBezTo>
                  <a:pt x="7406" y="32257"/>
                  <a:pt x="6505" y="34391"/>
                  <a:pt x="6672" y="37060"/>
                </a:cubicBezTo>
                <a:cubicBezTo>
                  <a:pt x="6839" y="39428"/>
                  <a:pt x="8006" y="41230"/>
                  <a:pt x="9941" y="42531"/>
                </a:cubicBezTo>
                <a:cubicBezTo>
                  <a:pt x="10437" y="42850"/>
                  <a:pt x="10875" y="43005"/>
                  <a:pt x="11255" y="43005"/>
                </a:cubicBezTo>
                <a:cubicBezTo>
                  <a:pt x="11949" y="43005"/>
                  <a:pt x="12453" y="42487"/>
                  <a:pt x="12776" y="41496"/>
                </a:cubicBezTo>
                <a:cubicBezTo>
                  <a:pt x="12943" y="40896"/>
                  <a:pt x="13110" y="40329"/>
                  <a:pt x="13343" y="39762"/>
                </a:cubicBezTo>
                <a:cubicBezTo>
                  <a:pt x="13710" y="38828"/>
                  <a:pt x="14377" y="38061"/>
                  <a:pt x="15345" y="37594"/>
                </a:cubicBezTo>
                <a:cubicBezTo>
                  <a:pt x="15835" y="37354"/>
                  <a:pt x="16332" y="37235"/>
                  <a:pt x="16809" y="37235"/>
                </a:cubicBezTo>
                <a:cubicBezTo>
                  <a:pt x="17792" y="37235"/>
                  <a:pt x="18686" y="37740"/>
                  <a:pt x="19247" y="38728"/>
                </a:cubicBezTo>
                <a:cubicBezTo>
                  <a:pt x="19915" y="39895"/>
                  <a:pt x="20582" y="41163"/>
                  <a:pt x="20949" y="42430"/>
                </a:cubicBezTo>
                <a:cubicBezTo>
                  <a:pt x="21549" y="44465"/>
                  <a:pt x="22016" y="46567"/>
                  <a:pt x="22216" y="48635"/>
                </a:cubicBezTo>
                <a:cubicBezTo>
                  <a:pt x="22583" y="52771"/>
                  <a:pt x="22783" y="56941"/>
                  <a:pt x="23017" y="61110"/>
                </a:cubicBezTo>
                <a:cubicBezTo>
                  <a:pt x="23050" y="62044"/>
                  <a:pt x="22850" y="62945"/>
                  <a:pt x="22750" y="64113"/>
                </a:cubicBezTo>
                <a:cubicBezTo>
                  <a:pt x="22350" y="63612"/>
                  <a:pt x="22116" y="63312"/>
                  <a:pt x="21916" y="63045"/>
                </a:cubicBezTo>
                <a:cubicBezTo>
                  <a:pt x="20782" y="61611"/>
                  <a:pt x="19381" y="60744"/>
                  <a:pt x="17613" y="60310"/>
                </a:cubicBezTo>
                <a:cubicBezTo>
                  <a:pt x="17228" y="60223"/>
                  <a:pt x="16844" y="60180"/>
                  <a:pt x="16469" y="60180"/>
                </a:cubicBezTo>
                <a:cubicBezTo>
                  <a:pt x="14402" y="60180"/>
                  <a:pt x="12563" y="61457"/>
                  <a:pt x="11942" y="63546"/>
                </a:cubicBezTo>
                <a:cubicBezTo>
                  <a:pt x="11675" y="64480"/>
                  <a:pt x="11609" y="65614"/>
                  <a:pt x="11709" y="66614"/>
                </a:cubicBezTo>
                <a:cubicBezTo>
                  <a:pt x="11842" y="67982"/>
                  <a:pt x="12576" y="69116"/>
                  <a:pt x="13844" y="69783"/>
                </a:cubicBezTo>
                <a:cubicBezTo>
                  <a:pt x="14317" y="70051"/>
                  <a:pt x="14790" y="70179"/>
                  <a:pt x="15233" y="70179"/>
                </a:cubicBezTo>
                <a:cubicBezTo>
                  <a:pt x="16226" y="70179"/>
                  <a:pt x="17067" y="69536"/>
                  <a:pt x="17413" y="68382"/>
                </a:cubicBezTo>
                <a:cubicBezTo>
                  <a:pt x="17546" y="67915"/>
                  <a:pt x="17580" y="67415"/>
                  <a:pt x="17580" y="66948"/>
                </a:cubicBezTo>
                <a:cubicBezTo>
                  <a:pt x="17580" y="66748"/>
                  <a:pt x="17413" y="66481"/>
                  <a:pt x="17246" y="66214"/>
                </a:cubicBezTo>
                <a:cubicBezTo>
                  <a:pt x="17012" y="66414"/>
                  <a:pt x="16846" y="66481"/>
                  <a:pt x="16679" y="66614"/>
                </a:cubicBezTo>
                <a:cubicBezTo>
                  <a:pt x="16493" y="66754"/>
                  <a:pt x="16324" y="66942"/>
                  <a:pt x="16125" y="66942"/>
                </a:cubicBezTo>
                <a:cubicBezTo>
                  <a:pt x="16038" y="66942"/>
                  <a:pt x="15946" y="66906"/>
                  <a:pt x="15845" y="66815"/>
                </a:cubicBezTo>
                <a:cubicBezTo>
                  <a:pt x="15511" y="66481"/>
                  <a:pt x="15545" y="66114"/>
                  <a:pt x="15778" y="65747"/>
                </a:cubicBezTo>
                <a:cubicBezTo>
                  <a:pt x="16033" y="65394"/>
                  <a:pt x="16393" y="65214"/>
                  <a:pt x="16774" y="65214"/>
                </a:cubicBezTo>
                <a:cubicBezTo>
                  <a:pt x="17041" y="65214"/>
                  <a:pt x="17319" y="65302"/>
                  <a:pt x="17580" y="65480"/>
                </a:cubicBezTo>
                <a:cubicBezTo>
                  <a:pt x="18747" y="66281"/>
                  <a:pt x="19347" y="67448"/>
                  <a:pt x="19614" y="68783"/>
                </a:cubicBezTo>
                <a:cubicBezTo>
                  <a:pt x="19848" y="69750"/>
                  <a:pt x="20015" y="70751"/>
                  <a:pt x="20081" y="71751"/>
                </a:cubicBezTo>
                <a:cubicBezTo>
                  <a:pt x="20281" y="74587"/>
                  <a:pt x="20715" y="77322"/>
                  <a:pt x="22750" y="79557"/>
                </a:cubicBezTo>
                <a:cubicBezTo>
                  <a:pt x="22850" y="79657"/>
                  <a:pt x="22917" y="79824"/>
                  <a:pt x="22950" y="79957"/>
                </a:cubicBezTo>
                <a:cubicBezTo>
                  <a:pt x="23184" y="81592"/>
                  <a:pt x="23083" y="83226"/>
                  <a:pt x="23083" y="84961"/>
                </a:cubicBezTo>
                <a:cubicBezTo>
                  <a:pt x="22783" y="84794"/>
                  <a:pt x="22616" y="84761"/>
                  <a:pt x="22516" y="84661"/>
                </a:cubicBezTo>
                <a:cubicBezTo>
                  <a:pt x="22022" y="84349"/>
                  <a:pt x="21527" y="84168"/>
                  <a:pt x="21027" y="84168"/>
                </a:cubicBezTo>
                <a:cubicBezTo>
                  <a:pt x="20616" y="84168"/>
                  <a:pt x="20202" y="84290"/>
                  <a:pt x="19781" y="84561"/>
                </a:cubicBezTo>
                <a:cubicBezTo>
                  <a:pt x="18847" y="85228"/>
                  <a:pt x="18514" y="86228"/>
                  <a:pt x="18780" y="87296"/>
                </a:cubicBezTo>
                <a:cubicBezTo>
                  <a:pt x="19047" y="88163"/>
                  <a:pt x="19514" y="88964"/>
                  <a:pt x="20015" y="89764"/>
                </a:cubicBezTo>
                <a:cubicBezTo>
                  <a:pt x="20415" y="90398"/>
                  <a:pt x="21015" y="90932"/>
                  <a:pt x="21516" y="91466"/>
                </a:cubicBezTo>
                <a:cubicBezTo>
                  <a:pt x="22350" y="92433"/>
                  <a:pt x="22783" y="93500"/>
                  <a:pt x="22750" y="94835"/>
                </a:cubicBezTo>
                <a:cubicBezTo>
                  <a:pt x="22717" y="96903"/>
                  <a:pt x="22950" y="98938"/>
                  <a:pt x="23884" y="100806"/>
                </a:cubicBezTo>
                <a:cubicBezTo>
                  <a:pt x="24251" y="101573"/>
                  <a:pt x="24585" y="102340"/>
                  <a:pt x="24918" y="103107"/>
                </a:cubicBezTo>
                <a:cubicBezTo>
                  <a:pt x="25018" y="103274"/>
                  <a:pt x="25418" y="104475"/>
                  <a:pt x="25852" y="104475"/>
                </a:cubicBezTo>
                <a:cubicBezTo>
                  <a:pt x="26252" y="104475"/>
                  <a:pt x="26686" y="103274"/>
                  <a:pt x="26753" y="103107"/>
                </a:cubicBezTo>
                <a:cubicBezTo>
                  <a:pt x="27086" y="102340"/>
                  <a:pt x="27420" y="101573"/>
                  <a:pt x="27787" y="100806"/>
                </a:cubicBezTo>
                <a:cubicBezTo>
                  <a:pt x="28687" y="98938"/>
                  <a:pt x="28954" y="96903"/>
                  <a:pt x="28921" y="94835"/>
                </a:cubicBezTo>
                <a:cubicBezTo>
                  <a:pt x="28888" y="93500"/>
                  <a:pt x="29355" y="92433"/>
                  <a:pt x="30189" y="91466"/>
                </a:cubicBezTo>
                <a:cubicBezTo>
                  <a:pt x="30689" y="90898"/>
                  <a:pt x="31256" y="90398"/>
                  <a:pt x="31690" y="89764"/>
                </a:cubicBezTo>
                <a:cubicBezTo>
                  <a:pt x="32190" y="88997"/>
                  <a:pt x="32624" y="88163"/>
                  <a:pt x="32890" y="87296"/>
                </a:cubicBezTo>
                <a:cubicBezTo>
                  <a:pt x="33191" y="86228"/>
                  <a:pt x="32824" y="85228"/>
                  <a:pt x="31890" y="84561"/>
                </a:cubicBezTo>
                <a:cubicBezTo>
                  <a:pt x="31497" y="84273"/>
                  <a:pt x="31083" y="84144"/>
                  <a:pt x="30667" y="84144"/>
                </a:cubicBezTo>
                <a:cubicBezTo>
                  <a:pt x="30166" y="84144"/>
                  <a:pt x="29662" y="84332"/>
                  <a:pt x="29188" y="84661"/>
                </a:cubicBezTo>
                <a:cubicBezTo>
                  <a:pt x="29054" y="84761"/>
                  <a:pt x="28921" y="84794"/>
                  <a:pt x="28587" y="84961"/>
                </a:cubicBezTo>
                <a:cubicBezTo>
                  <a:pt x="28587" y="83226"/>
                  <a:pt x="28454" y="81592"/>
                  <a:pt x="28721" y="79957"/>
                </a:cubicBezTo>
                <a:cubicBezTo>
                  <a:pt x="28721" y="79791"/>
                  <a:pt x="28788" y="79624"/>
                  <a:pt x="28921" y="79557"/>
                </a:cubicBezTo>
                <a:cubicBezTo>
                  <a:pt x="30956" y="77322"/>
                  <a:pt x="31389" y="74587"/>
                  <a:pt x="31590" y="71751"/>
                </a:cubicBezTo>
                <a:cubicBezTo>
                  <a:pt x="31690" y="70751"/>
                  <a:pt x="31790" y="69750"/>
                  <a:pt x="32057" y="68783"/>
                </a:cubicBezTo>
                <a:cubicBezTo>
                  <a:pt x="32357" y="67482"/>
                  <a:pt x="32924" y="66281"/>
                  <a:pt x="34091" y="65480"/>
                </a:cubicBezTo>
                <a:cubicBezTo>
                  <a:pt x="34355" y="65314"/>
                  <a:pt x="34636" y="65228"/>
                  <a:pt x="34906" y="65228"/>
                </a:cubicBezTo>
                <a:cubicBezTo>
                  <a:pt x="35284" y="65228"/>
                  <a:pt x="35639" y="65397"/>
                  <a:pt x="35893" y="65747"/>
                </a:cubicBezTo>
                <a:cubicBezTo>
                  <a:pt x="36126" y="66114"/>
                  <a:pt x="36226" y="66481"/>
                  <a:pt x="35859" y="66815"/>
                </a:cubicBezTo>
                <a:cubicBezTo>
                  <a:pt x="35748" y="66915"/>
                  <a:pt x="35644" y="66955"/>
                  <a:pt x="35547" y="66955"/>
                </a:cubicBezTo>
                <a:cubicBezTo>
                  <a:pt x="35351" y="66955"/>
                  <a:pt x="35181" y="66792"/>
                  <a:pt x="35025" y="66614"/>
                </a:cubicBezTo>
                <a:cubicBezTo>
                  <a:pt x="34892" y="66481"/>
                  <a:pt x="34725" y="66414"/>
                  <a:pt x="34425" y="66214"/>
                </a:cubicBezTo>
                <a:cubicBezTo>
                  <a:pt x="34291" y="66481"/>
                  <a:pt x="34091" y="66748"/>
                  <a:pt x="34091" y="66948"/>
                </a:cubicBezTo>
                <a:cubicBezTo>
                  <a:pt x="34091" y="67415"/>
                  <a:pt x="34125" y="67915"/>
                  <a:pt x="34258" y="68382"/>
                </a:cubicBezTo>
                <a:cubicBezTo>
                  <a:pt x="34602" y="69552"/>
                  <a:pt x="35435" y="70185"/>
                  <a:pt x="36431" y="70185"/>
                </a:cubicBezTo>
                <a:cubicBezTo>
                  <a:pt x="36884" y="70185"/>
                  <a:pt x="37371" y="70054"/>
                  <a:pt x="37861" y="69783"/>
                </a:cubicBezTo>
                <a:cubicBezTo>
                  <a:pt x="39095" y="69083"/>
                  <a:pt x="39795" y="67949"/>
                  <a:pt x="39962" y="66614"/>
                </a:cubicBezTo>
                <a:cubicBezTo>
                  <a:pt x="40062" y="65614"/>
                  <a:pt x="40029" y="64546"/>
                  <a:pt x="39729" y="63546"/>
                </a:cubicBezTo>
                <a:cubicBezTo>
                  <a:pt x="39136" y="61457"/>
                  <a:pt x="37278" y="60180"/>
                  <a:pt x="35204" y="60180"/>
                </a:cubicBezTo>
                <a:cubicBezTo>
                  <a:pt x="34827" y="60180"/>
                  <a:pt x="34443" y="60223"/>
                  <a:pt x="34058" y="60310"/>
                </a:cubicBezTo>
                <a:cubicBezTo>
                  <a:pt x="32290" y="60744"/>
                  <a:pt x="30889" y="61611"/>
                  <a:pt x="29755" y="63045"/>
                </a:cubicBezTo>
                <a:cubicBezTo>
                  <a:pt x="29555" y="63312"/>
                  <a:pt x="29355" y="63579"/>
                  <a:pt x="28921" y="64113"/>
                </a:cubicBezTo>
                <a:cubicBezTo>
                  <a:pt x="28788" y="62945"/>
                  <a:pt x="28621" y="62044"/>
                  <a:pt x="28687" y="61110"/>
                </a:cubicBezTo>
                <a:cubicBezTo>
                  <a:pt x="28888" y="56941"/>
                  <a:pt x="29088" y="52771"/>
                  <a:pt x="29455" y="48635"/>
                </a:cubicBezTo>
                <a:cubicBezTo>
                  <a:pt x="29688" y="46567"/>
                  <a:pt x="30122" y="44432"/>
                  <a:pt x="30722" y="42430"/>
                </a:cubicBezTo>
                <a:cubicBezTo>
                  <a:pt x="31089" y="41130"/>
                  <a:pt x="31756" y="39929"/>
                  <a:pt x="32423" y="38728"/>
                </a:cubicBezTo>
                <a:cubicBezTo>
                  <a:pt x="32985" y="37740"/>
                  <a:pt x="33894" y="37235"/>
                  <a:pt x="34887" y="37235"/>
                </a:cubicBezTo>
                <a:cubicBezTo>
                  <a:pt x="35368" y="37235"/>
                  <a:pt x="35869" y="37354"/>
                  <a:pt x="36360" y="37594"/>
                </a:cubicBezTo>
                <a:cubicBezTo>
                  <a:pt x="37260" y="38061"/>
                  <a:pt x="37927" y="38828"/>
                  <a:pt x="38361" y="39762"/>
                </a:cubicBezTo>
                <a:cubicBezTo>
                  <a:pt x="38561" y="40329"/>
                  <a:pt x="38728" y="40896"/>
                  <a:pt x="38895" y="41496"/>
                </a:cubicBezTo>
                <a:cubicBezTo>
                  <a:pt x="39218" y="42487"/>
                  <a:pt x="39736" y="43005"/>
                  <a:pt x="40430" y="43005"/>
                </a:cubicBezTo>
                <a:cubicBezTo>
                  <a:pt x="40812" y="43005"/>
                  <a:pt x="41246" y="42850"/>
                  <a:pt x="41730" y="42531"/>
                </a:cubicBezTo>
                <a:cubicBezTo>
                  <a:pt x="43698" y="41230"/>
                  <a:pt x="44899" y="39428"/>
                  <a:pt x="45032" y="37060"/>
                </a:cubicBezTo>
                <a:cubicBezTo>
                  <a:pt x="45199" y="34391"/>
                  <a:pt x="44265" y="32257"/>
                  <a:pt x="41697" y="30922"/>
                </a:cubicBezTo>
                <a:cubicBezTo>
                  <a:pt x="41797" y="30589"/>
                  <a:pt x="41930" y="30222"/>
                  <a:pt x="42064" y="29888"/>
                </a:cubicBezTo>
                <a:cubicBezTo>
                  <a:pt x="42464" y="28587"/>
                  <a:pt x="42898" y="27320"/>
                  <a:pt x="43365" y="26019"/>
                </a:cubicBezTo>
                <a:cubicBezTo>
                  <a:pt x="43659" y="25082"/>
                  <a:pt x="44405" y="24553"/>
                  <a:pt x="45325" y="24553"/>
                </a:cubicBezTo>
                <a:cubicBezTo>
                  <a:pt x="45552" y="24553"/>
                  <a:pt x="45789" y="24585"/>
                  <a:pt x="46033" y="24651"/>
                </a:cubicBezTo>
                <a:cubicBezTo>
                  <a:pt x="47134" y="24985"/>
                  <a:pt x="47935" y="25718"/>
                  <a:pt x="48602" y="26686"/>
                </a:cubicBezTo>
                <a:cubicBezTo>
                  <a:pt x="48902" y="27086"/>
                  <a:pt x="49135" y="27586"/>
                  <a:pt x="49436" y="27987"/>
                </a:cubicBezTo>
                <a:cubicBezTo>
                  <a:pt x="49670" y="28280"/>
                  <a:pt x="49943" y="28425"/>
                  <a:pt x="50186" y="28425"/>
                </a:cubicBezTo>
                <a:cubicBezTo>
                  <a:pt x="50498" y="28425"/>
                  <a:pt x="50762" y="28188"/>
                  <a:pt x="50837" y="27720"/>
                </a:cubicBezTo>
                <a:cubicBezTo>
                  <a:pt x="51404" y="25085"/>
                  <a:pt x="51604" y="22683"/>
                  <a:pt x="49202" y="20648"/>
                </a:cubicBezTo>
                <a:cubicBezTo>
                  <a:pt x="46800" y="18647"/>
                  <a:pt x="44199" y="16879"/>
                  <a:pt x="40863" y="16812"/>
                </a:cubicBezTo>
                <a:cubicBezTo>
                  <a:pt x="40696" y="16812"/>
                  <a:pt x="40563" y="16745"/>
                  <a:pt x="40396" y="16712"/>
                </a:cubicBezTo>
                <a:cubicBezTo>
                  <a:pt x="40261" y="15174"/>
                  <a:pt x="41195" y="13920"/>
                  <a:pt x="42669" y="13920"/>
                </a:cubicBezTo>
                <a:cubicBezTo>
                  <a:pt x="43018" y="13920"/>
                  <a:pt x="43396" y="13990"/>
                  <a:pt x="43798" y="14144"/>
                </a:cubicBezTo>
                <a:cubicBezTo>
                  <a:pt x="44132" y="14244"/>
                  <a:pt x="44465" y="14377"/>
                  <a:pt x="44866" y="14477"/>
                </a:cubicBezTo>
                <a:cubicBezTo>
                  <a:pt x="44977" y="14502"/>
                  <a:pt x="45082" y="14515"/>
                  <a:pt x="45181" y="14515"/>
                </a:cubicBezTo>
                <a:cubicBezTo>
                  <a:pt x="45739" y="14515"/>
                  <a:pt x="46100" y="14128"/>
                  <a:pt x="46100" y="13476"/>
                </a:cubicBezTo>
                <a:cubicBezTo>
                  <a:pt x="46100" y="13243"/>
                  <a:pt x="46067" y="13043"/>
                  <a:pt x="46033" y="12876"/>
                </a:cubicBezTo>
                <a:cubicBezTo>
                  <a:pt x="45416" y="9447"/>
                  <a:pt x="42527" y="7287"/>
                  <a:pt x="39493" y="7287"/>
                </a:cubicBezTo>
                <a:cubicBezTo>
                  <a:pt x="38099" y="7287"/>
                  <a:pt x="36675" y="7742"/>
                  <a:pt x="35426" y="8740"/>
                </a:cubicBezTo>
                <a:cubicBezTo>
                  <a:pt x="34291" y="9640"/>
                  <a:pt x="33124" y="9740"/>
                  <a:pt x="31590" y="9840"/>
                </a:cubicBezTo>
                <a:cubicBezTo>
                  <a:pt x="32023" y="9407"/>
                  <a:pt x="32257" y="9173"/>
                  <a:pt x="32524" y="8873"/>
                </a:cubicBezTo>
                <a:cubicBezTo>
                  <a:pt x="33524" y="7739"/>
                  <a:pt x="33958" y="6505"/>
                  <a:pt x="33558" y="5004"/>
                </a:cubicBezTo>
                <a:cubicBezTo>
                  <a:pt x="33224" y="3870"/>
                  <a:pt x="32590" y="3336"/>
                  <a:pt x="31389" y="3236"/>
                </a:cubicBezTo>
                <a:cubicBezTo>
                  <a:pt x="31234" y="3225"/>
                  <a:pt x="31085" y="3221"/>
                  <a:pt x="30940" y="3221"/>
                </a:cubicBezTo>
                <a:cubicBezTo>
                  <a:pt x="30648" y="3221"/>
                  <a:pt x="30366" y="3236"/>
                  <a:pt x="30055" y="3236"/>
                </a:cubicBezTo>
                <a:cubicBezTo>
                  <a:pt x="28721" y="3236"/>
                  <a:pt x="27620" y="2735"/>
                  <a:pt x="26953" y="1535"/>
                </a:cubicBezTo>
                <a:cubicBezTo>
                  <a:pt x="26686" y="1034"/>
                  <a:pt x="25852" y="0"/>
                  <a:pt x="25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blinds(horizontal)">
                                      <p:cBhvr>
                                        <p:cTn id="7" dur="5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92"/>
                                        </p:tgtEl>
                                        <p:attrNameLst>
                                          <p:attrName>style.visibility</p:attrName>
                                        </p:attrNameLst>
                                      </p:cBhvr>
                                      <p:to>
                                        <p:strVal val="visible"/>
                                      </p:to>
                                    </p:set>
                                    <p:anim calcmode="lin" valueType="num">
                                      <p:cBhvr>
                                        <p:cTn id="12" dur="500" fill="hold"/>
                                        <p:tgtEl>
                                          <p:spTgt spid="292"/>
                                        </p:tgtEl>
                                        <p:attrNameLst>
                                          <p:attrName>ppt_w</p:attrName>
                                        </p:attrNameLst>
                                      </p:cBhvr>
                                      <p:tavLst>
                                        <p:tav tm="0">
                                          <p:val>
                                            <p:fltVal val="0"/>
                                          </p:val>
                                        </p:tav>
                                        <p:tav tm="100000">
                                          <p:val>
                                            <p:strVal val="#ppt_w"/>
                                          </p:val>
                                        </p:tav>
                                      </p:tavLst>
                                    </p:anim>
                                    <p:anim calcmode="lin" valueType="num">
                                      <p:cBhvr>
                                        <p:cTn id="13" dur="500" fill="hold"/>
                                        <p:tgtEl>
                                          <p:spTgt spid="292"/>
                                        </p:tgtEl>
                                        <p:attrNameLst>
                                          <p:attrName>ppt_h</p:attrName>
                                        </p:attrNameLst>
                                      </p:cBhvr>
                                      <p:tavLst>
                                        <p:tav tm="0">
                                          <p:val>
                                            <p:fltVal val="0"/>
                                          </p:val>
                                        </p:tav>
                                        <p:tav tm="100000">
                                          <p:val>
                                            <p:strVal val="#ppt_h"/>
                                          </p:val>
                                        </p:tav>
                                      </p:tavLst>
                                    </p:anim>
                                    <p:animEffect transition="in" filter="fade">
                                      <p:cBhvr>
                                        <p:cTn id="14" dur="500"/>
                                        <p:tgtEl>
                                          <p:spTgt spid="29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88"/>
                                        </p:tgtEl>
                                        <p:attrNameLst>
                                          <p:attrName>style.visibility</p:attrName>
                                        </p:attrNameLst>
                                      </p:cBhvr>
                                      <p:to>
                                        <p:strVal val="visible"/>
                                      </p:to>
                                    </p:set>
                                    <p:animEffect transition="in" filter="blinds(horizontal)">
                                      <p:cBhvr>
                                        <p:cTn id="19" dur="500"/>
                                        <p:tgtEl>
                                          <p:spTgt spid="28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250"/>
                                  </p:stCondLst>
                                  <p:childTnLst>
                                    <p:set>
                                      <p:cBhvr>
                                        <p:cTn id="23" dur="1" fill="hold">
                                          <p:stCondLst>
                                            <p:cond delay="0"/>
                                          </p:stCondLst>
                                        </p:cTn>
                                        <p:tgtEl>
                                          <p:spTgt spid="289">
                                            <p:txEl>
                                              <p:pRg st="0" end="0"/>
                                            </p:txEl>
                                          </p:spTgt>
                                        </p:tgtEl>
                                        <p:attrNameLst>
                                          <p:attrName>style.visibility</p:attrName>
                                        </p:attrNameLst>
                                      </p:cBhvr>
                                      <p:to>
                                        <p:strVal val="visible"/>
                                      </p:to>
                                    </p:set>
                                    <p:animEffect transition="in" filter="fade">
                                      <p:cBhvr>
                                        <p:cTn id="24" dur="250"/>
                                        <p:tgtEl>
                                          <p:spTgt spid="28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98"/>
                                        </p:tgtEl>
                                        <p:attrNameLst>
                                          <p:attrName>style.visibility</p:attrName>
                                        </p:attrNameLst>
                                      </p:cBhvr>
                                      <p:to>
                                        <p:strVal val="visible"/>
                                      </p:to>
                                    </p:set>
                                    <p:anim calcmode="lin" valueType="num">
                                      <p:cBhvr>
                                        <p:cTn id="29" dur="500" fill="hold"/>
                                        <p:tgtEl>
                                          <p:spTgt spid="298"/>
                                        </p:tgtEl>
                                        <p:attrNameLst>
                                          <p:attrName>ppt_w</p:attrName>
                                        </p:attrNameLst>
                                      </p:cBhvr>
                                      <p:tavLst>
                                        <p:tav tm="0">
                                          <p:val>
                                            <p:fltVal val="0"/>
                                          </p:val>
                                        </p:tav>
                                        <p:tav tm="100000">
                                          <p:val>
                                            <p:strVal val="#ppt_w"/>
                                          </p:val>
                                        </p:tav>
                                      </p:tavLst>
                                    </p:anim>
                                    <p:anim calcmode="lin" valueType="num">
                                      <p:cBhvr>
                                        <p:cTn id="30" dur="500" fill="hold"/>
                                        <p:tgtEl>
                                          <p:spTgt spid="298"/>
                                        </p:tgtEl>
                                        <p:attrNameLst>
                                          <p:attrName>ppt_h</p:attrName>
                                        </p:attrNameLst>
                                      </p:cBhvr>
                                      <p:tavLst>
                                        <p:tav tm="0">
                                          <p:val>
                                            <p:fltVal val="0"/>
                                          </p:val>
                                        </p:tav>
                                        <p:tav tm="100000">
                                          <p:val>
                                            <p:strVal val="#ppt_h"/>
                                          </p:val>
                                        </p:tav>
                                      </p:tavLst>
                                    </p:anim>
                                    <p:animEffect transition="in" filter="fade">
                                      <p:cBhvr>
                                        <p:cTn id="31" dur="500"/>
                                        <p:tgtEl>
                                          <p:spTgt spid="29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94"/>
                                        </p:tgtEl>
                                        <p:attrNameLst>
                                          <p:attrName>style.visibility</p:attrName>
                                        </p:attrNameLst>
                                      </p:cBhvr>
                                      <p:to>
                                        <p:strVal val="visible"/>
                                      </p:to>
                                    </p:set>
                                    <p:animEffect transition="in" filter="blinds(horizontal)">
                                      <p:cBhvr>
                                        <p:cTn id="36" dur="500"/>
                                        <p:tgtEl>
                                          <p:spTgt spid="29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250"/>
                                  </p:stCondLst>
                                  <p:childTnLst>
                                    <p:set>
                                      <p:cBhvr>
                                        <p:cTn id="40" dur="1" fill="hold">
                                          <p:stCondLst>
                                            <p:cond delay="0"/>
                                          </p:stCondLst>
                                        </p:cTn>
                                        <p:tgtEl>
                                          <p:spTgt spid="295">
                                            <p:txEl>
                                              <p:pRg st="0" end="0"/>
                                            </p:txEl>
                                          </p:spTgt>
                                        </p:tgtEl>
                                        <p:attrNameLst>
                                          <p:attrName>style.visibility</p:attrName>
                                        </p:attrNameLst>
                                      </p:cBhvr>
                                      <p:to>
                                        <p:strVal val="visible"/>
                                      </p:to>
                                    </p:set>
                                    <p:animEffect transition="in" filter="fade">
                                      <p:cBhvr>
                                        <p:cTn id="41" dur="250"/>
                                        <p:tgtEl>
                                          <p:spTgt spid="29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93"/>
                                        </p:tgtEl>
                                        <p:attrNameLst>
                                          <p:attrName>style.visibility</p:attrName>
                                        </p:attrNameLst>
                                      </p:cBhvr>
                                      <p:to>
                                        <p:strVal val="visible"/>
                                      </p:to>
                                    </p:set>
                                    <p:anim calcmode="lin" valueType="num">
                                      <p:cBhvr>
                                        <p:cTn id="46" dur="500" fill="hold"/>
                                        <p:tgtEl>
                                          <p:spTgt spid="293"/>
                                        </p:tgtEl>
                                        <p:attrNameLst>
                                          <p:attrName>ppt_w</p:attrName>
                                        </p:attrNameLst>
                                      </p:cBhvr>
                                      <p:tavLst>
                                        <p:tav tm="0">
                                          <p:val>
                                            <p:fltVal val="0"/>
                                          </p:val>
                                        </p:tav>
                                        <p:tav tm="100000">
                                          <p:val>
                                            <p:strVal val="#ppt_w"/>
                                          </p:val>
                                        </p:tav>
                                      </p:tavLst>
                                    </p:anim>
                                    <p:anim calcmode="lin" valueType="num">
                                      <p:cBhvr>
                                        <p:cTn id="47" dur="500" fill="hold"/>
                                        <p:tgtEl>
                                          <p:spTgt spid="293"/>
                                        </p:tgtEl>
                                        <p:attrNameLst>
                                          <p:attrName>ppt_h</p:attrName>
                                        </p:attrNameLst>
                                      </p:cBhvr>
                                      <p:tavLst>
                                        <p:tav tm="0">
                                          <p:val>
                                            <p:fltVal val="0"/>
                                          </p:val>
                                        </p:tav>
                                        <p:tav tm="100000">
                                          <p:val>
                                            <p:strVal val="#ppt_h"/>
                                          </p:val>
                                        </p:tav>
                                      </p:tavLst>
                                    </p:anim>
                                    <p:animEffect transition="in" filter="fade">
                                      <p:cBhvr>
                                        <p:cTn id="48" dur="500"/>
                                        <p:tgtEl>
                                          <p:spTgt spid="29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90"/>
                                        </p:tgtEl>
                                        <p:attrNameLst>
                                          <p:attrName>style.visibility</p:attrName>
                                        </p:attrNameLst>
                                      </p:cBhvr>
                                      <p:to>
                                        <p:strVal val="visible"/>
                                      </p:to>
                                    </p:set>
                                    <p:animEffect transition="in" filter="blinds(horizontal)">
                                      <p:cBhvr>
                                        <p:cTn id="53" dur="500"/>
                                        <p:tgtEl>
                                          <p:spTgt spid="29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250"/>
                                  </p:stCondLst>
                                  <p:childTnLst>
                                    <p:set>
                                      <p:cBhvr>
                                        <p:cTn id="57" dur="1" fill="hold">
                                          <p:stCondLst>
                                            <p:cond delay="0"/>
                                          </p:stCondLst>
                                        </p:cTn>
                                        <p:tgtEl>
                                          <p:spTgt spid="291">
                                            <p:txEl>
                                              <p:pRg st="0" end="0"/>
                                            </p:txEl>
                                          </p:spTgt>
                                        </p:tgtEl>
                                        <p:attrNameLst>
                                          <p:attrName>style.visibility</p:attrName>
                                        </p:attrNameLst>
                                      </p:cBhvr>
                                      <p:to>
                                        <p:strVal val="visible"/>
                                      </p:to>
                                    </p:set>
                                    <p:animEffect transition="in" filter="fade">
                                      <p:cBhvr>
                                        <p:cTn id="58" dur="250"/>
                                        <p:tgtEl>
                                          <p:spTgt spid="291">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99"/>
                                        </p:tgtEl>
                                        <p:attrNameLst>
                                          <p:attrName>style.visibility</p:attrName>
                                        </p:attrNameLst>
                                      </p:cBhvr>
                                      <p:to>
                                        <p:strVal val="visible"/>
                                      </p:to>
                                    </p:set>
                                    <p:anim calcmode="lin" valueType="num">
                                      <p:cBhvr>
                                        <p:cTn id="63" dur="500" fill="hold"/>
                                        <p:tgtEl>
                                          <p:spTgt spid="299"/>
                                        </p:tgtEl>
                                        <p:attrNameLst>
                                          <p:attrName>ppt_w</p:attrName>
                                        </p:attrNameLst>
                                      </p:cBhvr>
                                      <p:tavLst>
                                        <p:tav tm="0">
                                          <p:val>
                                            <p:fltVal val="0"/>
                                          </p:val>
                                        </p:tav>
                                        <p:tav tm="100000">
                                          <p:val>
                                            <p:strVal val="#ppt_w"/>
                                          </p:val>
                                        </p:tav>
                                      </p:tavLst>
                                    </p:anim>
                                    <p:anim calcmode="lin" valueType="num">
                                      <p:cBhvr>
                                        <p:cTn id="64" dur="500" fill="hold"/>
                                        <p:tgtEl>
                                          <p:spTgt spid="299"/>
                                        </p:tgtEl>
                                        <p:attrNameLst>
                                          <p:attrName>ppt_h</p:attrName>
                                        </p:attrNameLst>
                                      </p:cBhvr>
                                      <p:tavLst>
                                        <p:tav tm="0">
                                          <p:val>
                                            <p:fltVal val="0"/>
                                          </p:val>
                                        </p:tav>
                                        <p:tav tm="100000">
                                          <p:val>
                                            <p:strVal val="#ppt_h"/>
                                          </p:val>
                                        </p:tav>
                                      </p:tavLst>
                                    </p:anim>
                                    <p:animEffect transition="in" filter="fade">
                                      <p:cBhvr>
                                        <p:cTn id="65" dur="500"/>
                                        <p:tgtEl>
                                          <p:spTgt spid="29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96"/>
                                        </p:tgtEl>
                                        <p:attrNameLst>
                                          <p:attrName>style.visibility</p:attrName>
                                        </p:attrNameLst>
                                      </p:cBhvr>
                                      <p:to>
                                        <p:strVal val="visible"/>
                                      </p:to>
                                    </p:set>
                                    <p:animEffect transition="in" filter="blinds(horizontal)">
                                      <p:cBhvr>
                                        <p:cTn id="70" dur="500"/>
                                        <p:tgtEl>
                                          <p:spTgt spid="29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250"/>
                                  </p:stCondLst>
                                  <p:childTnLst>
                                    <p:set>
                                      <p:cBhvr>
                                        <p:cTn id="74" dur="1" fill="hold">
                                          <p:stCondLst>
                                            <p:cond delay="0"/>
                                          </p:stCondLst>
                                        </p:cTn>
                                        <p:tgtEl>
                                          <p:spTgt spid="297">
                                            <p:txEl>
                                              <p:pRg st="0" end="0"/>
                                            </p:txEl>
                                          </p:spTgt>
                                        </p:tgtEl>
                                        <p:attrNameLst>
                                          <p:attrName>style.visibility</p:attrName>
                                        </p:attrNameLst>
                                      </p:cBhvr>
                                      <p:to>
                                        <p:strVal val="visible"/>
                                      </p:to>
                                    </p:set>
                                    <p:animEffect transition="in" filter="fade">
                                      <p:cBhvr>
                                        <p:cTn id="75" dur="250"/>
                                        <p:tgtEl>
                                          <p:spTgt spid="2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p:bldP spid="289" grpId="0" build="p"/>
      <p:bldP spid="290" grpId="0"/>
      <p:bldP spid="291" grpId="0" build="p"/>
      <p:bldP spid="292" grpId="0"/>
      <p:bldP spid="293" grpId="0"/>
      <p:bldP spid="294" grpId="0"/>
      <p:bldP spid="295" grpId="0" build="p"/>
      <p:bldP spid="296" grpId="0"/>
      <p:bldP spid="297" grpId="0" build="p"/>
      <p:bldP spid="298" grpId="0"/>
      <p:bldP spid="2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a:spLocks noGrp="1"/>
          </p:cNvSpPr>
          <p:nvPr>
            <p:ph type="title"/>
          </p:nvPr>
        </p:nvSpPr>
        <p:spPr>
          <a:xfrm>
            <a:off x="2095050" y="2005525"/>
            <a:ext cx="4953900" cy="9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5000" dirty="0"/>
              <a:t>Teknologi</a:t>
            </a:r>
            <a:r>
              <a:rPr lang="en" sz="5000" dirty="0"/>
              <a:t> </a:t>
            </a:r>
            <a:r>
              <a:rPr lang="id-ID" sz="5000" dirty="0">
                <a:solidFill>
                  <a:schemeClr val="dk1"/>
                </a:solidFill>
              </a:rPr>
              <a:t>WAN</a:t>
            </a:r>
            <a:endParaRPr sz="5000" dirty="0">
              <a:solidFill>
                <a:schemeClr val="dk1"/>
              </a:solidFill>
            </a:endParaRPr>
          </a:p>
        </p:txBody>
      </p:sp>
      <p:sp>
        <p:nvSpPr>
          <p:cNvPr id="320" name="Google Shape;320;p35"/>
          <p:cNvSpPr txBox="1">
            <a:spLocks noGrp="1"/>
          </p:cNvSpPr>
          <p:nvPr>
            <p:ph type="subTitle" idx="1"/>
          </p:nvPr>
        </p:nvSpPr>
        <p:spPr>
          <a:xfrm>
            <a:off x="2915399" y="2933261"/>
            <a:ext cx="3354197" cy="6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FFAEE6"/>
              </a:buClr>
              <a:buSzPts val="1100"/>
              <a:buFont typeface="Arial"/>
              <a:buNone/>
            </a:pPr>
            <a:r>
              <a:rPr lang="id-ID" dirty="0" smtClean="0"/>
              <a:t>Pengertian &amp; Fungsi, </a:t>
            </a:r>
            <a:r>
              <a:rPr lang="id-ID" dirty="0"/>
              <a:t>Jenis </a:t>
            </a:r>
            <a:r>
              <a:rPr lang="id-ID" dirty="0" smtClean="0"/>
              <a:t>koneksi </a:t>
            </a:r>
            <a:r>
              <a:rPr lang="id-ID" dirty="0" smtClean="0"/>
              <a:t>dalam </a:t>
            </a:r>
            <a:r>
              <a:rPr lang="id-ID" dirty="0" smtClean="0"/>
              <a:t>WAN</a:t>
            </a:r>
            <a:endParaRPr dirty="0"/>
          </a:p>
        </p:txBody>
      </p:sp>
      <p:sp>
        <p:nvSpPr>
          <p:cNvPr id="321" name="Google Shape;321;p35"/>
          <p:cNvSpPr txBox="1">
            <a:spLocks noGrp="1"/>
          </p:cNvSpPr>
          <p:nvPr>
            <p:ph type="title" idx="2"/>
          </p:nvPr>
        </p:nvSpPr>
        <p:spPr>
          <a:xfrm>
            <a:off x="3595650" y="853899"/>
            <a:ext cx="1952700" cy="10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22" name="Google Shape;322;p35"/>
          <p:cNvGrpSpPr/>
          <p:nvPr/>
        </p:nvGrpSpPr>
        <p:grpSpPr>
          <a:xfrm>
            <a:off x="2278814" y="991272"/>
            <a:ext cx="1001562" cy="978835"/>
            <a:chOff x="1601875" y="3436850"/>
            <a:chExt cx="1534725" cy="1499900"/>
          </a:xfrm>
        </p:grpSpPr>
        <p:sp>
          <p:nvSpPr>
            <p:cNvPr id="323" name="Google Shape;323;p3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35"/>
          <p:cNvGrpSpPr/>
          <p:nvPr/>
        </p:nvGrpSpPr>
        <p:grpSpPr>
          <a:xfrm flipH="1">
            <a:off x="5863614" y="991272"/>
            <a:ext cx="1001562" cy="978835"/>
            <a:chOff x="1601875" y="3436850"/>
            <a:chExt cx="1534725" cy="1499900"/>
          </a:xfrm>
        </p:grpSpPr>
        <p:sp>
          <p:nvSpPr>
            <p:cNvPr id="331" name="Google Shape;331;p3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5"/>
          <p:cNvGrpSpPr/>
          <p:nvPr/>
        </p:nvGrpSpPr>
        <p:grpSpPr>
          <a:xfrm rot="10800000" flipH="1">
            <a:off x="3990360" y="4166141"/>
            <a:ext cx="1163276" cy="707274"/>
            <a:chOff x="2960625" y="806025"/>
            <a:chExt cx="1600325" cy="973000"/>
          </a:xfrm>
        </p:grpSpPr>
        <p:sp>
          <p:nvSpPr>
            <p:cNvPr id="339" name="Google Shape;339;p35"/>
            <p:cNvSpPr/>
            <p:nvPr/>
          </p:nvSpPr>
          <p:spPr>
            <a:xfrm>
              <a:off x="3165775" y="1074550"/>
              <a:ext cx="211825" cy="41050"/>
            </a:xfrm>
            <a:custGeom>
              <a:avLst/>
              <a:gdLst/>
              <a:ahLst/>
              <a:cxnLst/>
              <a:rect l="l" t="t" r="r" b="b"/>
              <a:pathLst>
                <a:path w="8473" h="1642" extrusionOk="0">
                  <a:moveTo>
                    <a:pt x="0" y="0"/>
                  </a:moveTo>
                  <a:lnTo>
                    <a:pt x="0" y="0"/>
                  </a:lnTo>
                  <a:cubicBezTo>
                    <a:pt x="623" y="1067"/>
                    <a:pt x="2279" y="1641"/>
                    <a:pt x="4069" y="1641"/>
                  </a:cubicBezTo>
                  <a:cubicBezTo>
                    <a:pt x="5636" y="1641"/>
                    <a:pt x="7305" y="1201"/>
                    <a:pt x="8473" y="267"/>
                  </a:cubicBezTo>
                  <a:lnTo>
                    <a:pt x="8473" y="267"/>
                  </a:lnTo>
                  <a:cubicBezTo>
                    <a:pt x="7050" y="790"/>
                    <a:pt x="5660" y="1097"/>
                    <a:pt x="4281" y="1097"/>
                  </a:cubicBezTo>
                  <a:cubicBezTo>
                    <a:pt x="2848" y="1097"/>
                    <a:pt x="1428" y="76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3670300" y="1329725"/>
              <a:ext cx="29200" cy="250200"/>
            </a:xfrm>
            <a:custGeom>
              <a:avLst/>
              <a:gdLst/>
              <a:ahLst/>
              <a:cxnLst/>
              <a:rect l="l" t="t" r="r" b="b"/>
              <a:pathLst>
                <a:path w="1168" h="10008" extrusionOk="0">
                  <a:moveTo>
                    <a:pt x="0" y="1"/>
                  </a:moveTo>
                  <a:lnTo>
                    <a:pt x="0" y="10008"/>
                  </a:lnTo>
                  <a:cubicBezTo>
                    <a:pt x="1168" y="6672"/>
                    <a:pt x="501" y="33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960625" y="806025"/>
              <a:ext cx="1600325" cy="973000"/>
            </a:xfrm>
            <a:custGeom>
              <a:avLst/>
              <a:gdLst/>
              <a:ahLst/>
              <a:cxnLst/>
              <a:rect l="l" t="t" r="r" b="b"/>
              <a:pathLst>
                <a:path w="64013" h="38920" extrusionOk="0">
                  <a:moveTo>
                    <a:pt x="31956" y="1168"/>
                  </a:moveTo>
                  <a:cubicBezTo>
                    <a:pt x="32090" y="1168"/>
                    <a:pt x="33257" y="1701"/>
                    <a:pt x="33424" y="1802"/>
                  </a:cubicBezTo>
                  <a:cubicBezTo>
                    <a:pt x="33758" y="1968"/>
                    <a:pt x="34091" y="2035"/>
                    <a:pt x="34425" y="2168"/>
                  </a:cubicBezTo>
                  <a:cubicBezTo>
                    <a:pt x="35526" y="2535"/>
                    <a:pt x="35792" y="2836"/>
                    <a:pt x="35692" y="3636"/>
                  </a:cubicBezTo>
                  <a:cubicBezTo>
                    <a:pt x="35559" y="4604"/>
                    <a:pt x="35092" y="5037"/>
                    <a:pt x="34025" y="5137"/>
                  </a:cubicBezTo>
                  <a:cubicBezTo>
                    <a:pt x="33891" y="5137"/>
                    <a:pt x="33758" y="5171"/>
                    <a:pt x="33591" y="5271"/>
                  </a:cubicBezTo>
                  <a:cubicBezTo>
                    <a:pt x="33891" y="5971"/>
                    <a:pt x="34525" y="6005"/>
                    <a:pt x="35059" y="6105"/>
                  </a:cubicBezTo>
                  <a:cubicBezTo>
                    <a:pt x="35592" y="6171"/>
                    <a:pt x="36126" y="6138"/>
                    <a:pt x="36693" y="6171"/>
                  </a:cubicBezTo>
                  <a:cubicBezTo>
                    <a:pt x="37627" y="6305"/>
                    <a:pt x="38094" y="6838"/>
                    <a:pt x="38061" y="7806"/>
                  </a:cubicBezTo>
                  <a:cubicBezTo>
                    <a:pt x="37961" y="8640"/>
                    <a:pt x="37594" y="9340"/>
                    <a:pt x="36893" y="9841"/>
                  </a:cubicBezTo>
                  <a:cubicBezTo>
                    <a:pt x="36193" y="10341"/>
                    <a:pt x="35459" y="10808"/>
                    <a:pt x="34625" y="11342"/>
                  </a:cubicBezTo>
                  <a:cubicBezTo>
                    <a:pt x="34625" y="10174"/>
                    <a:pt x="36093" y="9140"/>
                    <a:pt x="36193" y="7305"/>
                  </a:cubicBezTo>
                  <a:lnTo>
                    <a:pt x="36193" y="7305"/>
                  </a:lnTo>
                  <a:cubicBezTo>
                    <a:pt x="35868" y="7760"/>
                    <a:pt x="34372" y="9544"/>
                    <a:pt x="34233" y="9544"/>
                  </a:cubicBezTo>
                  <a:cubicBezTo>
                    <a:pt x="34229" y="9544"/>
                    <a:pt x="34226" y="9543"/>
                    <a:pt x="34225" y="9540"/>
                  </a:cubicBezTo>
                  <a:cubicBezTo>
                    <a:pt x="34291" y="8940"/>
                    <a:pt x="34358" y="8306"/>
                    <a:pt x="34425" y="7672"/>
                  </a:cubicBezTo>
                  <a:cubicBezTo>
                    <a:pt x="34424" y="7672"/>
                    <a:pt x="34424" y="7672"/>
                    <a:pt x="34423" y="7672"/>
                  </a:cubicBezTo>
                  <a:cubicBezTo>
                    <a:pt x="34367" y="7672"/>
                    <a:pt x="33551" y="8751"/>
                    <a:pt x="33091" y="9507"/>
                  </a:cubicBezTo>
                  <a:cubicBezTo>
                    <a:pt x="32624" y="7339"/>
                    <a:pt x="32090" y="3236"/>
                    <a:pt x="31956" y="3236"/>
                  </a:cubicBezTo>
                  <a:cubicBezTo>
                    <a:pt x="31890" y="3236"/>
                    <a:pt x="31289" y="7339"/>
                    <a:pt x="30856" y="9507"/>
                  </a:cubicBezTo>
                  <a:cubicBezTo>
                    <a:pt x="30396" y="8719"/>
                    <a:pt x="29612" y="7672"/>
                    <a:pt x="29525" y="7672"/>
                  </a:cubicBezTo>
                  <a:cubicBezTo>
                    <a:pt x="29524" y="7672"/>
                    <a:pt x="29522" y="7672"/>
                    <a:pt x="29521" y="7672"/>
                  </a:cubicBezTo>
                  <a:cubicBezTo>
                    <a:pt x="29588" y="8306"/>
                    <a:pt x="29621" y="8940"/>
                    <a:pt x="29721" y="9540"/>
                  </a:cubicBezTo>
                  <a:cubicBezTo>
                    <a:pt x="29720" y="9542"/>
                    <a:pt x="29717" y="9542"/>
                    <a:pt x="29715" y="9542"/>
                  </a:cubicBezTo>
                  <a:cubicBezTo>
                    <a:pt x="29567" y="9542"/>
                    <a:pt x="28081" y="7764"/>
                    <a:pt x="27753" y="7305"/>
                  </a:cubicBezTo>
                  <a:lnTo>
                    <a:pt x="27753" y="7305"/>
                  </a:lnTo>
                  <a:cubicBezTo>
                    <a:pt x="27853" y="9140"/>
                    <a:pt x="29288" y="10174"/>
                    <a:pt x="29288" y="11342"/>
                  </a:cubicBezTo>
                  <a:cubicBezTo>
                    <a:pt x="28454" y="10808"/>
                    <a:pt x="27753" y="10341"/>
                    <a:pt x="27053" y="9841"/>
                  </a:cubicBezTo>
                  <a:cubicBezTo>
                    <a:pt x="26352" y="9340"/>
                    <a:pt x="25952" y="8640"/>
                    <a:pt x="25885" y="7806"/>
                  </a:cubicBezTo>
                  <a:cubicBezTo>
                    <a:pt x="25785" y="6838"/>
                    <a:pt x="26252" y="6271"/>
                    <a:pt x="27253" y="6171"/>
                  </a:cubicBezTo>
                  <a:cubicBezTo>
                    <a:pt x="27787" y="6138"/>
                    <a:pt x="28354" y="6171"/>
                    <a:pt x="28888" y="6105"/>
                  </a:cubicBezTo>
                  <a:cubicBezTo>
                    <a:pt x="29421" y="6005"/>
                    <a:pt x="30055" y="5971"/>
                    <a:pt x="30355" y="5271"/>
                  </a:cubicBezTo>
                  <a:cubicBezTo>
                    <a:pt x="30188" y="5204"/>
                    <a:pt x="30055" y="5171"/>
                    <a:pt x="29922" y="5137"/>
                  </a:cubicBezTo>
                  <a:cubicBezTo>
                    <a:pt x="28854" y="5004"/>
                    <a:pt x="28387" y="4604"/>
                    <a:pt x="28254" y="3636"/>
                  </a:cubicBezTo>
                  <a:cubicBezTo>
                    <a:pt x="28187" y="2869"/>
                    <a:pt x="28421" y="2602"/>
                    <a:pt x="29521" y="2168"/>
                  </a:cubicBezTo>
                  <a:cubicBezTo>
                    <a:pt x="29855" y="2035"/>
                    <a:pt x="30222" y="1968"/>
                    <a:pt x="30522" y="1802"/>
                  </a:cubicBezTo>
                  <a:cubicBezTo>
                    <a:pt x="30689" y="1701"/>
                    <a:pt x="31856" y="1168"/>
                    <a:pt x="31956" y="1168"/>
                  </a:cubicBezTo>
                  <a:close/>
                  <a:moveTo>
                    <a:pt x="6821" y="8704"/>
                  </a:moveTo>
                  <a:cubicBezTo>
                    <a:pt x="7255" y="8704"/>
                    <a:pt x="7672" y="8922"/>
                    <a:pt x="8073" y="9040"/>
                  </a:cubicBezTo>
                  <a:cubicBezTo>
                    <a:pt x="9340" y="9440"/>
                    <a:pt x="10541" y="9841"/>
                    <a:pt x="11842" y="10141"/>
                  </a:cubicBezTo>
                  <a:cubicBezTo>
                    <a:pt x="12402" y="10267"/>
                    <a:pt x="12959" y="10318"/>
                    <a:pt x="13514" y="10318"/>
                  </a:cubicBezTo>
                  <a:cubicBezTo>
                    <a:pt x="15009" y="10318"/>
                    <a:pt x="16487" y="9950"/>
                    <a:pt x="17946" y="9707"/>
                  </a:cubicBezTo>
                  <a:cubicBezTo>
                    <a:pt x="18918" y="9547"/>
                    <a:pt x="19878" y="9460"/>
                    <a:pt x="20822" y="9460"/>
                  </a:cubicBezTo>
                  <a:cubicBezTo>
                    <a:pt x="23408" y="9460"/>
                    <a:pt x="25872" y="10111"/>
                    <a:pt x="28120" y="11675"/>
                  </a:cubicBezTo>
                  <a:cubicBezTo>
                    <a:pt x="28687" y="12076"/>
                    <a:pt x="29088" y="12476"/>
                    <a:pt x="29588" y="12910"/>
                  </a:cubicBezTo>
                  <a:cubicBezTo>
                    <a:pt x="29555" y="12976"/>
                    <a:pt x="29455" y="13076"/>
                    <a:pt x="29421" y="13110"/>
                  </a:cubicBezTo>
                  <a:cubicBezTo>
                    <a:pt x="29288" y="13010"/>
                    <a:pt x="29121" y="12976"/>
                    <a:pt x="29021" y="12910"/>
                  </a:cubicBezTo>
                  <a:cubicBezTo>
                    <a:pt x="27053" y="11386"/>
                    <a:pt x="24978" y="10735"/>
                    <a:pt x="22795" y="10735"/>
                  </a:cubicBezTo>
                  <a:cubicBezTo>
                    <a:pt x="21537" y="10735"/>
                    <a:pt x="20243" y="10951"/>
                    <a:pt x="18914" y="11342"/>
                  </a:cubicBezTo>
                  <a:cubicBezTo>
                    <a:pt x="17213" y="11842"/>
                    <a:pt x="15711" y="12709"/>
                    <a:pt x="14277" y="13777"/>
                  </a:cubicBezTo>
                  <a:cubicBezTo>
                    <a:pt x="13677" y="14210"/>
                    <a:pt x="13043" y="14644"/>
                    <a:pt x="12442" y="15144"/>
                  </a:cubicBezTo>
                  <a:cubicBezTo>
                    <a:pt x="10675" y="16612"/>
                    <a:pt x="8673" y="17513"/>
                    <a:pt x="6371" y="17846"/>
                  </a:cubicBezTo>
                  <a:cubicBezTo>
                    <a:pt x="6676" y="17879"/>
                    <a:pt x="6979" y="17897"/>
                    <a:pt x="7280" y="17897"/>
                  </a:cubicBezTo>
                  <a:cubicBezTo>
                    <a:pt x="8494" y="17897"/>
                    <a:pt x="9665" y="17614"/>
                    <a:pt x="10708" y="16946"/>
                  </a:cubicBezTo>
                  <a:cubicBezTo>
                    <a:pt x="12009" y="16112"/>
                    <a:pt x="13243" y="15211"/>
                    <a:pt x="14511" y="14377"/>
                  </a:cubicBezTo>
                  <a:cubicBezTo>
                    <a:pt x="16245" y="13176"/>
                    <a:pt x="18180" y="12276"/>
                    <a:pt x="20248" y="11842"/>
                  </a:cubicBezTo>
                  <a:cubicBezTo>
                    <a:pt x="20515" y="11809"/>
                    <a:pt x="20782" y="11809"/>
                    <a:pt x="21215" y="11775"/>
                  </a:cubicBezTo>
                  <a:lnTo>
                    <a:pt x="21215" y="11775"/>
                  </a:lnTo>
                  <a:cubicBezTo>
                    <a:pt x="21015" y="11976"/>
                    <a:pt x="20949" y="12076"/>
                    <a:pt x="20848" y="12109"/>
                  </a:cubicBezTo>
                  <a:cubicBezTo>
                    <a:pt x="18247" y="13010"/>
                    <a:pt x="16045" y="14511"/>
                    <a:pt x="13910" y="16245"/>
                  </a:cubicBezTo>
                  <a:cubicBezTo>
                    <a:pt x="12776" y="17113"/>
                    <a:pt x="11675" y="18013"/>
                    <a:pt x="10541" y="18914"/>
                  </a:cubicBezTo>
                  <a:cubicBezTo>
                    <a:pt x="9101" y="19957"/>
                    <a:pt x="7568" y="20574"/>
                    <a:pt x="5654" y="20574"/>
                  </a:cubicBezTo>
                  <a:cubicBezTo>
                    <a:pt x="4997" y="20574"/>
                    <a:pt x="4295" y="20502"/>
                    <a:pt x="3536" y="20348"/>
                  </a:cubicBezTo>
                  <a:lnTo>
                    <a:pt x="3536" y="20348"/>
                  </a:lnTo>
                  <a:cubicBezTo>
                    <a:pt x="4497" y="20949"/>
                    <a:pt x="5440" y="21255"/>
                    <a:pt x="6404" y="21255"/>
                  </a:cubicBezTo>
                  <a:cubicBezTo>
                    <a:pt x="6778" y="21255"/>
                    <a:pt x="7156" y="21209"/>
                    <a:pt x="7539" y="21115"/>
                  </a:cubicBezTo>
                  <a:cubicBezTo>
                    <a:pt x="9274" y="20715"/>
                    <a:pt x="10775" y="19848"/>
                    <a:pt x="12209" y="18814"/>
                  </a:cubicBezTo>
                  <a:cubicBezTo>
                    <a:pt x="13677" y="17746"/>
                    <a:pt x="15111" y="16545"/>
                    <a:pt x="16612" y="15478"/>
                  </a:cubicBezTo>
                  <a:cubicBezTo>
                    <a:pt x="18180" y="14344"/>
                    <a:pt x="19848" y="13477"/>
                    <a:pt x="21682" y="12976"/>
                  </a:cubicBezTo>
                  <a:cubicBezTo>
                    <a:pt x="21766" y="12960"/>
                    <a:pt x="21849" y="12951"/>
                    <a:pt x="21937" y="12951"/>
                  </a:cubicBezTo>
                  <a:cubicBezTo>
                    <a:pt x="22024" y="12951"/>
                    <a:pt x="22116" y="12960"/>
                    <a:pt x="22216" y="12976"/>
                  </a:cubicBezTo>
                  <a:cubicBezTo>
                    <a:pt x="19214" y="14110"/>
                    <a:pt x="17112" y="16412"/>
                    <a:pt x="15044" y="18647"/>
                  </a:cubicBezTo>
                  <a:cubicBezTo>
                    <a:pt x="13577" y="20215"/>
                    <a:pt x="11842" y="21382"/>
                    <a:pt x="9774" y="22016"/>
                  </a:cubicBezTo>
                  <a:cubicBezTo>
                    <a:pt x="9507" y="22116"/>
                    <a:pt x="9207" y="22216"/>
                    <a:pt x="8940" y="22383"/>
                  </a:cubicBezTo>
                  <a:cubicBezTo>
                    <a:pt x="10841" y="22316"/>
                    <a:pt x="12543" y="21682"/>
                    <a:pt x="14010" y="20548"/>
                  </a:cubicBezTo>
                  <a:cubicBezTo>
                    <a:pt x="14911" y="19848"/>
                    <a:pt x="15745" y="19014"/>
                    <a:pt x="16612" y="18213"/>
                  </a:cubicBezTo>
                  <a:cubicBezTo>
                    <a:pt x="17713" y="17279"/>
                    <a:pt x="18747" y="16312"/>
                    <a:pt x="19881" y="15411"/>
                  </a:cubicBezTo>
                  <a:cubicBezTo>
                    <a:pt x="20682" y="14778"/>
                    <a:pt x="21582" y="14277"/>
                    <a:pt x="22716" y="14177"/>
                  </a:cubicBezTo>
                  <a:lnTo>
                    <a:pt x="22716" y="14177"/>
                  </a:lnTo>
                  <a:cubicBezTo>
                    <a:pt x="19681" y="15712"/>
                    <a:pt x="18347" y="18947"/>
                    <a:pt x="15745" y="21182"/>
                  </a:cubicBezTo>
                  <a:cubicBezTo>
                    <a:pt x="16879" y="20715"/>
                    <a:pt x="17613" y="20015"/>
                    <a:pt x="18714" y="18847"/>
                  </a:cubicBezTo>
                  <a:cubicBezTo>
                    <a:pt x="19714" y="17813"/>
                    <a:pt x="20748" y="16812"/>
                    <a:pt x="21849" y="15945"/>
                  </a:cubicBezTo>
                  <a:cubicBezTo>
                    <a:pt x="22450" y="15445"/>
                    <a:pt x="23284" y="15144"/>
                    <a:pt x="24218" y="14944"/>
                  </a:cubicBezTo>
                  <a:lnTo>
                    <a:pt x="24218" y="14944"/>
                  </a:lnTo>
                  <a:cubicBezTo>
                    <a:pt x="24051" y="15111"/>
                    <a:pt x="23917" y="15278"/>
                    <a:pt x="23751" y="15445"/>
                  </a:cubicBezTo>
                  <a:cubicBezTo>
                    <a:pt x="22516" y="16712"/>
                    <a:pt x="21249" y="18013"/>
                    <a:pt x="19948" y="19281"/>
                  </a:cubicBezTo>
                  <a:cubicBezTo>
                    <a:pt x="18580" y="20615"/>
                    <a:pt x="17246" y="22016"/>
                    <a:pt x="15678" y="23150"/>
                  </a:cubicBezTo>
                  <a:cubicBezTo>
                    <a:pt x="13836" y="24559"/>
                    <a:pt x="11628" y="25235"/>
                    <a:pt x="9410" y="25235"/>
                  </a:cubicBezTo>
                  <a:cubicBezTo>
                    <a:pt x="6848" y="25235"/>
                    <a:pt x="4273" y="24333"/>
                    <a:pt x="2235" y="22616"/>
                  </a:cubicBezTo>
                  <a:cubicBezTo>
                    <a:pt x="2068" y="22483"/>
                    <a:pt x="1935" y="22283"/>
                    <a:pt x="1768" y="22116"/>
                  </a:cubicBezTo>
                  <a:cubicBezTo>
                    <a:pt x="2035" y="21516"/>
                    <a:pt x="2869" y="21249"/>
                    <a:pt x="2502" y="20482"/>
                  </a:cubicBezTo>
                  <a:cubicBezTo>
                    <a:pt x="2202" y="19948"/>
                    <a:pt x="1768" y="19481"/>
                    <a:pt x="1368" y="18847"/>
                  </a:cubicBezTo>
                  <a:cubicBezTo>
                    <a:pt x="1508" y="18815"/>
                    <a:pt x="1650" y="18803"/>
                    <a:pt x="1793" y="18803"/>
                  </a:cubicBezTo>
                  <a:cubicBezTo>
                    <a:pt x="2249" y="18803"/>
                    <a:pt x="2714" y="18926"/>
                    <a:pt x="3159" y="18926"/>
                  </a:cubicBezTo>
                  <a:cubicBezTo>
                    <a:pt x="3604" y="18926"/>
                    <a:pt x="4029" y="18804"/>
                    <a:pt x="4403" y="18313"/>
                  </a:cubicBezTo>
                  <a:cubicBezTo>
                    <a:pt x="4270" y="17680"/>
                    <a:pt x="4170" y="17012"/>
                    <a:pt x="4036" y="16312"/>
                  </a:cubicBezTo>
                  <a:cubicBezTo>
                    <a:pt x="6005" y="15845"/>
                    <a:pt x="7906" y="15345"/>
                    <a:pt x="9841" y="14878"/>
                  </a:cubicBezTo>
                  <a:cubicBezTo>
                    <a:pt x="10007" y="14277"/>
                    <a:pt x="9574" y="14144"/>
                    <a:pt x="9207" y="13944"/>
                  </a:cubicBezTo>
                  <a:cubicBezTo>
                    <a:pt x="7372" y="12843"/>
                    <a:pt x="6371" y="11175"/>
                    <a:pt x="6271" y="8840"/>
                  </a:cubicBezTo>
                  <a:cubicBezTo>
                    <a:pt x="6457" y="8742"/>
                    <a:pt x="6640" y="8704"/>
                    <a:pt x="6821" y="8704"/>
                  </a:cubicBezTo>
                  <a:close/>
                  <a:moveTo>
                    <a:pt x="57065" y="8805"/>
                  </a:moveTo>
                  <a:cubicBezTo>
                    <a:pt x="57242" y="8805"/>
                    <a:pt x="57422" y="8842"/>
                    <a:pt x="57608" y="8940"/>
                  </a:cubicBezTo>
                  <a:cubicBezTo>
                    <a:pt x="57475" y="11275"/>
                    <a:pt x="56541" y="12943"/>
                    <a:pt x="54706" y="14010"/>
                  </a:cubicBezTo>
                  <a:cubicBezTo>
                    <a:pt x="54372" y="14244"/>
                    <a:pt x="53905" y="14344"/>
                    <a:pt x="54072" y="14978"/>
                  </a:cubicBezTo>
                  <a:cubicBezTo>
                    <a:pt x="55974" y="15445"/>
                    <a:pt x="57908" y="15912"/>
                    <a:pt x="59876" y="16412"/>
                  </a:cubicBezTo>
                  <a:cubicBezTo>
                    <a:pt x="59743" y="17113"/>
                    <a:pt x="59609" y="17780"/>
                    <a:pt x="59476" y="18413"/>
                  </a:cubicBezTo>
                  <a:cubicBezTo>
                    <a:pt x="59862" y="18885"/>
                    <a:pt x="60285" y="19002"/>
                    <a:pt x="60726" y="19002"/>
                  </a:cubicBezTo>
                  <a:cubicBezTo>
                    <a:pt x="61156" y="19002"/>
                    <a:pt x="61603" y="18891"/>
                    <a:pt x="62051" y="18891"/>
                  </a:cubicBezTo>
                  <a:cubicBezTo>
                    <a:pt x="62216" y="18891"/>
                    <a:pt x="62381" y="18906"/>
                    <a:pt x="62545" y="18947"/>
                  </a:cubicBezTo>
                  <a:cubicBezTo>
                    <a:pt x="62211" y="19481"/>
                    <a:pt x="61778" y="19948"/>
                    <a:pt x="61477" y="20482"/>
                  </a:cubicBezTo>
                  <a:cubicBezTo>
                    <a:pt x="61111" y="21249"/>
                    <a:pt x="61944" y="21516"/>
                    <a:pt x="62211" y="22116"/>
                  </a:cubicBezTo>
                  <a:cubicBezTo>
                    <a:pt x="62045" y="22283"/>
                    <a:pt x="61911" y="22450"/>
                    <a:pt x="61744" y="22616"/>
                  </a:cubicBezTo>
                  <a:cubicBezTo>
                    <a:pt x="59693" y="24344"/>
                    <a:pt x="57097" y="25237"/>
                    <a:pt x="54508" y="25237"/>
                  </a:cubicBezTo>
                  <a:cubicBezTo>
                    <a:pt x="52298" y="25237"/>
                    <a:pt x="50093" y="24587"/>
                    <a:pt x="48235" y="23250"/>
                  </a:cubicBezTo>
                  <a:cubicBezTo>
                    <a:pt x="46700" y="22116"/>
                    <a:pt x="45366" y="20682"/>
                    <a:pt x="43932" y="19347"/>
                  </a:cubicBezTo>
                  <a:cubicBezTo>
                    <a:pt x="42631" y="18113"/>
                    <a:pt x="41396" y="16812"/>
                    <a:pt x="40129" y="15511"/>
                  </a:cubicBezTo>
                  <a:cubicBezTo>
                    <a:pt x="39962" y="15345"/>
                    <a:pt x="39829" y="15178"/>
                    <a:pt x="39662" y="15011"/>
                  </a:cubicBezTo>
                  <a:lnTo>
                    <a:pt x="39662" y="15011"/>
                  </a:lnTo>
                  <a:cubicBezTo>
                    <a:pt x="40596" y="15178"/>
                    <a:pt x="41430" y="15478"/>
                    <a:pt x="42064" y="16012"/>
                  </a:cubicBezTo>
                  <a:cubicBezTo>
                    <a:pt x="43164" y="16946"/>
                    <a:pt x="44232" y="17913"/>
                    <a:pt x="45166" y="18947"/>
                  </a:cubicBezTo>
                  <a:cubicBezTo>
                    <a:pt x="46267" y="20115"/>
                    <a:pt x="47067" y="20815"/>
                    <a:pt x="48135" y="21282"/>
                  </a:cubicBezTo>
                  <a:cubicBezTo>
                    <a:pt x="45566" y="19014"/>
                    <a:pt x="44232" y="15812"/>
                    <a:pt x="41163" y="14277"/>
                  </a:cubicBezTo>
                  <a:lnTo>
                    <a:pt x="41163" y="14277"/>
                  </a:lnTo>
                  <a:cubicBezTo>
                    <a:pt x="42297" y="14311"/>
                    <a:pt x="43164" y="14811"/>
                    <a:pt x="43998" y="15478"/>
                  </a:cubicBezTo>
                  <a:cubicBezTo>
                    <a:pt x="45132" y="16345"/>
                    <a:pt x="46167" y="17346"/>
                    <a:pt x="47267" y="18313"/>
                  </a:cubicBezTo>
                  <a:cubicBezTo>
                    <a:pt x="48135" y="19114"/>
                    <a:pt x="48969" y="19948"/>
                    <a:pt x="49903" y="20648"/>
                  </a:cubicBezTo>
                  <a:cubicBezTo>
                    <a:pt x="51370" y="21816"/>
                    <a:pt x="53071" y="22416"/>
                    <a:pt x="54939" y="22483"/>
                  </a:cubicBezTo>
                  <a:cubicBezTo>
                    <a:pt x="54706" y="22316"/>
                    <a:pt x="54406" y="22183"/>
                    <a:pt x="54106" y="22116"/>
                  </a:cubicBezTo>
                  <a:cubicBezTo>
                    <a:pt x="52071" y="21449"/>
                    <a:pt x="50303" y="20315"/>
                    <a:pt x="48868" y="18747"/>
                  </a:cubicBezTo>
                  <a:cubicBezTo>
                    <a:pt x="46767" y="16479"/>
                    <a:pt x="44699" y="14177"/>
                    <a:pt x="41697" y="13076"/>
                  </a:cubicBezTo>
                  <a:cubicBezTo>
                    <a:pt x="41797" y="13026"/>
                    <a:pt x="41888" y="13001"/>
                    <a:pt x="41976" y="13001"/>
                  </a:cubicBezTo>
                  <a:cubicBezTo>
                    <a:pt x="42064" y="13001"/>
                    <a:pt x="42147" y="13026"/>
                    <a:pt x="42230" y="13076"/>
                  </a:cubicBezTo>
                  <a:cubicBezTo>
                    <a:pt x="44065" y="13577"/>
                    <a:pt x="45733" y="14477"/>
                    <a:pt x="47267" y="15578"/>
                  </a:cubicBezTo>
                  <a:cubicBezTo>
                    <a:pt x="48768" y="16646"/>
                    <a:pt x="50236" y="17780"/>
                    <a:pt x="51704" y="18914"/>
                  </a:cubicBezTo>
                  <a:cubicBezTo>
                    <a:pt x="53105" y="19948"/>
                    <a:pt x="54606" y="20815"/>
                    <a:pt x="56374" y="21182"/>
                  </a:cubicBezTo>
                  <a:cubicBezTo>
                    <a:pt x="56769" y="21269"/>
                    <a:pt x="57153" y="21314"/>
                    <a:pt x="57533" y="21314"/>
                  </a:cubicBezTo>
                  <a:cubicBezTo>
                    <a:pt x="58468" y="21314"/>
                    <a:pt x="59380" y="21041"/>
                    <a:pt x="60377" y="20448"/>
                  </a:cubicBezTo>
                  <a:lnTo>
                    <a:pt x="60377" y="20448"/>
                  </a:lnTo>
                  <a:cubicBezTo>
                    <a:pt x="59629" y="20591"/>
                    <a:pt x="58936" y="20660"/>
                    <a:pt x="58287" y="20660"/>
                  </a:cubicBezTo>
                  <a:cubicBezTo>
                    <a:pt x="56360" y="20660"/>
                    <a:pt x="54819" y="20054"/>
                    <a:pt x="53372" y="18981"/>
                  </a:cubicBezTo>
                  <a:cubicBezTo>
                    <a:pt x="52204" y="18147"/>
                    <a:pt x="51103" y="17246"/>
                    <a:pt x="49969" y="16312"/>
                  </a:cubicBezTo>
                  <a:cubicBezTo>
                    <a:pt x="47868" y="14644"/>
                    <a:pt x="45633" y="13110"/>
                    <a:pt x="43064" y="12176"/>
                  </a:cubicBezTo>
                  <a:cubicBezTo>
                    <a:pt x="42964" y="12142"/>
                    <a:pt x="42898" y="12076"/>
                    <a:pt x="42697" y="11842"/>
                  </a:cubicBezTo>
                  <a:lnTo>
                    <a:pt x="42697" y="11842"/>
                  </a:lnTo>
                  <a:cubicBezTo>
                    <a:pt x="43131" y="11909"/>
                    <a:pt x="43398" y="11909"/>
                    <a:pt x="43631" y="11942"/>
                  </a:cubicBezTo>
                  <a:cubicBezTo>
                    <a:pt x="45733" y="12342"/>
                    <a:pt x="47634" y="13276"/>
                    <a:pt x="49402" y="14477"/>
                  </a:cubicBezTo>
                  <a:cubicBezTo>
                    <a:pt x="50636" y="15345"/>
                    <a:pt x="51904" y="16245"/>
                    <a:pt x="53205" y="17012"/>
                  </a:cubicBezTo>
                  <a:cubicBezTo>
                    <a:pt x="54309" y="17703"/>
                    <a:pt x="55482" y="17982"/>
                    <a:pt x="56742" y="17982"/>
                  </a:cubicBezTo>
                  <a:cubicBezTo>
                    <a:pt x="57005" y="17982"/>
                    <a:pt x="57271" y="17969"/>
                    <a:pt x="57541" y="17946"/>
                  </a:cubicBezTo>
                  <a:cubicBezTo>
                    <a:pt x="55240" y="17613"/>
                    <a:pt x="53238" y="16679"/>
                    <a:pt x="51437" y="15245"/>
                  </a:cubicBezTo>
                  <a:cubicBezTo>
                    <a:pt x="50870" y="14744"/>
                    <a:pt x="50236" y="14311"/>
                    <a:pt x="49602" y="13844"/>
                  </a:cubicBezTo>
                  <a:cubicBezTo>
                    <a:pt x="48201" y="12809"/>
                    <a:pt x="46634" y="11976"/>
                    <a:pt x="44966" y="11442"/>
                  </a:cubicBezTo>
                  <a:cubicBezTo>
                    <a:pt x="43658" y="11038"/>
                    <a:pt x="42368" y="10819"/>
                    <a:pt x="41107" y="10819"/>
                  </a:cubicBezTo>
                  <a:cubicBezTo>
                    <a:pt x="38928" y="10819"/>
                    <a:pt x="36836" y="11476"/>
                    <a:pt x="34892" y="12976"/>
                  </a:cubicBezTo>
                  <a:cubicBezTo>
                    <a:pt x="34758" y="13076"/>
                    <a:pt x="34592" y="13143"/>
                    <a:pt x="34458" y="13176"/>
                  </a:cubicBezTo>
                  <a:cubicBezTo>
                    <a:pt x="34425" y="13110"/>
                    <a:pt x="34358" y="13010"/>
                    <a:pt x="34291" y="12976"/>
                  </a:cubicBezTo>
                  <a:cubicBezTo>
                    <a:pt x="34792" y="12576"/>
                    <a:pt x="35225" y="12109"/>
                    <a:pt x="35759" y="11775"/>
                  </a:cubicBezTo>
                  <a:cubicBezTo>
                    <a:pt x="38051" y="10215"/>
                    <a:pt x="40485" y="9546"/>
                    <a:pt x="43048" y="9546"/>
                  </a:cubicBezTo>
                  <a:cubicBezTo>
                    <a:pt x="43992" y="9546"/>
                    <a:pt x="44954" y="9637"/>
                    <a:pt x="45933" y="9807"/>
                  </a:cubicBezTo>
                  <a:cubicBezTo>
                    <a:pt x="47411" y="10050"/>
                    <a:pt x="48871" y="10432"/>
                    <a:pt x="50364" y="10432"/>
                  </a:cubicBezTo>
                  <a:cubicBezTo>
                    <a:pt x="50927" y="10432"/>
                    <a:pt x="51495" y="10378"/>
                    <a:pt x="52071" y="10241"/>
                  </a:cubicBezTo>
                  <a:cubicBezTo>
                    <a:pt x="53305" y="9941"/>
                    <a:pt x="54573" y="9474"/>
                    <a:pt x="55807" y="9140"/>
                  </a:cubicBezTo>
                  <a:cubicBezTo>
                    <a:pt x="56231" y="9022"/>
                    <a:pt x="56639" y="8805"/>
                    <a:pt x="57065" y="8805"/>
                  </a:cubicBezTo>
                  <a:close/>
                  <a:moveTo>
                    <a:pt x="28087" y="16345"/>
                  </a:moveTo>
                  <a:cubicBezTo>
                    <a:pt x="24551" y="19814"/>
                    <a:pt x="23317" y="24785"/>
                    <a:pt x="25218" y="28788"/>
                  </a:cubicBezTo>
                  <a:cubicBezTo>
                    <a:pt x="25552" y="26453"/>
                    <a:pt x="24785" y="24017"/>
                    <a:pt x="25719" y="21449"/>
                  </a:cubicBezTo>
                  <a:cubicBezTo>
                    <a:pt x="25985" y="24585"/>
                    <a:pt x="26286" y="27420"/>
                    <a:pt x="26553" y="30255"/>
                  </a:cubicBezTo>
                  <a:cubicBezTo>
                    <a:pt x="26586" y="30255"/>
                    <a:pt x="26786" y="26686"/>
                    <a:pt x="26719" y="25185"/>
                  </a:cubicBezTo>
                  <a:cubicBezTo>
                    <a:pt x="26619" y="23450"/>
                    <a:pt x="26586" y="21682"/>
                    <a:pt x="27153" y="19981"/>
                  </a:cubicBezTo>
                  <a:cubicBezTo>
                    <a:pt x="27587" y="18780"/>
                    <a:pt x="28220" y="17780"/>
                    <a:pt x="29288" y="16812"/>
                  </a:cubicBezTo>
                  <a:cubicBezTo>
                    <a:pt x="29421" y="18280"/>
                    <a:pt x="29488" y="19481"/>
                    <a:pt x="29588" y="20748"/>
                  </a:cubicBezTo>
                  <a:cubicBezTo>
                    <a:pt x="29721" y="22583"/>
                    <a:pt x="29922" y="24418"/>
                    <a:pt x="29988" y="26252"/>
                  </a:cubicBezTo>
                  <a:cubicBezTo>
                    <a:pt x="30088" y="28254"/>
                    <a:pt x="29788" y="30022"/>
                    <a:pt x="29088" y="31690"/>
                  </a:cubicBezTo>
                  <a:cubicBezTo>
                    <a:pt x="28721" y="32524"/>
                    <a:pt x="28287" y="33357"/>
                    <a:pt x="27353" y="33958"/>
                  </a:cubicBezTo>
                  <a:cubicBezTo>
                    <a:pt x="27253" y="33491"/>
                    <a:pt x="27220" y="33124"/>
                    <a:pt x="27086" y="32824"/>
                  </a:cubicBezTo>
                  <a:cubicBezTo>
                    <a:pt x="26893" y="32372"/>
                    <a:pt x="26588" y="32129"/>
                    <a:pt x="26227" y="32129"/>
                  </a:cubicBezTo>
                  <a:cubicBezTo>
                    <a:pt x="26027" y="32129"/>
                    <a:pt x="25810" y="32203"/>
                    <a:pt x="25585" y="32357"/>
                  </a:cubicBezTo>
                  <a:cubicBezTo>
                    <a:pt x="25118" y="32690"/>
                    <a:pt x="24751" y="33191"/>
                    <a:pt x="24384" y="33624"/>
                  </a:cubicBezTo>
                  <a:cubicBezTo>
                    <a:pt x="23617" y="34458"/>
                    <a:pt x="22950" y="35359"/>
                    <a:pt x="22183" y="36159"/>
                  </a:cubicBezTo>
                  <a:cubicBezTo>
                    <a:pt x="21249" y="37127"/>
                    <a:pt x="20081" y="37694"/>
                    <a:pt x="18747" y="37861"/>
                  </a:cubicBezTo>
                  <a:cubicBezTo>
                    <a:pt x="18591" y="37883"/>
                    <a:pt x="18432" y="37890"/>
                    <a:pt x="18263" y="37890"/>
                  </a:cubicBezTo>
                  <a:cubicBezTo>
                    <a:pt x="17924" y="37890"/>
                    <a:pt x="17546" y="37861"/>
                    <a:pt x="17079" y="37861"/>
                  </a:cubicBezTo>
                  <a:cubicBezTo>
                    <a:pt x="17346" y="37360"/>
                    <a:pt x="17513" y="37127"/>
                    <a:pt x="17613" y="36860"/>
                  </a:cubicBezTo>
                  <a:cubicBezTo>
                    <a:pt x="17880" y="36460"/>
                    <a:pt x="18180" y="36026"/>
                    <a:pt x="18280" y="35592"/>
                  </a:cubicBezTo>
                  <a:cubicBezTo>
                    <a:pt x="18714" y="34358"/>
                    <a:pt x="18380" y="33824"/>
                    <a:pt x="17112" y="33491"/>
                  </a:cubicBezTo>
                  <a:cubicBezTo>
                    <a:pt x="16612" y="33357"/>
                    <a:pt x="16112" y="33257"/>
                    <a:pt x="15445" y="33024"/>
                  </a:cubicBezTo>
                  <a:cubicBezTo>
                    <a:pt x="15778" y="32457"/>
                    <a:pt x="16078" y="32090"/>
                    <a:pt x="16245" y="31623"/>
                  </a:cubicBezTo>
                  <a:cubicBezTo>
                    <a:pt x="16679" y="30589"/>
                    <a:pt x="17112" y="29521"/>
                    <a:pt x="17379" y="28454"/>
                  </a:cubicBezTo>
                  <a:cubicBezTo>
                    <a:pt x="17560" y="27609"/>
                    <a:pt x="17250" y="27310"/>
                    <a:pt x="16498" y="27310"/>
                  </a:cubicBezTo>
                  <a:cubicBezTo>
                    <a:pt x="16419" y="27310"/>
                    <a:pt x="16334" y="27313"/>
                    <a:pt x="16245" y="27320"/>
                  </a:cubicBezTo>
                  <a:cubicBezTo>
                    <a:pt x="15692" y="27389"/>
                    <a:pt x="15154" y="27649"/>
                    <a:pt x="14545" y="27649"/>
                  </a:cubicBezTo>
                  <a:cubicBezTo>
                    <a:pt x="14272" y="27649"/>
                    <a:pt x="13986" y="27597"/>
                    <a:pt x="13677" y="27453"/>
                  </a:cubicBezTo>
                  <a:cubicBezTo>
                    <a:pt x="15912" y="25018"/>
                    <a:pt x="18080" y="22683"/>
                    <a:pt x="20248" y="20348"/>
                  </a:cubicBezTo>
                  <a:lnTo>
                    <a:pt x="20248" y="20348"/>
                  </a:lnTo>
                  <a:cubicBezTo>
                    <a:pt x="20348" y="21449"/>
                    <a:pt x="19881" y="22350"/>
                    <a:pt x="19447" y="23250"/>
                  </a:cubicBezTo>
                  <a:cubicBezTo>
                    <a:pt x="19081" y="24118"/>
                    <a:pt x="18580" y="24951"/>
                    <a:pt x="18280" y="25952"/>
                  </a:cubicBezTo>
                  <a:cubicBezTo>
                    <a:pt x="18880" y="25318"/>
                    <a:pt x="19447" y="24685"/>
                    <a:pt x="20215" y="23817"/>
                  </a:cubicBezTo>
                  <a:lnTo>
                    <a:pt x="20215" y="23817"/>
                  </a:lnTo>
                  <a:cubicBezTo>
                    <a:pt x="19714" y="26453"/>
                    <a:pt x="19381" y="28854"/>
                    <a:pt x="17913" y="31156"/>
                  </a:cubicBezTo>
                  <a:cubicBezTo>
                    <a:pt x="19214" y="30255"/>
                    <a:pt x="19414" y="29822"/>
                    <a:pt x="20348" y="26786"/>
                  </a:cubicBezTo>
                  <a:lnTo>
                    <a:pt x="20348" y="26786"/>
                  </a:lnTo>
                  <a:cubicBezTo>
                    <a:pt x="20782" y="27653"/>
                    <a:pt x="20748" y="27653"/>
                    <a:pt x="19748" y="31123"/>
                  </a:cubicBezTo>
                  <a:cubicBezTo>
                    <a:pt x="20682" y="30189"/>
                    <a:pt x="21049" y="29321"/>
                    <a:pt x="21215" y="27587"/>
                  </a:cubicBezTo>
                  <a:cubicBezTo>
                    <a:pt x="21349" y="26319"/>
                    <a:pt x="21349" y="25085"/>
                    <a:pt x="21516" y="23817"/>
                  </a:cubicBezTo>
                  <a:cubicBezTo>
                    <a:pt x="21749" y="21949"/>
                    <a:pt x="22516" y="20315"/>
                    <a:pt x="23851" y="18914"/>
                  </a:cubicBezTo>
                  <a:lnTo>
                    <a:pt x="23851" y="18914"/>
                  </a:lnTo>
                  <a:cubicBezTo>
                    <a:pt x="23784" y="19114"/>
                    <a:pt x="23784" y="19314"/>
                    <a:pt x="23717" y="19514"/>
                  </a:cubicBezTo>
                  <a:cubicBezTo>
                    <a:pt x="22616" y="21849"/>
                    <a:pt x="22116" y="24284"/>
                    <a:pt x="22083" y="26819"/>
                  </a:cubicBezTo>
                  <a:cubicBezTo>
                    <a:pt x="22083" y="27854"/>
                    <a:pt x="22083" y="28921"/>
                    <a:pt x="22049" y="29922"/>
                  </a:cubicBezTo>
                  <a:cubicBezTo>
                    <a:pt x="22016" y="31656"/>
                    <a:pt x="21482" y="33291"/>
                    <a:pt x="20448" y="34692"/>
                  </a:cubicBezTo>
                  <a:cubicBezTo>
                    <a:pt x="20181" y="35092"/>
                    <a:pt x="19881" y="35492"/>
                    <a:pt x="19548" y="35993"/>
                  </a:cubicBezTo>
                  <a:cubicBezTo>
                    <a:pt x="20448" y="35592"/>
                    <a:pt x="20915" y="35159"/>
                    <a:pt x="21482" y="34258"/>
                  </a:cubicBezTo>
                  <a:cubicBezTo>
                    <a:pt x="22283" y="32957"/>
                    <a:pt x="22750" y="31590"/>
                    <a:pt x="22883" y="30088"/>
                  </a:cubicBezTo>
                  <a:cubicBezTo>
                    <a:pt x="23050" y="28120"/>
                    <a:pt x="23117" y="26119"/>
                    <a:pt x="23384" y="24151"/>
                  </a:cubicBezTo>
                  <a:cubicBezTo>
                    <a:pt x="23617" y="22083"/>
                    <a:pt x="24284" y="20115"/>
                    <a:pt x="25552" y="18413"/>
                  </a:cubicBezTo>
                  <a:cubicBezTo>
                    <a:pt x="26219" y="17479"/>
                    <a:pt x="26953" y="16746"/>
                    <a:pt x="28087" y="16345"/>
                  </a:cubicBezTo>
                  <a:close/>
                  <a:moveTo>
                    <a:pt x="35926" y="16679"/>
                  </a:moveTo>
                  <a:lnTo>
                    <a:pt x="35926" y="16679"/>
                  </a:lnTo>
                  <a:cubicBezTo>
                    <a:pt x="37027" y="17012"/>
                    <a:pt x="37794" y="17813"/>
                    <a:pt x="38461" y="18714"/>
                  </a:cubicBezTo>
                  <a:cubicBezTo>
                    <a:pt x="39729" y="20448"/>
                    <a:pt x="40362" y="22383"/>
                    <a:pt x="40629" y="24484"/>
                  </a:cubicBezTo>
                  <a:cubicBezTo>
                    <a:pt x="40896" y="26453"/>
                    <a:pt x="40963" y="28387"/>
                    <a:pt x="41130" y="30389"/>
                  </a:cubicBezTo>
                  <a:cubicBezTo>
                    <a:pt x="41263" y="31890"/>
                    <a:pt x="41730" y="33324"/>
                    <a:pt x="42531" y="34558"/>
                  </a:cubicBezTo>
                  <a:cubicBezTo>
                    <a:pt x="43064" y="35492"/>
                    <a:pt x="43531" y="35893"/>
                    <a:pt x="44465" y="36326"/>
                  </a:cubicBezTo>
                  <a:cubicBezTo>
                    <a:pt x="44132" y="35859"/>
                    <a:pt x="43865" y="35459"/>
                    <a:pt x="43565" y="35025"/>
                  </a:cubicBezTo>
                  <a:cubicBezTo>
                    <a:pt x="42531" y="33624"/>
                    <a:pt x="42030" y="31990"/>
                    <a:pt x="41964" y="30222"/>
                  </a:cubicBezTo>
                  <a:cubicBezTo>
                    <a:pt x="41930" y="29188"/>
                    <a:pt x="41964" y="28154"/>
                    <a:pt x="41930" y="27153"/>
                  </a:cubicBezTo>
                  <a:cubicBezTo>
                    <a:pt x="41897" y="24618"/>
                    <a:pt x="41396" y="22149"/>
                    <a:pt x="40296" y="19848"/>
                  </a:cubicBezTo>
                  <a:cubicBezTo>
                    <a:pt x="40229" y="19648"/>
                    <a:pt x="40229" y="19448"/>
                    <a:pt x="40196" y="19214"/>
                  </a:cubicBezTo>
                  <a:lnTo>
                    <a:pt x="40196" y="19214"/>
                  </a:lnTo>
                  <a:cubicBezTo>
                    <a:pt x="41563" y="20615"/>
                    <a:pt x="42297" y="22283"/>
                    <a:pt x="42531" y="24151"/>
                  </a:cubicBezTo>
                  <a:cubicBezTo>
                    <a:pt x="42697" y="25385"/>
                    <a:pt x="42731" y="26653"/>
                    <a:pt x="42797" y="27887"/>
                  </a:cubicBezTo>
                  <a:cubicBezTo>
                    <a:pt x="42964" y="29655"/>
                    <a:pt x="43298" y="30489"/>
                    <a:pt x="44265" y="31456"/>
                  </a:cubicBezTo>
                  <a:cubicBezTo>
                    <a:pt x="43264" y="27987"/>
                    <a:pt x="43264" y="27987"/>
                    <a:pt x="43698" y="27120"/>
                  </a:cubicBezTo>
                  <a:lnTo>
                    <a:pt x="43698" y="27120"/>
                  </a:lnTo>
                  <a:cubicBezTo>
                    <a:pt x="44565" y="30155"/>
                    <a:pt x="44799" y="30622"/>
                    <a:pt x="46100" y="31489"/>
                  </a:cubicBezTo>
                  <a:cubicBezTo>
                    <a:pt x="44632" y="29188"/>
                    <a:pt x="44299" y="26819"/>
                    <a:pt x="43798" y="24151"/>
                  </a:cubicBezTo>
                  <a:lnTo>
                    <a:pt x="43798" y="24151"/>
                  </a:lnTo>
                  <a:cubicBezTo>
                    <a:pt x="44599" y="24985"/>
                    <a:pt x="45199" y="25619"/>
                    <a:pt x="45733" y="26286"/>
                  </a:cubicBezTo>
                  <a:cubicBezTo>
                    <a:pt x="45433" y="25285"/>
                    <a:pt x="44932" y="24451"/>
                    <a:pt x="44565" y="23550"/>
                  </a:cubicBezTo>
                  <a:cubicBezTo>
                    <a:pt x="44198" y="22683"/>
                    <a:pt x="43698" y="21783"/>
                    <a:pt x="43765" y="20682"/>
                  </a:cubicBezTo>
                  <a:lnTo>
                    <a:pt x="43765" y="20682"/>
                  </a:lnTo>
                  <a:cubicBezTo>
                    <a:pt x="45933" y="22783"/>
                    <a:pt x="48101" y="25152"/>
                    <a:pt x="50370" y="27587"/>
                  </a:cubicBezTo>
                  <a:cubicBezTo>
                    <a:pt x="50073" y="27715"/>
                    <a:pt x="49794" y="27762"/>
                    <a:pt x="49527" y="27762"/>
                  </a:cubicBezTo>
                  <a:cubicBezTo>
                    <a:pt x="48894" y="27762"/>
                    <a:pt x="48331" y="27500"/>
                    <a:pt x="47768" y="27453"/>
                  </a:cubicBezTo>
                  <a:cubicBezTo>
                    <a:pt x="47632" y="27435"/>
                    <a:pt x="47509" y="27425"/>
                    <a:pt x="47396" y="27425"/>
                  </a:cubicBezTo>
                  <a:cubicBezTo>
                    <a:pt x="46709" y="27425"/>
                    <a:pt x="46461" y="27784"/>
                    <a:pt x="46634" y="28587"/>
                  </a:cubicBezTo>
                  <a:cubicBezTo>
                    <a:pt x="46900" y="29655"/>
                    <a:pt x="47367" y="30689"/>
                    <a:pt x="47768" y="31756"/>
                  </a:cubicBezTo>
                  <a:cubicBezTo>
                    <a:pt x="47934" y="32190"/>
                    <a:pt x="48235" y="32590"/>
                    <a:pt x="48568" y="33157"/>
                  </a:cubicBezTo>
                  <a:cubicBezTo>
                    <a:pt x="47901" y="33324"/>
                    <a:pt x="47401" y="33491"/>
                    <a:pt x="46900" y="33624"/>
                  </a:cubicBezTo>
                  <a:cubicBezTo>
                    <a:pt x="45700" y="33891"/>
                    <a:pt x="45366" y="34458"/>
                    <a:pt x="45733" y="35692"/>
                  </a:cubicBezTo>
                  <a:cubicBezTo>
                    <a:pt x="45900" y="36159"/>
                    <a:pt x="46200" y="36560"/>
                    <a:pt x="46400" y="36993"/>
                  </a:cubicBezTo>
                  <a:cubicBezTo>
                    <a:pt x="46533" y="37227"/>
                    <a:pt x="46634" y="37494"/>
                    <a:pt x="46934" y="37994"/>
                  </a:cubicBezTo>
                  <a:cubicBezTo>
                    <a:pt x="46467" y="37994"/>
                    <a:pt x="46104" y="38009"/>
                    <a:pt x="45765" y="38009"/>
                  </a:cubicBezTo>
                  <a:cubicBezTo>
                    <a:pt x="45596" y="38009"/>
                    <a:pt x="45433" y="38005"/>
                    <a:pt x="45266" y="37994"/>
                  </a:cubicBezTo>
                  <a:cubicBezTo>
                    <a:pt x="43932" y="37827"/>
                    <a:pt x="42764" y="37227"/>
                    <a:pt x="41863" y="36293"/>
                  </a:cubicBezTo>
                  <a:cubicBezTo>
                    <a:pt x="41063" y="35492"/>
                    <a:pt x="40396" y="34592"/>
                    <a:pt x="39629" y="33758"/>
                  </a:cubicBezTo>
                  <a:cubicBezTo>
                    <a:pt x="39262" y="33324"/>
                    <a:pt x="38895" y="32824"/>
                    <a:pt x="38428" y="32490"/>
                  </a:cubicBezTo>
                  <a:cubicBezTo>
                    <a:pt x="38193" y="32305"/>
                    <a:pt x="37968" y="32216"/>
                    <a:pt x="37761" y="32216"/>
                  </a:cubicBezTo>
                  <a:cubicBezTo>
                    <a:pt x="37411" y="32216"/>
                    <a:pt x="37116" y="32474"/>
                    <a:pt x="36927" y="32957"/>
                  </a:cubicBezTo>
                  <a:cubicBezTo>
                    <a:pt x="36793" y="33291"/>
                    <a:pt x="36760" y="33624"/>
                    <a:pt x="36693" y="34058"/>
                  </a:cubicBezTo>
                  <a:cubicBezTo>
                    <a:pt x="35726" y="33491"/>
                    <a:pt x="35292" y="32657"/>
                    <a:pt x="34925" y="31823"/>
                  </a:cubicBezTo>
                  <a:cubicBezTo>
                    <a:pt x="34225" y="30155"/>
                    <a:pt x="33924" y="28354"/>
                    <a:pt x="34025" y="26553"/>
                  </a:cubicBezTo>
                  <a:cubicBezTo>
                    <a:pt x="34091" y="24718"/>
                    <a:pt x="34291" y="22917"/>
                    <a:pt x="34425" y="21049"/>
                  </a:cubicBezTo>
                  <a:cubicBezTo>
                    <a:pt x="34525" y="19814"/>
                    <a:pt x="34625" y="18614"/>
                    <a:pt x="34725" y="17146"/>
                  </a:cubicBezTo>
                  <a:cubicBezTo>
                    <a:pt x="35792" y="18113"/>
                    <a:pt x="36426" y="19147"/>
                    <a:pt x="36860" y="20315"/>
                  </a:cubicBezTo>
                  <a:cubicBezTo>
                    <a:pt x="37427" y="22016"/>
                    <a:pt x="37394" y="23784"/>
                    <a:pt x="37294" y="25519"/>
                  </a:cubicBezTo>
                  <a:cubicBezTo>
                    <a:pt x="37227" y="26986"/>
                    <a:pt x="37394" y="30555"/>
                    <a:pt x="37460" y="30555"/>
                  </a:cubicBezTo>
                  <a:cubicBezTo>
                    <a:pt x="37761" y="27720"/>
                    <a:pt x="38027" y="24885"/>
                    <a:pt x="38294" y="21783"/>
                  </a:cubicBezTo>
                  <a:cubicBezTo>
                    <a:pt x="39228" y="24351"/>
                    <a:pt x="38428" y="26719"/>
                    <a:pt x="38795" y="29121"/>
                  </a:cubicBezTo>
                  <a:cubicBezTo>
                    <a:pt x="40696" y="25052"/>
                    <a:pt x="39462" y="20115"/>
                    <a:pt x="35926" y="16679"/>
                  </a:cubicBezTo>
                  <a:close/>
                  <a:moveTo>
                    <a:pt x="32023" y="0"/>
                  </a:moveTo>
                  <a:cubicBezTo>
                    <a:pt x="31456" y="434"/>
                    <a:pt x="30689" y="934"/>
                    <a:pt x="30289" y="1068"/>
                  </a:cubicBezTo>
                  <a:cubicBezTo>
                    <a:pt x="29888" y="1234"/>
                    <a:pt x="29421" y="1301"/>
                    <a:pt x="29021" y="1435"/>
                  </a:cubicBezTo>
                  <a:cubicBezTo>
                    <a:pt x="27520" y="1902"/>
                    <a:pt x="27020" y="2802"/>
                    <a:pt x="27420" y="4303"/>
                  </a:cubicBezTo>
                  <a:cubicBezTo>
                    <a:pt x="27520" y="4537"/>
                    <a:pt x="27553" y="4770"/>
                    <a:pt x="27687" y="5037"/>
                  </a:cubicBezTo>
                  <a:cubicBezTo>
                    <a:pt x="26686" y="5237"/>
                    <a:pt x="25685" y="5337"/>
                    <a:pt x="25285" y="6271"/>
                  </a:cubicBezTo>
                  <a:cubicBezTo>
                    <a:pt x="24951" y="7105"/>
                    <a:pt x="24918" y="8073"/>
                    <a:pt x="24751" y="9007"/>
                  </a:cubicBezTo>
                  <a:cubicBezTo>
                    <a:pt x="23535" y="8653"/>
                    <a:pt x="22307" y="8510"/>
                    <a:pt x="21075" y="8510"/>
                  </a:cubicBezTo>
                  <a:cubicBezTo>
                    <a:pt x="19400" y="8510"/>
                    <a:pt x="17717" y="8775"/>
                    <a:pt x="16045" y="9140"/>
                  </a:cubicBezTo>
                  <a:cubicBezTo>
                    <a:pt x="15213" y="9324"/>
                    <a:pt x="14390" y="9413"/>
                    <a:pt x="13575" y="9413"/>
                  </a:cubicBezTo>
                  <a:cubicBezTo>
                    <a:pt x="12166" y="9413"/>
                    <a:pt x="10780" y="9147"/>
                    <a:pt x="9407" y="8640"/>
                  </a:cubicBezTo>
                  <a:cubicBezTo>
                    <a:pt x="8740" y="8373"/>
                    <a:pt x="8039" y="8173"/>
                    <a:pt x="7372" y="8006"/>
                  </a:cubicBezTo>
                  <a:cubicBezTo>
                    <a:pt x="7103" y="7942"/>
                    <a:pt x="6861" y="7910"/>
                    <a:pt x="6646" y="7910"/>
                  </a:cubicBezTo>
                  <a:cubicBezTo>
                    <a:pt x="5635" y="7910"/>
                    <a:pt x="5229" y="8608"/>
                    <a:pt x="5504" y="9874"/>
                  </a:cubicBezTo>
                  <a:cubicBezTo>
                    <a:pt x="5571" y="10208"/>
                    <a:pt x="5704" y="10608"/>
                    <a:pt x="5838" y="10941"/>
                  </a:cubicBezTo>
                  <a:cubicBezTo>
                    <a:pt x="6071" y="11542"/>
                    <a:pt x="6271" y="12209"/>
                    <a:pt x="6605" y="12776"/>
                  </a:cubicBezTo>
                  <a:cubicBezTo>
                    <a:pt x="6939" y="13343"/>
                    <a:pt x="7439" y="13910"/>
                    <a:pt x="7939" y="14511"/>
                  </a:cubicBezTo>
                  <a:cubicBezTo>
                    <a:pt x="6572" y="14744"/>
                    <a:pt x="5371" y="14944"/>
                    <a:pt x="4103" y="15144"/>
                  </a:cubicBezTo>
                  <a:cubicBezTo>
                    <a:pt x="3002" y="15311"/>
                    <a:pt x="2702" y="15745"/>
                    <a:pt x="3102" y="16812"/>
                  </a:cubicBezTo>
                  <a:cubicBezTo>
                    <a:pt x="3236" y="17146"/>
                    <a:pt x="3403" y="17479"/>
                    <a:pt x="3569" y="17980"/>
                  </a:cubicBezTo>
                  <a:cubicBezTo>
                    <a:pt x="2736" y="17913"/>
                    <a:pt x="2102" y="17813"/>
                    <a:pt x="1501" y="17780"/>
                  </a:cubicBezTo>
                  <a:cubicBezTo>
                    <a:pt x="1362" y="17770"/>
                    <a:pt x="1223" y="17757"/>
                    <a:pt x="1089" y="17757"/>
                  </a:cubicBezTo>
                  <a:cubicBezTo>
                    <a:pt x="771" y="17757"/>
                    <a:pt x="478" y="17829"/>
                    <a:pt x="267" y="18180"/>
                  </a:cubicBezTo>
                  <a:cubicBezTo>
                    <a:pt x="0" y="18747"/>
                    <a:pt x="267" y="19147"/>
                    <a:pt x="601" y="19514"/>
                  </a:cubicBezTo>
                  <a:cubicBezTo>
                    <a:pt x="934" y="19948"/>
                    <a:pt x="1268" y="20315"/>
                    <a:pt x="1601" y="20748"/>
                  </a:cubicBezTo>
                  <a:cubicBezTo>
                    <a:pt x="367" y="22016"/>
                    <a:pt x="367" y="22450"/>
                    <a:pt x="1668" y="23484"/>
                  </a:cubicBezTo>
                  <a:cubicBezTo>
                    <a:pt x="3914" y="25312"/>
                    <a:pt x="6386" y="26322"/>
                    <a:pt x="9114" y="26322"/>
                  </a:cubicBezTo>
                  <a:cubicBezTo>
                    <a:pt x="9870" y="26322"/>
                    <a:pt x="10646" y="26245"/>
                    <a:pt x="11442" y="26086"/>
                  </a:cubicBezTo>
                  <a:cubicBezTo>
                    <a:pt x="12509" y="25852"/>
                    <a:pt x="13510" y="25519"/>
                    <a:pt x="14544" y="25252"/>
                  </a:cubicBezTo>
                  <a:lnTo>
                    <a:pt x="14544" y="25252"/>
                  </a:lnTo>
                  <a:cubicBezTo>
                    <a:pt x="14244" y="25752"/>
                    <a:pt x="13777" y="26119"/>
                    <a:pt x="13443" y="26519"/>
                  </a:cubicBezTo>
                  <a:cubicBezTo>
                    <a:pt x="13176" y="26920"/>
                    <a:pt x="12876" y="27387"/>
                    <a:pt x="12943" y="27820"/>
                  </a:cubicBezTo>
                  <a:cubicBezTo>
                    <a:pt x="13032" y="28355"/>
                    <a:pt x="13572" y="28493"/>
                    <a:pt x="14066" y="28493"/>
                  </a:cubicBezTo>
                  <a:cubicBezTo>
                    <a:pt x="14126" y="28493"/>
                    <a:pt x="14186" y="28491"/>
                    <a:pt x="14244" y="28487"/>
                  </a:cubicBezTo>
                  <a:cubicBezTo>
                    <a:pt x="14611" y="28487"/>
                    <a:pt x="14944" y="28387"/>
                    <a:pt x="15278" y="28354"/>
                  </a:cubicBezTo>
                  <a:cubicBezTo>
                    <a:pt x="15711" y="28287"/>
                    <a:pt x="16178" y="28187"/>
                    <a:pt x="16679" y="28120"/>
                  </a:cubicBezTo>
                  <a:cubicBezTo>
                    <a:pt x="16679" y="28454"/>
                    <a:pt x="16746" y="28654"/>
                    <a:pt x="16679" y="28854"/>
                  </a:cubicBezTo>
                  <a:cubicBezTo>
                    <a:pt x="16212" y="29888"/>
                    <a:pt x="15778" y="30922"/>
                    <a:pt x="15244" y="31923"/>
                  </a:cubicBezTo>
                  <a:cubicBezTo>
                    <a:pt x="14511" y="33224"/>
                    <a:pt x="14777" y="33991"/>
                    <a:pt x="16279" y="34358"/>
                  </a:cubicBezTo>
                  <a:cubicBezTo>
                    <a:pt x="16712" y="34492"/>
                    <a:pt x="17112" y="34525"/>
                    <a:pt x="17546" y="34625"/>
                  </a:cubicBezTo>
                  <a:cubicBezTo>
                    <a:pt x="17713" y="35659"/>
                    <a:pt x="17112" y="36260"/>
                    <a:pt x="16679" y="36860"/>
                  </a:cubicBezTo>
                  <a:cubicBezTo>
                    <a:pt x="15945" y="37861"/>
                    <a:pt x="16212" y="38528"/>
                    <a:pt x="17413" y="38795"/>
                  </a:cubicBezTo>
                  <a:cubicBezTo>
                    <a:pt x="17764" y="38880"/>
                    <a:pt x="18111" y="38920"/>
                    <a:pt x="18453" y="38920"/>
                  </a:cubicBezTo>
                  <a:cubicBezTo>
                    <a:pt x="19442" y="38920"/>
                    <a:pt x="20390" y="38590"/>
                    <a:pt x="21282" y="38094"/>
                  </a:cubicBezTo>
                  <a:cubicBezTo>
                    <a:pt x="22583" y="37360"/>
                    <a:pt x="23584" y="36326"/>
                    <a:pt x="24451" y="35192"/>
                  </a:cubicBezTo>
                  <a:cubicBezTo>
                    <a:pt x="24951" y="34592"/>
                    <a:pt x="25452" y="33958"/>
                    <a:pt x="26052" y="33257"/>
                  </a:cubicBezTo>
                  <a:cubicBezTo>
                    <a:pt x="26219" y="33524"/>
                    <a:pt x="26286" y="33658"/>
                    <a:pt x="26386" y="33824"/>
                  </a:cubicBezTo>
                  <a:cubicBezTo>
                    <a:pt x="26669" y="34542"/>
                    <a:pt x="26963" y="34885"/>
                    <a:pt x="27345" y="34885"/>
                  </a:cubicBezTo>
                  <a:cubicBezTo>
                    <a:pt x="27639" y="34885"/>
                    <a:pt x="27986" y="34683"/>
                    <a:pt x="28421" y="34291"/>
                  </a:cubicBezTo>
                  <a:cubicBezTo>
                    <a:pt x="28687" y="34025"/>
                    <a:pt x="28954" y="33791"/>
                    <a:pt x="29088" y="33458"/>
                  </a:cubicBezTo>
                  <a:cubicBezTo>
                    <a:pt x="29588" y="32357"/>
                    <a:pt x="30122" y="31256"/>
                    <a:pt x="30455" y="30122"/>
                  </a:cubicBezTo>
                  <a:cubicBezTo>
                    <a:pt x="31223" y="27587"/>
                    <a:pt x="30922" y="24951"/>
                    <a:pt x="30622" y="22350"/>
                  </a:cubicBezTo>
                  <a:cubicBezTo>
                    <a:pt x="30455" y="20915"/>
                    <a:pt x="30255" y="19414"/>
                    <a:pt x="30222" y="17946"/>
                  </a:cubicBezTo>
                  <a:cubicBezTo>
                    <a:pt x="30188" y="16412"/>
                    <a:pt x="30455" y="16179"/>
                    <a:pt x="32056" y="16112"/>
                  </a:cubicBezTo>
                  <a:cubicBezTo>
                    <a:pt x="33624" y="16145"/>
                    <a:pt x="33891" y="16345"/>
                    <a:pt x="33891" y="17946"/>
                  </a:cubicBezTo>
                  <a:cubicBezTo>
                    <a:pt x="33858" y="19414"/>
                    <a:pt x="33691" y="20915"/>
                    <a:pt x="33524" y="22350"/>
                  </a:cubicBezTo>
                  <a:cubicBezTo>
                    <a:pt x="33191" y="24951"/>
                    <a:pt x="32924" y="27587"/>
                    <a:pt x="33691" y="30122"/>
                  </a:cubicBezTo>
                  <a:cubicBezTo>
                    <a:pt x="34025" y="31289"/>
                    <a:pt x="34558" y="32357"/>
                    <a:pt x="35059" y="33458"/>
                  </a:cubicBezTo>
                  <a:cubicBezTo>
                    <a:pt x="35192" y="33791"/>
                    <a:pt x="35459" y="34025"/>
                    <a:pt x="35726" y="34291"/>
                  </a:cubicBezTo>
                  <a:cubicBezTo>
                    <a:pt x="36160" y="34711"/>
                    <a:pt x="36500" y="34924"/>
                    <a:pt x="36789" y="34924"/>
                  </a:cubicBezTo>
                  <a:cubicBezTo>
                    <a:pt x="37167" y="34924"/>
                    <a:pt x="37458" y="34561"/>
                    <a:pt x="37761" y="33824"/>
                  </a:cubicBezTo>
                  <a:cubicBezTo>
                    <a:pt x="37861" y="33658"/>
                    <a:pt x="37927" y="33524"/>
                    <a:pt x="38094" y="33257"/>
                  </a:cubicBezTo>
                  <a:cubicBezTo>
                    <a:pt x="38695" y="33958"/>
                    <a:pt x="39195" y="34525"/>
                    <a:pt x="39695" y="35192"/>
                  </a:cubicBezTo>
                  <a:cubicBezTo>
                    <a:pt x="40596" y="36326"/>
                    <a:pt x="41597" y="37360"/>
                    <a:pt x="42864" y="38094"/>
                  </a:cubicBezTo>
                  <a:cubicBezTo>
                    <a:pt x="43756" y="38590"/>
                    <a:pt x="44704" y="38920"/>
                    <a:pt x="45693" y="38920"/>
                  </a:cubicBezTo>
                  <a:cubicBezTo>
                    <a:pt x="46035" y="38920"/>
                    <a:pt x="46382" y="38880"/>
                    <a:pt x="46734" y="38795"/>
                  </a:cubicBezTo>
                  <a:cubicBezTo>
                    <a:pt x="47934" y="38494"/>
                    <a:pt x="48201" y="37861"/>
                    <a:pt x="47467" y="36860"/>
                  </a:cubicBezTo>
                  <a:cubicBezTo>
                    <a:pt x="47034" y="36193"/>
                    <a:pt x="46433" y="35626"/>
                    <a:pt x="46600" y="34625"/>
                  </a:cubicBezTo>
                  <a:lnTo>
                    <a:pt x="47868" y="34358"/>
                  </a:lnTo>
                  <a:cubicBezTo>
                    <a:pt x="49369" y="33991"/>
                    <a:pt x="49602" y="33257"/>
                    <a:pt x="48902" y="31923"/>
                  </a:cubicBezTo>
                  <a:cubicBezTo>
                    <a:pt x="48368" y="30956"/>
                    <a:pt x="47934" y="29922"/>
                    <a:pt x="47467" y="28854"/>
                  </a:cubicBezTo>
                  <a:cubicBezTo>
                    <a:pt x="47401" y="28687"/>
                    <a:pt x="47467" y="28454"/>
                    <a:pt x="47467" y="28120"/>
                  </a:cubicBezTo>
                  <a:cubicBezTo>
                    <a:pt x="47968" y="28187"/>
                    <a:pt x="48401" y="28287"/>
                    <a:pt x="48868" y="28354"/>
                  </a:cubicBezTo>
                  <a:cubicBezTo>
                    <a:pt x="49202" y="28421"/>
                    <a:pt x="49569" y="28487"/>
                    <a:pt x="49903" y="28487"/>
                  </a:cubicBezTo>
                  <a:cubicBezTo>
                    <a:pt x="50436" y="28487"/>
                    <a:pt x="51103" y="28421"/>
                    <a:pt x="51203" y="27820"/>
                  </a:cubicBezTo>
                  <a:cubicBezTo>
                    <a:pt x="51270" y="27453"/>
                    <a:pt x="50937" y="26920"/>
                    <a:pt x="50703" y="26519"/>
                  </a:cubicBezTo>
                  <a:cubicBezTo>
                    <a:pt x="50370" y="26086"/>
                    <a:pt x="49903" y="25752"/>
                    <a:pt x="49602" y="25252"/>
                  </a:cubicBezTo>
                  <a:lnTo>
                    <a:pt x="49602" y="25252"/>
                  </a:lnTo>
                  <a:cubicBezTo>
                    <a:pt x="50603" y="25519"/>
                    <a:pt x="51637" y="25852"/>
                    <a:pt x="52705" y="26086"/>
                  </a:cubicBezTo>
                  <a:cubicBezTo>
                    <a:pt x="53501" y="26245"/>
                    <a:pt x="54276" y="26322"/>
                    <a:pt x="55032" y="26322"/>
                  </a:cubicBezTo>
                  <a:cubicBezTo>
                    <a:pt x="57761" y="26322"/>
                    <a:pt x="60232" y="25312"/>
                    <a:pt x="62478" y="23484"/>
                  </a:cubicBezTo>
                  <a:cubicBezTo>
                    <a:pt x="63779" y="22450"/>
                    <a:pt x="63779" y="21983"/>
                    <a:pt x="62545" y="20748"/>
                  </a:cubicBezTo>
                  <a:cubicBezTo>
                    <a:pt x="62878" y="20348"/>
                    <a:pt x="63212" y="19948"/>
                    <a:pt x="63546" y="19514"/>
                  </a:cubicBezTo>
                  <a:cubicBezTo>
                    <a:pt x="63712" y="19114"/>
                    <a:pt x="64013" y="18747"/>
                    <a:pt x="63746" y="18180"/>
                  </a:cubicBezTo>
                  <a:cubicBezTo>
                    <a:pt x="63558" y="17829"/>
                    <a:pt x="63256" y="17757"/>
                    <a:pt x="62942" y="17757"/>
                  </a:cubicBezTo>
                  <a:cubicBezTo>
                    <a:pt x="62809" y="17757"/>
                    <a:pt x="62674" y="17770"/>
                    <a:pt x="62545" y="17780"/>
                  </a:cubicBezTo>
                  <a:cubicBezTo>
                    <a:pt x="61911" y="17813"/>
                    <a:pt x="61277" y="17913"/>
                    <a:pt x="60443" y="17980"/>
                  </a:cubicBezTo>
                  <a:cubicBezTo>
                    <a:pt x="60644" y="17479"/>
                    <a:pt x="60777" y="17146"/>
                    <a:pt x="60910" y="16812"/>
                  </a:cubicBezTo>
                  <a:cubicBezTo>
                    <a:pt x="61277" y="15745"/>
                    <a:pt x="61044" y="15311"/>
                    <a:pt x="59910" y="15144"/>
                  </a:cubicBezTo>
                  <a:cubicBezTo>
                    <a:pt x="58642" y="14978"/>
                    <a:pt x="57441" y="14778"/>
                    <a:pt x="56074" y="14511"/>
                  </a:cubicBezTo>
                  <a:cubicBezTo>
                    <a:pt x="56574" y="13844"/>
                    <a:pt x="57074" y="13343"/>
                    <a:pt x="57408" y="12776"/>
                  </a:cubicBezTo>
                  <a:cubicBezTo>
                    <a:pt x="57741" y="12176"/>
                    <a:pt x="57942" y="11542"/>
                    <a:pt x="58208" y="10941"/>
                  </a:cubicBezTo>
                  <a:cubicBezTo>
                    <a:pt x="58309" y="10608"/>
                    <a:pt x="58442" y="10274"/>
                    <a:pt x="58542" y="9874"/>
                  </a:cubicBezTo>
                  <a:cubicBezTo>
                    <a:pt x="58816" y="8588"/>
                    <a:pt x="58416" y="7908"/>
                    <a:pt x="57397" y="7908"/>
                  </a:cubicBezTo>
                  <a:cubicBezTo>
                    <a:pt x="57175" y="7908"/>
                    <a:pt x="56922" y="7940"/>
                    <a:pt x="56641" y="8006"/>
                  </a:cubicBezTo>
                  <a:cubicBezTo>
                    <a:pt x="55940" y="8173"/>
                    <a:pt x="55273" y="8373"/>
                    <a:pt x="54606" y="8640"/>
                  </a:cubicBezTo>
                  <a:cubicBezTo>
                    <a:pt x="53233" y="9147"/>
                    <a:pt x="51846" y="9413"/>
                    <a:pt x="50438" y="9413"/>
                  </a:cubicBezTo>
                  <a:cubicBezTo>
                    <a:pt x="49623" y="9413"/>
                    <a:pt x="48800" y="9324"/>
                    <a:pt x="47968" y="9140"/>
                  </a:cubicBezTo>
                  <a:cubicBezTo>
                    <a:pt x="46305" y="8758"/>
                    <a:pt x="44631" y="8485"/>
                    <a:pt x="42965" y="8485"/>
                  </a:cubicBezTo>
                  <a:cubicBezTo>
                    <a:pt x="41723" y="8485"/>
                    <a:pt x="40486" y="8636"/>
                    <a:pt x="39262" y="9007"/>
                  </a:cubicBezTo>
                  <a:cubicBezTo>
                    <a:pt x="39095" y="8073"/>
                    <a:pt x="39061" y="7105"/>
                    <a:pt x="38728" y="6271"/>
                  </a:cubicBezTo>
                  <a:cubicBezTo>
                    <a:pt x="38361" y="5304"/>
                    <a:pt x="37360" y="5237"/>
                    <a:pt x="36360" y="5037"/>
                  </a:cubicBezTo>
                  <a:cubicBezTo>
                    <a:pt x="36426" y="4770"/>
                    <a:pt x="36526" y="4503"/>
                    <a:pt x="36593" y="4303"/>
                  </a:cubicBezTo>
                  <a:cubicBezTo>
                    <a:pt x="37027" y="2802"/>
                    <a:pt x="36526" y="1902"/>
                    <a:pt x="35025" y="1435"/>
                  </a:cubicBezTo>
                  <a:cubicBezTo>
                    <a:pt x="34592" y="1301"/>
                    <a:pt x="34125" y="1234"/>
                    <a:pt x="33724" y="1068"/>
                  </a:cubicBezTo>
                  <a:cubicBezTo>
                    <a:pt x="33357" y="934"/>
                    <a:pt x="32523" y="434"/>
                    <a:pt x="3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3821225" y="1329725"/>
              <a:ext cx="29225" cy="250200"/>
            </a:xfrm>
            <a:custGeom>
              <a:avLst/>
              <a:gdLst/>
              <a:ahLst/>
              <a:cxnLst/>
              <a:rect l="l" t="t" r="r" b="b"/>
              <a:pathLst>
                <a:path w="1169" h="10008" extrusionOk="0">
                  <a:moveTo>
                    <a:pt x="1168" y="1"/>
                  </a:moveTo>
                  <a:cubicBezTo>
                    <a:pt x="668" y="3336"/>
                    <a:pt x="1" y="6672"/>
                    <a:pt x="1168" y="10008"/>
                  </a:cubicBezTo>
                  <a:lnTo>
                    <a:pt x="1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1"/>
                                        </p:tgtEl>
                                        <p:attrNameLst>
                                          <p:attrName>style.visibility</p:attrName>
                                        </p:attrNameLst>
                                      </p:cBhvr>
                                      <p:to>
                                        <p:strVal val="visible"/>
                                      </p:to>
                                    </p:set>
                                    <p:anim calcmode="lin" valueType="num">
                                      <p:cBhvr>
                                        <p:cTn id="7" dur="500" fill="hold"/>
                                        <p:tgtEl>
                                          <p:spTgt spid="321"/>
                                        </p:tgtEl>
                                        <p:attrNameLst>
                                          <p:attrName>ppt_w</p:attrName>
                                        </p:attrNameLst>
                                      </p:cBhvr>
                                      <p:tavLst>
                                        <p:tav tm="0">
                                          <p:val>
                                            <p:fltVal val="0"/>
                                          </p:val>
                                        </p:tav>
                                        <p:tav tm="100000">
                                          <p:val>
                                            <p:strVal val="#ppt_w"/>
                                          </p:val>
                                        </p:tav>
                                      </p:tavLst>
                                    </p:anim>
                                    <p:anim calcmode="lin" valueType="num">
                                      <p:cBhvr>
                                        <p:cTn id="8" dur="500" fill="hold"/>
                                        <p:tgtEl>
                                          <p:spTgt spid="321"/>
                                        </p:tgtEl>
                                        <p:attrNameLst>
                                          <p:attrName>ppt_h</p:attrName>
                                        </p:attrNameLst>
                                      </p:cBhvr>
                                      <p:tavLst>
                                        <p:tav tm="0">
                                          <p:val>
                                            <p:fltVal val="0"/>
                                          </p:val>
                                        </p:tav>
                                        <p:tav tm="100000">
                                          <p:val>
                                            <p:strVal val="#ppt_h"/>
                                          </p:val>
                                        </p:tav>
                                      </p:tavLst>
                                    </p:anim>
                                    <p:animEffect transition="in" filter="fade">
                                      <p:cBhvr>
                                        <p:cTn id="9" dur="500"/>
                                        <p:tgtEl>
                                          <p:spTgt spid="32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19"/>
                                        </p:tgtEl>
                                        <p:attrNameLst>
                                          <p:attrName>style.visibility</p:attrName>
                                        </p:attrNameLst>
                                      </p:cBhvr>
                                      <p:to>
                                        <p:strVal val="visible"/>
                                      </p:to>
                                    </p:set>
                                    <p:animEffect transition="in" filter="blinds(horizontal)">
                                      <p:cBhvr>
                                        <p:cTn id="14" dur="500"/>
                                        <p:tgtEl>
                                          <p:spTgt spid="31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250"/>
                                  </p:stCondLst>
                                  <p:childTnLst>
                                    <p:set>
                                      <p:cBhvr>
                                        <p:cTn id="18" dur="1" fill="hold">
                                          <p:stCondLst>
                                            <p:cond delay="0"/>
                                          </p:stCondLst>
                                        </p:cTn>
                                        <p:tgtEl>
                                          <p:spTgt spid="320">
                                            <p:txEl>
                                              <p:pRg st="0" end="0"/>
                                            </p:txEl>
                                          </p:spTgt>
                                        </p:tgtEl>
                                        <p:attrNameLst>
                                          <p:attrName>style.visibility</p:attrName>
                                        </p:attrNameLst>
                                      </p:cBhvr>
                                      <p:to>
                                        <p:strVal val="visible"/>
                                      </p:to>
                                    </p:set>
                                    <p:animEffect transition="in" filter="fade">
                                      <p:cBhvr>
                                        <p:cTn id="19" dur="250"/>
                                        <p:tgtEl>
                                          <p:spTgt spid="3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p:bldP spid="320" grpId="0" uiExpand="1" build="p"/>
      <p:bldP spid="3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7"/>
          <p:cNvSpPr txBox="1">
            <a:spLocks noGrp="1"/>
          </p:cNvSpPr>
          <p:nvPr>
            <p:ph type="title"/>
          </p:nvPr>
        </p:nvSpPr>
        <p:spPr>
          <a:xfrm>
            <a:off x="710475" y="445025"/>
            <a:ext cx="7722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Penge</a:t>
            </a:r>
            <a:r>
              <a:rPr lang="id-ID" dirty="0">
                <a:solidFill>
                  <a:schemeClr val="dk1"/>
                </a:solidFill>
              </a:rPr>
              <a:t>rtian</a:t>
            </a:r>
            <a:endParaRPr dirty="0">
              <a:solidFill>
                <a:schemeClr val="dk1"/>
              </a:solidFill>
            </a:endParaRPr>
          </a:p>
        </p:txBody>
      </p:sp>
      <p:sp>
        <p:nvSpPr>
          <p:cNvPr id="372" name="Google Shape;372;p37"/>
          <p:cNvSpPr txBox="1">
            <a:spLocks noGrp="1"/>
          </p:cNvSpPr>
          <p:nvPr>
            <p:ph type="subTitle" idx="1"/>
          </p:nvPr>
        </p:nvSpPr>
        <p:spPr>
          <a:xfrm>
            <a:off x="710475" y="1200450"/>
            <a:ext cx="7722900" cy="282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595959"/>
              </a:buClr>
              <a:buSzPts val="1100"/>
              <a:buFont typeface="Arial"/>
              <a:buNone/>
            </a:pPr>
            <a:r>
              <a:rPr lang="id-ID" b="1" dirty="0">
                <a:solidFill>
                  <a:schemeClr val="lt2"/>
                </a:solidFill>
              </a:rPr>
              <a:t>PENGERTIAN &amp; FUNGSI</a:t>
            </a:r>
            <a:r>
              <a:rPr lang="en" b="1" dirty="0">
                <a:solidFill>
                  <a:schemeClr val="lt2"/>
                </a:solidFill>
              </a:rPr>
              <a:t> </a:t>
            </a:r>
            <a:endParaRPr dirty="0">
              <a:solidFill>
                <a:schemeClr val="lt2"/>
              </a:solidFill>
            </a:endParaRPr>
          </a:p>
          <a:p>
            <a:pPr marL="0" lvl="0" indent="0" algn="l" rtl="0">
              <a:lnSpc>
                <a:spcPct val="100000"/>
              </a:lnSpc>
              <a:spcBef>
                <a:spcPts val="1200"/>
              </a:spcBef>
              <a:spcAft>
                <a:spcPts val="0"/>
              </a:spcAft>
              <a:buClr>
                <a:srgbClr val="595959"/>
              </a:buClr>
              <a:buSzPts val="1100"/>
              <a:buFont typeface="Arial"/>
              <a:buNone/>
            </a:pPr>
            <a:r>
              <a:rPr dirty="0">
                <a:solidFill>
                  <a:schemeClr val="lt2"/>
                </a:solidFill>
              </a:rPr>
              <a:t>WAN </a:t>
            </a:r>
            <a:r>
              <a:rPr dirty="0" err="1">
                <a:solidFill>
                  <a:schemeClr val="lt2"/>
                </a:solidFill>
              </a:rPr>
              <a:t>atau</a:t>
            </a:r>
            <a:r>
              <a:rPr dirty="0">
                <a:solidFill>
                  <a:schemeClr val="lt2"/>
                </a:solidFill>
              </a:rPr>
              <a:t> Wide Area Network </a:t>
            </a:r>
            <a:r>
              <a:rPr dirty="0" err="1">
                <a:solidFill>
                  <a:schemeClr val="lt2"/>
                </a:solidFill>
              </a:rPr>
              <a:t>adalah</a:t>
            </a:r>
            <a:r>
              <a:rPr dirty="0">
                <a:solidFill>
                  <a:schemeClr val="lt2"/>
                </a:solidFill>
              </a:rPr>
              <a:t> </a:t>
            </a:r>
            <a:r>
              <a:rPr dirty="0" err="1">
                <a:solidFill>
                  <a:schemeClr val="lt2"/>
                </a:solidFill>
              </a:rPr>
              <a:t>klasifikasi</a:t>
            </a:r>
            <a:r>
              <a:rPr dirty="0">
                <a:solidFill>
                  <a:schemeClr val="lt2"/>
                </a:solidFill>
              </a:rPr>
              <a:t> </a:t>
            </a:r>
            <a:r>
              <a:rPr dirty="0" err="1">
                <a:solidFill>
                  <a:schemeClr val="lt2"/>
                </a:solidFill>
              </a:rPr>
              <a:t>jaringan</a:t>
            </a:r>
            <a:r>
              <a:rPr dirty="0">
                <a:solidFill>
                  <a:schemeClr val="lt2"/>
                </a:solidFill>
              </a:rPr>
              <a:t> yang </a:t>
            </a:r>
            <a:r>
              <a:rPr dirty="0" err="1">
                <a:solidFill>
                  <a:schemeClr val="lt2"/>
                </a:solidFill>
              </a:rPr>
              <a:t>dibedakan</a:t>
            </a:r>
            <a:r>
              <a:rPr dirty="0">
                <a:solidFill>
                  <a:schemeClr val="lt2"/>
                </a:solidFill>
              </a:rPr>
              <a:t> </a:t>
            </a:r>
            <a:r>
              <a:rPr dirty="0" err="1">
                <a:solidFill>
                  <a:schemeClr val="lt2"/>
                </a:solidFill>
              </a:rPr>
              <a:t>berdasarkan</a:t>
            </a:r>
            <a:r>
              <a:rPr dirty="0">
                <a:solidFill>
                  <a:schemeClr val="lt2"/>
                </a:solidFill>
              </a:rPr>
              <a:t> </a:t>
            </a:r>
            <a:r>
              <a:rPr dirty="0" err="1">
                <a:solidFill>
                  <a:schemeClr val="lt2"/>
                </a:solidFill>
              </a:rPr>
              <a:t>luas</a:t>
            </a:r>
            <a:r>
              <a:rPr dirty="0">
                <a:solidFill>
                  <a:schemeClr val="lt2"/>
                </a:solidFill>
              </a:rPr>
              <a:t> area </a:t>
            </a:r>
            <a:r>
              <a:rPr dirty="0" err="1">
                <a:solidFill>
                  <a:schemeClr val="lt2"/>
                </a:solidFill>
              </a:rPr>
              <a:t>atau</a:t>
            </a:r>
            <a:r>
              <a:rPr dirty="0">
                <a:solidFill>
                  <a:schemeClr val="lt2"/>
                </a:solidFill>
              </a:rPr>
              <a:t> </a:t>
            </a:r>
            <a:r>
              <a:rPr dirty="0" err="1">
                <a:solidFill>
                  <a:schemeClr val="lt2"/>
                </a:solidFill>
              </a:rPr>
              <a:t>jangkauan</a:t>
            </a:r>
            <a:r>
              <a:rPr dirty="0">
                <a:solidFill>
                  <a:schemeClr val="lt2"/>
                </a:solidFill>
              </a:rPr>
              <a:t> </a:t>
            </a:r>
            <a:r>
              <a:rPr dirty="0" err="1">
                <a:solidFill>
                  <a:schemeClr val="lt2"/>
                </a:solidFill>
              </a:rPr>
              <a:t>dan</a:t>
            </a:r>
            <a:r>
              <a:rPr dirty="0">
                <a:solidFill>
                  <a:schemeClr val="lt2"/>
                </a:solidFill>
              </a:rPr>
              <a:t> </a:t>
            </a:r>
            <a:r>
              <a:rPr dirty="0" err="1">
                <a:solidFill>
                  <a:schemeClr val="lt2"/>
                </a:solidFill>
              </a:rPr>
              <a:t>tidak</a:t>
            </a:r>
            <a:r>
              <a:rPr dirty="0">
                <a:solidFill>
                  <a:schemeClr val="lt2"/>
                </a:solidFill>
              </a:rPr>
              <a:t> </a:t>
            </a:r>
            <a:r>
              <a:rPr dirty="0" err="1">
                <a:solidFill>
                  <a:schemeClr val="lt2"/>
                </a:solidFill>
              </a:rPr>
              <a:t>lagi</a:t>
            </a:r>
            <a:r>
              <a:rPr dirty="0">
                <a:solidFill>
                  <a:schemeClr val="lt2"/>
                </a:solidFill>
              </a:rPr>
              <a:t> </a:t>
            </a:r>
            <a:r>
              <a:rPr dirty="0" err="1">
                <a:solidFill>
                  <a:schemeClr val="lt2"/>
                </a:solidFill>
              </a:rPr>
              <a:t>terbatas</a:t>
            </a:r>
            <a:r>
              <a:rPr dirty="0">
                <a:solidFill>
                  <a:schemeClr val="lt2"/>
                </a:solidFill>
              </a:rPr>
              <a:t> </a:t>
            </a:r>
            <a:r>
              <a:rPr dirty="0" err="1">
                <a:solidFill>
                  <a:schemeClr val="lt2"/>
                </a:solidFill>
              </a:rPr>
              <a:t>pada</a:t>
            </a:r>
            <a:r>
              <a:rPr dirty="0">
                <a:solidFill>
                  <a:schemeClr val="lt2"/>
                </a:solidFill>
              </a:rPr>
              <a:t> area </a:t>
            </a:r>
            <a:r>
              <a:rPr dirty="0" err="1">
                <a:solidFill>
                  <a:schemeClr val="lt2"/>
                </a:solidFill>
              </a:rPr>
              <a:t>tertentu</a:t>
            </a:r>
            <a:r>
              <a:rPr dirty="0">
                <a:solidFill>
                  <a:schemeClr val="lt2"/>
                </a:solidFill>
              </a:rPr>
              <a:t>, </a:t>
            </a:r>
            <a:r>
              <a:rPr dirty="0" err="1">
                <a:solidFill>
                  <a:schemeClr val="lt2"/>
                </a:solidFill>
              </a:rPr>
              <a:t>tetapi</a:t>
            </a:r>
            <a:r>
              <a:rPr dirty="0">
                <a:solidFill>
                  <a:schemeClr val="lt2"/>
                </a:solidFill>
              </a:rPr>
              <a:t> </a:t>
            </a:r>
            <a:r>
              <a:rPr dirty="0" err="1">
                <a:solidFill>
                  <a:schemeClr val="lt2"/>
                </a:solidFill>
              </a:rPr>
              <a:t>sudah</a:t>
            </a:r>
            <a:r>
              <a:rPr dirty="0">
                <a:solidFill>
                  <a:schemeClr val="lt2"/>
                </a:solidFill>
              </a:rPr>
              <a:t> </a:t>
            </a:r>
            <a:r>
              <a:rPr dirty="0" err="1">
                <a:solidFill>
                  <a:schemeClr val="lt2"/>
                </a:solidFill>
              </a:rPr>
              <a:t>menjangkau</a:t>
            </a:r>
            <a:r>
              <a:rPr dirty="0">
                <a:solidFill>
                  <a:schemeClr val="lt2"/>
                </a:solidFill>
              </a:rPr>
              <a:t> </a:t>
            </a:r>
            <a:r>
              <a:rPr dirty="0" err="1">
                <a:solidFill>
                  <a:schemeClr val="lt2"/>
                </a:solidFill>
              </a:rPr>
              <a:t>seluruh</a:t>
            </a:r>
            <a:r>
              <a:rPr dirty="0">
                <a:solidFill>
                  <a:schemeClr val="lt2"/>
                </a:solidFill>
              </a:rPr>
              <a:t> </a:t>
            </a:r>
            <a:r>
              <a:rPr dirty="0" err="1">
                <a:solidFill>
                  <a:schemeClr val="lt2"/>
                </a:solidFill>
              </a:rPr>
              <a:t>belahan</a:t>
            </a:r>
            <a:r>
              <a:rPr dirty="0">
                <a:solidFill>
                  <a:schemeClr val="lt2"/>
                </a:solidFill>
              </a:rPr>
              <a:t> </a:t>
            </a:r>
            <a:r>
              <a:rPr dirty="0" err="1">
                <a:solidFill>
                  <a:schemeClr val="lt2"/>
                </a:solidFill>
              </a:rPr>
              <a:t>dunia</a:t>
            </a:r>
            <a:r>
              <a:rPr dirty="0">
                <a:solidFill>
                  <a:schemeClr val="lt2"/>
                </a:solidFill>
              </a:rPr>
              <a:t>. </a:t>
            </a:r>
            <a:r>
              <a:rPr dirty="0" err="1">
                <a:solidFill>
                  <a:schemeClr val="lt2"/>
                </a:solidFill>
              </a:rPr>
              <a:t>Seperti</a:t>
            </a:r>
            <a:r>
              <a:rPr dirty="0">
                <a:solidFill>
                  <a:schemeClr val="lt2"/>
                </a:solidFill>
              </a:rPr>
              <a:t> </a:t>
            </a:r>
            <a:r>
              <a:rPr dirty="0" err="1">
                <a:solidFill>
                  <a:schemeClr val="lt2"/>
                </a:solidFill>
              </a:rPr>
              <a:t>telah</a:t>
            </a:r>
            <a:r>
              <a:rPr dirty="0">
                <a:solidFill>
                  <a:schemeClr val="lt2"/>
                </a:solidFill>
              </a:rPr>
              <a:t> di </a:t>
            </a:r>
            <a:r>
              <a:rPr dirty="0" err="1">
                <a:solidFill>
                  <a:schemeClr val="lt2"/>
                </a:solidFill>
              </a:rPr>
              <a:t>ketahui</a:t>
            </a:r>
            <a:r>
              <a:rPr dirty="0">
                <a:solidFill>
                  <a:schemeClr val="lt2"/>
                </a:solidFill>
              </a:rPr>
              <a:t> </a:t>
            </a:r>
            <a:r>
              <a:rPr dirty="0" err="1">
                <a:solidFill>
                  <a:schemeClr val="lt2"/>
                </a:solidFill>
              </a:rPr>
              <a:t>bahwa</a:t>
            </a:r>
            <a:r>
              <a:rPr dirty="0">
                <a:solidFill>
                  <a:schemeClr val="lt2"/>
                </a:solidFill>
              </a:rPr>
              <a:t> </a:t>
            </a:r>
            <a:r>
              <a:rPr dirty="0" err="1">
                <a:solidFill>
                  <a:schemeClr val="lt2"/>
                </a:solidFill>
              </a:rPr>
              <a:t>kategori</a:t>
            </a:r>
            <a:r>
              <a:rPr dirty="0">
                <a:solidFill>
                  <a:schemeClr val="lt2"/>
                </a:solidFill>
              </a:rPr>
              <a:t> </a:t>
            </a:r>
            <a:r>
              <a:rPr dirty="0" err="1">
                <a:solidFill>
                  <a:schemeClr val="lt2"/>
                </a:solidFill>
              </a:rPr>
              <a:t>jaringan</a:t>
            </a:r>
            <a:r>
              <a:rPr dirty="0">
                <a:solidFill>
                  <a:schemeClr val="lt2"/>
                </a:solidFill>
              </a:rPr>
              <a:t> </a:t>
            </a:r>
            <a:r>
              <a:rPr dirty="0" err="1">
                <a:solidFill>
                  <a:schemeClr val="lt2"/>
                </a:solidFill>
              </a:rPr>
              <a:t>berdasarkan</a:t>
            </a:r>
            <a:r>
              <a:rPr dirty="0">
                <a:solidFill>
                  <a:schemeClr val="lt2"/>
                </a:solidFill>
              </a:rPr>
              <a:t> </a:t>
            </a:r>
            <a:r>
              <a:rPr dirty="0" err="1">
                <a:solidFill>
                  <a:schemeClr val="lt2"/>
                </a:solidFill>
              </a:rPr>
              <a:t>luas</a:t>
            </a:r>
            <a:r>
              <a:rPr dirty="0">
                <a:solidFill>
                  <a:schemeClr val="lt2"/>
                </a:solidFill>
              </a:rPr>
              <a:t> </a:t>
            </a:r>
            <a:r>
              <a:rPr dirty="0" err="1">
                <a:solidFill>
                  <a:schemeClr val="lt2"/>
                </a:solidFill>
              </a:rPr>
              <a:t>atau</a:t>
            </a:r>
            <a:r>
              <a:rPr dirty="0">
                <a:solidFill>
                  <a:schemeClr val="lt2"/>
                </a:solidFill>
              </a:rPr>
              <a:t> </a:t>
            </a:r>
            <a:r>
              <a:rPr dirty="0" err="1">
                <a:solidFill>
                  <a:schemeClr val="lt2"/>
                </a:solidFill>
              </a:rPr>
              <a:t>jarak</a:t>
            </a:r>
            <a:r>
              <a:rPr dirty="0">
                <a:solidFill>
                  <a:schemeClr val="lt2"/>
                </a:solidFill>
              </a:rPr>
              <a:t> di </a:t>
            </a:r>
            <a:r>
              <a:rPr dirty="0" err="1">
                <a:solidFill>
                  <a:schemeClr val="lt2"/>
                </a:solidFill>
              </a:rPr>
              <a:t>bedakan</a:t>
            </a:r>
            <a:r>
              <a:rPr dirty="0">
                <a:solidFill>
                  <a:schemeClr val="lt2"/>
                </a:solidFill>
              </a:rPr>
              <a:t> </a:t>
            </a:r>
            <a:r>
              <a:rPr dirty="0" err="1">
                <a:solidFill>
                  <a:schemeClr val="lt2"/>
                </a:solidFill>
              </a:rPr>
              <a:t>menjadi</a:t>
            </a:r>
            <a:r>
              <a:rPr dirty="0">
                <a:solidFill>
                  <a:schemeClr val="lt2"/>
                </a:solidFill>
              </a:rPr>
              <a:t> </a:t>
            </a:r>
            <a:r>
              <a:rPr dirty="0" err="1">
                <a:solidFill>
                  <a:schemeClr val="lt2"/>
                </a:solidFill>
              </a:rPr>
              <a:t>tiga</a:t>
            </a:r>
            <a:r>
              <a:rPr dirty="0">
                <a:solidFill>
                  <a:schemeClr val="lt2"/>
                </a:solidFill>
              </a:rPr>
              <a:t> </a:t>
            </a:r>
            <a:r>
              <a:rPr dirty="0" err="1">
                <a:solidFill>
                  <a:schemeClr val="lt2"/>
                </a:solidFill>
              </a:rPr>
              <a:t>macam</a:t>
            </a:r>
            <a:r>
              <a:rPr dirty="0">
                <a:solidFill>
                  <a:schemeClr val="lt2"/>
                </a:solidFill>
              </a:rPr>
              <a:t> </a:t>
            </a:r>
            <a:r>
              <a:rPr dirty="0" err="1">
                <a:solidFill>
                  <a:schemeClr val="lt2"/>
                </a:solidFill>
              </a:rPr>
              <a:t>yaitu</a:t>
            </a:r>
            <a:r>
              <a:rPr dirty="0">
                <a:solidFill>
                  <a:schemeClr val="lt2"/>
                </a:solidFill>
              </a:rPr>
              <a:t> LAN, MAN, </a:t>
            </a:r>
            <a:r>
              <a:rPr dirty="0" err="1">
                <a:solidFill>
                  <a:schemeClr val="lt2"/>
                </a:solidFill>
              </a:rPr>
              <a:t>dan</a:t>
            </a:r>
            <a:r>
              <a:rPr dirty="0">
                <a:solidFill>
                  <a:schemeClr val="lt2"/>
                </a:solidFill>
              </a:rPr>
              <a:t> WAN.</a:t>
            </a:r>
          </a:p>
          <a:p>
            <a:pPr marL="0" lvl="0" indent="0" algn="l" rtl="0">
              <a:lnSpc>
                <a:spcPct val="100000"/>
              </a:lnSpc>
              <a:spcBef>
                <a:spcPts val="1800"/>
              </a:spcBef>
              <a:spcAft>
                <a:spcPts val="0"/>
              </a:spcAft>
              <a:buNone/>
            </a:pPr>
            <a:r>
              <a:rPr lang="id-ID" dirty="0">
                <a:solidFill>
                  <a:schemeClr val="lt2"/>
                </a:solidFill>
              </a:rPr>
              <a:t>WAN digunakan untuk menghubungkan berbagai jaringan LAN yang berada di lokasi yang berbeda, baik didalam negeri maupun luar negeri. </a:t>
            </a:r>
            <a:r>
              <a:rPr lang="id-ID" b="1" dirty="0">
                <a:solidFill>
                  <a:schemeClr val="lt2"/>
                </a:solidFill>
              </a:rPr>
              <a:t>Fungsi WAN </a:t>
            </a:r>
            <a:r>
              <a:rPr lang="id-ID" dirty="0">
                <a:solidFill>
                  <a:schemeClr val="lt2"/>
                </a:solidFill>
              </a:rPr>
              <a:t>antara lain yaitu, Menghubungkan perangkat dari lokasi yang berbeda, Meningkatkan keamanan jaringan, dan Menyediakan akses internet.</a:t>
            </a:r>
            <a:endParaRPr b="1" dirty="0">
              <a:solidFill>
                <a:schemeClr val="lt2"/>
              </a:solidFill>
            </a:endParaRPr>
          </a:p>
          <a:p>
            <a:pPr marL="0" lvl="0" indent="0" algn="r" rtl="0">
              <a:lnSpc>
                <a:spcPct val="100000"/>
              </a:lnSpc>
              <a:spcBef>
                <a:spcPts val="1800"/>
              </a:spcBef>
              <a:spcAft>
                <a:spcPts val="1200"/>
              </a:spcAft>
              <a:buNone/>
            </a:pPr>
            <a:endParaRPr lang="id-ID" dirty="0">
              <a:solidFill>
                <a:schemeClr val="lt2"/>
              </a:solidFill>
            </a:endParaRPr>
          </a:p>
          <a:p>
            <a:pPr marL="0" lvl="0" indent="0" algn="r" rtl="0">
              <a:lnSpc>
                <a:spcPct val="100000"/>
              </a:lnSpc>
              <a:spcBef>
                <a:spcPts val="1800"/>
              </a:spcBef>
              <a:spcAft>
                <a:spcPts val="1200"/>
              </a:spcAft>
              <a:buNone/>
            </a:pPr>
            <a:endParaRPr lang="id-ID" dirty="0">
              <a:solidFill>
                <a:schemeClr val="lt2"/>
              </a:solidFill>
            </a:endParaRPr>
          </a:p>
        </p:txBody>
      </p:sp>
      <p:sp>
        <p:nvSpPr>
          <p:cNvPr id="377" name="Google Shape;377;p37"/>
          <p:cNvSpPr txBox="1"/>
          <p:nvPr/>
        </p:nvSpPr>
        <p:spPr>
          <a:xfrm>
            <a:off x="5045525" y="4249550"/>
            <a:ext cx="3385200" cy="430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500" b="1" dirty="0">
              <a:solidFill>
                <a:schemeClr val="lt2"/>
              </a:solidFill>
              <a:latin typeface="Belleza"/>
              <a:ea typeface="Belleza"/>
              <a:cs typeface="Belleza"/>
              <a:sym typeface="Belleza"/>
            </a:endParaRPr>
          </a:p>
        </p:txBody>
      </p:sp>
      <p:sp>
        <p:nvSpPr>
          <p:cNvPr id="378" name="Google Shape;378;p37"/>
          <p:cNvSpPr/>
          <p:nvPr/>
        </p:nvSpPr>
        <p:spPr>
          <a:xfrm rot="-5400000">
            <a:off x="875638" y="3694568"/>
            <a:ext cx="815214" cy="1650444"/>
          </a:xfrm>
          <a:custGeom>
            <a:avLst/>
            <a:gdLst/>
            <a:ahLst/>
            <a:cxnLst/>
            <a:rect l="l" t="t" r="r" b="b"/>
            <a:pathLst>
              <a:path w="51604" h="104475" extrusionOk="0">
                <a:moveTo>
                  <a:pt x="25752" y="1201"/>
                </a:moveTo>
                <a:cubicBezTo>
                  <a:pt x="25785" y="1301"/>
                  <a:pt x="25785" y="1401"/>
                  <a:pt x="25819" y="1501"/>
                </a:cubicBezTo>
                <a:cubicBezTo>
                  <a:pt x="26586" y="3169"/>
                  <a:pt x="27820" y="4170"/>
                  <a:pt x="29722" y="4236"/>
                </a:cubicBezTo>
                <a:cubicBezTo>
                  <a:pt x="30255" y="4303"/>
                  <a:pt x="30822" y="4236"/>
                  <a:pt x="31389" y="4337"/>
                </a:cubicBezTo>
                <a:cubicBezTo>
                  <a:pt x="32123" y="4403"/>
                  <a:pt x="32423" y="4703"/>
                  <a:pt x="32490" y="5504"/>
                </a:cubicBezTo>
                <a:cubicBezTo>
                  <a:pt x="32657" y="6471"/>
                  <a:pt x="32423" y="7372"/>
                  <a:pt x="31656" y="8039"/>
                </a:cubicBezTo>
                <a:cubicBezTo>
                  <a:pt x="30822" y="8806"/>
                  <a:pt x="29888" y="9474"/>
                  <a:pt x="28888" y="10041"/>
                </a:cubicBezTo>
                <a:cubicBezTo>
                  <a:pt x="29421" y="8506"/>
                  <a:pt x="30589" y="7239"/>
                  <a:pt x="30422" y="5471"/>
                </a:cubicBezTo>
                <a:lnTo>
                  <a:pt x="30422" y="5471"/>
                </a:lnTo>
                <a:cubicBezTo>
                  <a:pt x="29655" y="6571"/>
                  <a:pt x="27987" y="8840"/>
                  <a:pt x="27954" y="8840"/>
                </a:cubicBezTo>
                <a:cubicBezTo>
                  <a:pt x="27954" y="8039"/>
                  <a:pt x="27987" y="7239"/>
                  <a:pt x="27987" y="6471"/>
                </a:cubicBezTo>
                <a:lnTo>
                  <a:pt x="27987" y="6471"/>
                </a:lnTo>
                <a:cubicBezTo>
                  <a:pt x="27920" y="6471"/>
                  <a:pt x="27153" y="8873"/>
                  <a:pt x="26886" y="10074"/>
                </a:cubicBezTo>
                <a:cubicBezTo>
                  <a:pt x="26586" y="8373"/>
                  <a:pt x="26486" y="6705"/>
                  <a:pt x="26052" y="5004"/>
                </a:cubicBezTo>
                <a:cubicBezTo>
                  <a:pt x="25986" y="4337"/>
                  <a:pt x="25819" y="2969"/>
                  <a:pt x="25719" y="2969"/>
                </a:cubicBezTo>
                <a:cubicBezTo>
                  <a:pt x="25619" y="2969"/>
                  <a:pt x="25418" y="4337"/>
                  <a:pt x="25385" y="5004"/>
                </a:cubicBezTo>
                <a:cubicBezTo>
                  <a:pt x="24918" y="6705"/>
                  <a:pt x="24818" y="8373"/>
                  <a:pt x="24551" y="10074"/>
                </a:cubicBezTo>
                <a:cubicBezTo>
                  <a:pt x="24251" y="8873"/>
                  <a:pt x="23484" y="6471"/>
                  <a:pt x="23417" y="6471"/>
                </a:cubicBezTo>
                <a:lnTo>
                  <a:pt x="23417" y="6471"/>
                </a:lnTo>
                <a:cubicBezTo>
                  <a:pt x="23417" y="7239"/>
                  <a:pt x="23450" y="8039"/>
                  <a:pt x="23450" y="8840"/>
                </a:cubicBezTo>
                <a:cubicBezTo>
                  <a:pt x="23384" y="8840"/>
                  <a:pt x="21749" y="6638"/>
                  <a:pt x="20982" y="5471"/>
                </a:cubicBezTo>
                <a:lnTo>
                  <a:pt x="20982" y="5471"/>
                </a:lnTo>
                <a:cubicBezTo>
                  <a:pt x="20815" y="7239"/>
                  <a:pt x="21983" y="8506"/>
                  <a:pt x="22550" y="10041"/>
                </a:cubicBezTo>
                <a:cubicBezTo>
                  <a:pt x="21616" y="9407"/>
                  <a:pt x="20715" y="8806"/>
                  <a:pt x="19848" y="8039"/>
                </a:cubicBezTo>
                <a:cubicBezTo>
                  <a:pt x="19081" y="7372"/>
                  <a:pt x="18880" y="6505"/>
                  <a:pt x="19014" y="5504"/>
                </a:cubicBezTo>
                <a:cubicBezTo>
                  <a:pt x="19114" y="4737"/>
                  <a:pt x="19381" y="4470"/>
                  <a:pt x="20115" y="4337"/>
                </a:cubicBezTo>
                <a:cubicBezTo>
                  <a:pt x="20682" y="4236"/>
                  <a:pt x="21249" y="4303"/>
                  <a:pt x="21783" y="4236"/>
                </a:cubicBezTo>
                <a:cubicBezTo>
                  <a:pt x="23651" y="4170"/>
                  <a:pt x="24918" y="3169"/>
                  <a:pt x="25685" y="1501"/>
                </a:cubicBezTo>
                <a:cubicBezTo>
                  <a:pt x="25719" y="1401"/>
                  <a:pt x="25752" y="1301"/>
                  <a:pt x="25752" y="1201"/>
                </a:cubicBezTo>
                <a:close/>
                <a:moveTo>
                  <a:pt x="18080" y="10641"/>
                </a:moveTo>
                <a:cubicBezTo>
                  <a:pt x="19448" y="10841"/>
                  <a:pt x="20682" y="10975"/>
                  <a:pt x="21883" y="11175"/>
                </a:cubicBezTo>
                <a:cubicBezTo>
                  <a:pt x="22616" y="11308"/>
                  <a:pt x="23217" y="11642"/>
                  <a:pt x="23450" y="12476"/>
                </a:cubicBezTo>
                <a:cubicBezTo>
                  <a:pt x="23217" y="12309"/>
                  <a:pt x="22950" y="12042"/>
                  <a:pt x="22683" y="11909"/>
                </a:cubicBezTo>
                <a:cubicBezTo>
                  <a:pt x="22283" y="11775"/>
                  <a:pt x="20949" y="11642"/>
                  <a:pt x="20582" y="11508"/>
                </a:cubicBezTo>
                <a:lnTo>
                  <a:pt x="20582" y="11508"/>
                </a:lnTo>
                <a:cubicBezTo>
                  <a:pt x="20582" y="11909"/>
                  <a:pt x="20615" y="12342"/>
                  <a:pt x="20615" y="12876"/>
                </a:cubicBezTo>
                <a:cubicBezTo>
                  <a:pt x="20181" y="12309"/>
                  <a:pt x="19848" y="11842"/>
                  <a:pt x="19281" y="11175"/>
                </a:cubicBezTo>
                <a:lnTo>
                  <a:pt x="19281" y="11175"/>
                </a:lnTo>
                <a:cubicBezTo>
                  <a:pt x="19214" y="12409"/>
                  <a:pt x="20048" y="13143"/>
                  <a:pt x="20248" y="14043"/>
                </a:cubicBezTo>
                <a:cubicBezTo>
                  <a:pt x="19581" y="13643"/>
                  <a:pt x="18680" y="12209"/>
                  <a:pt x="18080" y="10641"/>
                </a:cubicBezTo>
                <a:close/>
                <a:moveTo>
                  <a:pt x="33558" y="10674"/>
                </a:moveTo>
                <a:lnTo>
                  <a:pt x="33558" y="10674"/>
                </a:lnTo>
                <a:cubicBezTo>
                  <a:pt x="32924" y="12242"/>
                  <a:pt x="32057" y="13677"/>
                  <a:pt x="31389" y="14077"/>
                </a:cubicBezTo>
                <a:cubicBezTo>
                  <a:pt x="31623" y="13109"/>
                  <a:pt x="32423" y="12442"/>
                  <a:pt x="32357" y="11208"/>
                </a:cubicBezTo>
                <a:lnTo>
                  <a:pt x="32357" y="11208"/>
                </a:lnTo>
                <a:cubicBezTo>
                  <a:pt x="31790" y="11875"/>
                  <a:pt x="31456" y="12342"/>
                  <a:pt x="31022" y="12909"/>
                </a:cubicBezTo>
                <a:cubicBezTo>
                  <a:pt x="31056" y="12342"/>
                  <a:pt x="31056" y="11942"/>
                  <a:pt x="31056" y="11542"/>
                </a:cubicBezTo>
                <a:lnTo>
                  <a:pt x="31056" y="11542"/>
                </a:lnTo>
                <a:cubicBezTo>
                  <a:pt x="30722" y="11675"/>
                  <a:pt x="29355" y="11775"/>
                  <a:pt x="28954" y="11942"/>
                </a:cubicBezTo>
                <a:cubicBezTo>
                  <a:pt x="28687" y="12075"/>
                  <a:pt x="28421" y="12276"/>
                  <a:pt x="28187" y="12509"/>
                </a:cubicBezTo>
                <a:cubicBezTo>
                  <a:pt x="28421" y="11675"/>
                  <a:pt x="29054" y="11342"/>
                  <a:pt x="29755" y="11208"/>
                </a:cubicBezTo>
                <a:cubicBezTo>
                  <a:pt x="31022" y="10975"/>
                  <a:pt x="32223" y="10841"/>
                  <a:pt x="33558" y="10674"/>
                </a:cubicBezTo>
                <a:close/>
                <a:moveTo>
                  <a:pt x="11838" y="8505"/>
                </a:moveTo>
                <a:cubicBezTo>
                  <a:pt x="13782" y="8505"/>
                  <a:pt x="15404" y="9243"/>
                  <a:pt x="16579" y="10875"/>
                </a:cubicBezTo>
                <a:cubicBezTo>
                  <a:pt x="16946" y="11408"/>
                  <a:pt x="17279" y="12042"/>
                  <a:pt x="17646" y="12576"/>
                </a:cubicBezTo>
                <a:cubicBezTo>
                  <a:pt x="18213" y="13376"/>
                  <a:pt x="18614" y="14244"/>
                  <a:pt x="19281" y="14944"/>
                </a:cubicBezTo>
                <a:cubicBezTo>
                  <a:pt x="19915" y="15611"/>
                  <a:pt x="20148" y="16345"/>
                  <a:pt x="19981" y="17379"/>
                </a:cubicBezTo>
                <a:cubicBezTo>
                  <a:pt x="18887" y="15687"/>
                  <a:pt x="16505" y="12709"/>
                  <a:pt x="16413" y="12709"/>
                </a:cubicBezTo>
                <a:cubicBezTo>
                  <a:pt x="16413" y="12709"/>
                  <a:pt x="16412" y="12709"/>
                  <a:pt x="16412" y="12709"/>
                </a:cubicBezTo>
                <a:cubicBezTo>
                  <a:pt x="16746" y="13376"/>
                  <a:pt x="17213" y="14811"/>
                  <a:pt x="17179" y="14844"/>
                </a:cubicBezTo>
                <a:cubicBezTo>
                  <a:pt x="16879" y="14510"/>
                  <a:pt x="16579" y="14144"/>
                  <a:pt x="16279" y="13810"/>
                </a:cubicBezTo>
                <a:cubicBezTo>
                  <a:pt x="14944" y="12376"/>
                  <a:pt x="13443" y="11308"/>
                  <a:pt x="11542" y="10941"/>
                </a:cubicBezTo>
                <a:cubicBezTo>
                  <a:pt x="11375" y="10919"/>
                  <a:pt x="11208" y="10908"/>
                  <a:pt x="11040" y="10908"/>
                </a:cubicBezTo>
                <a:cubicBezTo>
                  <a:pt x="10704" y="10908"/>
                  <a:pt x="10363" y="10952"/>
                  <a:pt x="10007" y="11041"/>
                </a:cubicBezTo>
                <a:cubicBezTo>
                  <a:pt x="11909" y="11675"/>
                  <a:pt x="13743" y="12342"/>
                  <a:pt x="15178" y="13777"/>
                </a:cubicBezTo>
                <a:cubicBezTo>
                  <a:pt x="16579" y="15211"/>
                  <a:pt x="17680" y="16879"/>
                  <a:pt x="18413" y="18747"/>
                </a:cubicBezTo>
                <a:cubicBezTo>
                  <a:pt x="17012" y="17413"/>
                  <a:pt x="15712" y="15945"/>
                  <a:pt x="13844" y="15244"/>
                </a:cubicBezTo>
                <a:lnTo>
                  <a:pt x="13844" y="15244"/>
                </a:lnTo>
                <a:cubicBezTo>
                  <a:pt x="14778" y="16345"/>
                  <a:pt x="16579" y="18613"/>
                  <a:pt x="16545" y="18680"/>
                </a:cubicBezTo>
                <a:cubicBezTo>
                  <a:pt x="16345" y="18580"/>
                  <a:pt x="16179" y="18547"/>
                  <a:pt x="15945" y="18447"/>
                </a:cubicBezTo>
                <a:cubicBezTo>
                  <a:pt x="15044" y="18046"/>
                  <a:pt x="14177" y="17546"/>
                  <a:pt x="13243" y="17179"/>
                </a:cubicBezTo>
                <a:cubicBezTo>
                  <a:pt x="12776" y="16946"/>
                  <a:pt x="12509" y="16745"/>
                  <a:pt x="12509" y="16212"/>
                </a:cubicBezTo>
                <a:cubicBezTo>
                  <a:pt x="12509" y="15945"/>
                  <a:pt x="12409" y="15745"/>
                  <a:pt x="12376" y="15511"/>
                </a:cubicBezTo>
                <a:cubicBezTo>
                  <a:pt x="11939" y="13765"/>
                  <a:pt x="10700" y="12756"/>
                  <a:pt x="9059" y="12756"/>
                </a:cubicBezTo>
                <a:cubicBezTo>
                  <a:pt x="8693" y="12756"/>
                  <a:pt x="8307" y="12806"/>
                  <a:pt x="7906" y="12909"/>
                </a:cubicBezTo>
                <a:cubicBezTo>
                  <a:pt x="7539" y="13009"/>
                  <a:pt x="7172" y="13143"/>
                  <a:pt x="6738" y="13243"/>
                </a:cubicBezTo>
                <a:cubicBezTo>
                  <a:pt x="6772" y="10708"/>
                  <a:pt x="9073" y="8540"/>
                  <a:pt x="11709" y="8506"/>
                </a:cubicBezTo>
                <a:cubicBezTo>
                  <a:pt x="11752" y="8505"/>
                  <a:pt x="11795" y="8505"/>
                  <a:pt x="11838" y="8505"/>
                </a:cubicBezTo>
                <a:close/>
                <a:moveTo>
                  <a:pt x="39797" y="8538"/>
                </a:moveTo>
                <a:cubicBezTo>
                  <a:pt x="39841" y="8538"/>
                  <a:pt x="39885" y="8539"/>
                  <a:pt x="39929" y="8540"/>
                </a:cubicBezTo>
                <a:cubicBezTo>
                  <a:pt x="42597" y="8573"/>
                  <a:pt x="44866" y="10741"/>
                  <a:pt x="44899" y="13310"/>
                </a:cubicBezTo>
                <a:cubicBezTo>
                  <a:pt x="44499" y="13176"/>
                  <a:pt x="44132" y="13076"/>
                  <a:pt x="43732" y="12976"/>
                </a:cubicBezTo>
                <a:cubicBezTo>
                  <a:pt x="43304" y="12861"/>
                  <a:pt x="42896" y="12805"/>
                  <a:pt x="42512" y="12805"/>
                </a:cubicBezTo>
                <a:cubicBezTo>
                  <a:pt x="40890" y="12805"/>
                  <a:pt x="39700" y="13810"/>
                  <a:pt x="39295" y="15645"/>
                </a:cubicBezTo>
                <a:cubicBezTo>
                  <a:pt x="39262" y="15878"/>
                  <a:pt x="39162" y="16078"/>
                  <a:pt x="39162" y="16345"/>
                </a:cubicBezTo>
                <a:cubicBezTo>
                  <a:pt x="39162" y="16845"/>
                  <a:pt x="38895" y="17079"/>
                  <a:pt x="38428" y="17312"/>
                </a:cubicBezTo>
                <a:cubicBezTo>
                  <a:pt x="37494" y="17679"/>
                  <a:pt x="36626" y="18180"/>
                  <a:pt x="35726" y="18580"/>
                </a:cubicBezTo>
                <a:cubicBezTo>
                  <a:pt x="35559" y="18680"/>
                  <a:pt x="35326" y="18713"/>
                  <a:pt x="35125" y="18814"/>
                </a:cubicBezTo>
                <a:cubicBezTo>
                  <a:pt x="35092" y="18747"/>
                  <a:pt x="36893" y="16479"/>
                  <a:pt x="37827" y="15378"/>
                </a:cubicBezTo>
                <a:lnTo>
                  <a:pt x="37827" y="15378"/>
                </a:lnTo>
                <a:cubicBezTo>
                  <a:pt x="35926" y="16078"/>
                  <a:pt x="34658" y="17546"/>
                  <a:pt x="33257" y="18880"/>
                </a:cubicBezTo>
                <a:cubicBezTo>
                  <a:pt x="33991" y="17012"/>
                  <a:pt x="35092" y="15344"/>
                  <a:pt x="36493" y="13910"/>
                </a:cubicBezTo>
                <a:cubicBezTo>
                  <a:pt x="37927" y="12476"/>
                  <a:pt x="39762" y="11809"/>
                  <a:pt x="41663" y="11175"/>
                </a:cubicBezTo>
                <a:cubicBezTo>
                  <a:pt x="41308" y="11086"/>
                  <a:pt x="40967" y="11041"/>
                  <a:pt x="40631" y="11041"/>
                </a:cubicBezTo>
                <a:cubicBezTo>
                  <a:pt x="40463" y="11041"/>
                  <a:pt x="40296" y="11052"/>
                  <a:pt x="40129" y="11075"/>
                </a:cubicBezTo>
                <a:cubicBezTo>
                  <a:pt x="38161" y="11408"/>
                  <a:pt x="36660" y="12509"/>
                  <a:pt x="35392" y="13910"/>
                </a:cubicBezTo>
                <a:cubicBezTo>
                  <a:pt x="35059" y="14244"/>
                  <a:pt x="34792" y="14644"/>
                  <a:pt x="34492" y="14977"/>
                </a:cubicBezTo>
                <a:cubicBezTo>
                  <a:pt x="34425" y="14911"/>
                  <a:pt x="34925" y="13510"/>
                  <a:pt x="35259" y="12843"/>
                </a:cubicBezTo>
                <a:cubicBezTo>
                  <a:pt x="35258" y="12842"/>
                  <a:pt x="35258" y="12842"/>
                  <a:pt x="35257" y="12842"/>
                </a:cubicBezTo>
                <a:cubicBezTo>
                  <a:pt x="35133" y="12842"/>
                  <a:pt x="32784" y="15821"/>
                  <a:pt x="31656" y="17513"/>
                </a:cubicBezTo>
                <a:cubicBezTo>
                  <a:pt x="31489" y="16479"/>
                  <a:pt x="31756" y="15811"/>
                  <a:pt x="32390" y="15078"/>
                </a:cubicBezTo>
                <a:cubicBezTo>
                  <a:pt x="32991" y="14377"/>
                  <a:pt x="33458" y="13510"/>
                  <a:pt x="33991" y="12709"/>
                </a:cubicBezTo>
                <a:cubicBezTo>
                  <a:pt x="34358" y="12075"/>
                  <a:pt x="34692" y="11475"/>
                  <a:pt x="35059" y="10908"/>
                </a:cubicBezTo>
                <a:cubicBezTo>
                  <a:pt x="36201" y="9276"/>
                  <a:pt x="37822" y="8538"/>
                  <a:pt x="39797" y="8538"/>
                </a:cubicBezTo>
                <a:close/>
                <a:moveTo>
                  <a:pt x="29465" y="13322"/>
                </a:moveTo>
                <a:cubicBezTo>
                  <a:pt x="29841" y="13322"/>
                  <a:pt x="30103" y="13694"/>
                  <a:pt x="30222" y="14410"/>
                </a:cubicBezTo>
                <a:cubicBezTo>
                  <a:pt x="30422" y="15645"/>
                  <a:pt x="30455" y="16845"/>
                  <a:pt x="30122" y="18013"/>
                </a:cubicBezTo>
                <a:cubicBezTo>
                  <a:pt x="29455" y="20248"/>
                  <a:pt x="28754" y="22516"/>
                  <a:pt x="27887" y="24751"/>
                </a:cubicBezTo>
                <a:cubicBezTo>
                  <a:pt x="27954" y="24217"/>
                  <a:pt x="28054" y="23650"/>
                  <a:pt x="28120" y="23083"/>
                </a:cubicBezTo>
                <a:cubicBezTo>
                  <a:pt x="28354" y="21515"/>
                  <a:pt x="28587" y="19914"/>
                  <a:pt x="28754" y="18347"/>
                </a:cubicBezTo>
                <a:cubicBezTo>
                  <a:pt x="28754" y="17746"/>
                  <a:pt x="28621" y="17179"/>
                  <a:pt x="28587" y="16579"/>
                </a:cubicBezTo>
                <a:cubicBezTo>
                  <a:pt x="28521" y="16579"/>
                  <a:pt x="26920" y="23817"/>
                  <a:pt x="26886" y="23817"/>
                </a:cubicBezTo>
                <a:cubicBezTo>
                  <a:pt x="26753" y="22883"/>
                  <a:pt x="26119" y="19080"/>
                  <a:pt x="25785" y="19080"/>
                </a:cubicBezTo>
                <a:cubicBezTo>
                  <a:pt x="25452" y="19080"/>
                  <a:pt x="24885" y="22883"/>
                  <a:pt x="24718" y="23817"/>
                </a:cubicBezTo>
                <a:cubicBezTo>
                  <a:pt x="24685" y="23817"/>
                  <a:pt x="23083" y="16579"/>
                  <a:pt x="23017" y="16579"/>
                </a:cubicBezTo>
                <a:cubicBezTo>
                  <a:pt x="22950" y="17179"/>
                  <a:pt x="22850" y="17746"/>
                  <a:pt x="22917" y="18347"/>
                </a:cubicBezTo>
                <a:cubicBezTo>
                  <a:pt x="23083" y="19914"/>
                  <a:pt x="23350" y="21515"/>
                  <a:pt x="23550" y="23083"/>
                </a:cubicBezTo>
                <a:cubicBezTo>
                  <a:pt x="23617" y="23650"/>
                  <a:pt x="23717" y="24217"/>
                  <a:pt x="23784" y="24751"/>
                </a:cubicBezTo>
                <a:cubicBezTo>
                  <a:pt x="22917" y="22550"/>
                  <a:pt x="22216" y="20315"/>
                  <a:pt x="21549" y="18013"/>
                </a:cubicBezTo>
                <a:cubicBezTo>
                  <a:pt x="21215" y="16845"/>
                  <a:pt x="21249" y="15645"/>
                  <a:pt x="21449" y="14410"/>
                </a:cubicBezTo>
                <a:cubicBezTo>
                  <a:pt x="21588" y="13694"/>
                  <a:pt x="21846" y="13322"/>
                  <a:pt x="22215" y="13322"/>
                </a:cubicBezTo>
                <a:cubicBezTo>
                  <a:pt x="22465" y="13322"/>
                  <a:pt x="22767" y="13493"/>
                  <a:pt x="23117" y="13843"/>
                </a:cubicBezTo>
                <a:cubicBezTo>
                  <a:pt x="23784" y="14510"/>
                  <a:pt x="24251" y="15378"/>
                  <a:pt x="24751" y="16178"/>
                </a:cubicBezTo>
                <a:cubicBezTo>
                  <a:pt x="24951" y="16512"/>
                  <a:pt x="25118" y="16879"/>
                  <a:pt x="25385" y="17413"/>
                </a:cubicBezTo>
                <a:cubicBezTo>
                  <a:pt x="25552" y="16712"/>
                  <a:pt x="25719" y="15511"/>
                  <a:pt x="25852" y="14144"/>
                </a:cubicBezTo>
                <a:cubicBezTo>
                  <a:pt x="25952" y="15511"/>
                  <a:pt x="26119" y="16679"/>
                  <a:pt x="26286" y="17413"/>
                </a:cubicBezTo>
                <a:cubicBezTo>
                  <a:pt x="26553" y="16879"/>
                  <a:pt x="26719" y="16512"/>
                  <a:pt x="26920" y="16178"/>
                </a:cubicBezTo>
                <a:cubicBezTo>
                  <a:pt x="27420" y="15378"/>
                  <a:pt x="27887" y="14510"/>
                  <a:pt x="28554" y="13843"/>
                </a:cubicBezTo>
                <a:cubicBezTo>
                  <a:pt x="28904" y="13493"/>
                  <a:pt x="29211" y="13322"/>
                  <a:pt x="29465" y="13322"/>
                </a:cubicBezTo>
                <a:close/>
                <a:moveTo>
                  <a:pt x="5485" y="22593"/>
                </a:moveTo>
                <a:cubicBezTo>
                  <a:pt x="5866" y="22593"/>
                  <a:pt x="6258" y="22849"/>
                  <a:pt x="6939" y="23417"/>
                </a:cubicBezTo>
                <a:cubicBezTo>
                  <a:pt x="6886" y="23416"/>
                  <a:pt x="6833" y="23415"/>
                  <a:pt x="6781" y="23415"/>
                </a:cubicBezTo>
                <a:cubicBezTo>
                  <a:pt x="4153" y="23415"/>
                  <a:pt x="2880" y="25055"/>
                  <a:pt x="1735" y="26919"/>
                </a:cubicBezTo>
                <a:cubicBezTo>
                  <a:pt x="1101" y="25051"/>
                  <a:pt x="1601" y="23550"/>
                  <a:pt x="3002" y="23150"/>
                </a:cubicBezTo>
                <a:lnTo>
                  <a:pt x="3002" y="23150"/>
                </a:lnTo>
                <a:cubicBezTo>
                  <a:pt x="2702" y="23684"/>
                  <a:pt x="2502" y="24151"/>
                  <a:pt x="2235" y="24651"/>
                </a:cubicBezTo>
                <a:lnTo>
                  <a:pt x="2369" y="24751"/>
                </a:lnTo>
                <a:cubicBezTo>
                  <a:pt x="2569" y="24584"/>
                  <a:pt x="2736" y="24384"/>
                  <a:pt x="3002" y="24217"/>
                </a:cubicBezTo>
                <a:cubicBezTo>
                  <a:pt x="3503" y="23817"/>
                  <a:pt x="3936" y="23383"/>
                  <a:pt x="4504" y="23017"/>
                </a:cubicBezTo>
                <a:cubicBezTo>
                  <a:pt x="4908" y="22742"/>
                  <a:pt x="5193" y="22593"/>
                  <a:pt x="5485" y="22593"/>
                </a:cubicBezTo>
                <a:close/>
                <a:moveTo>
                  <a:pt x="46220" y="22568"/>
                </a:moveTo>
                <a:cubicBezTo>
                  <a:pt x="46518" y="22568"/>
                  <a:pt x="46813" y="22726"/>
                  <a:pt x="47234" y="23017"/>
                </a:cubicBezTo>
                <a:cubicBezTo>
                  <a:pt x="47768" y="23350"/>
                  <a:pt x="48235" y="23817"/>
                  <a:pt x="48735" y="24217"/>
                </a:cubicBezTo>
                <a:cubicBezTo>
                  <a:pt x="48935" y="24384"/>
                  <a:pt x="49135" y="24584"/>
                  <a:pt x="49369" y="24751"/>
                </a:cubicBezTo>
                <a:lnTo>
                  <a:pt x="49469" y="24651"/>
                </a:lnTo>
                <a:cubicBezTo>
                  <a:pt x="49235" y="24184"/>
                  <a:pt x="48969" y="23684"/>
                  <a:pt x="48735" y="23150"/>
                </a:cubicBezTo>
                <a:lnTo>
                  <a:pt x="48735" y="23150"/>
                </a:lnTo>
                <a:cubicBezTo>
                  <a:pt x="50069" y="23550"/>
                  <a:pt x="50570" y="25051"/>
                  <a:pt x="49936" y="26919"/>
                </a:cubicBezTo>
                <a:cubicBezTo>
                  <a:pt x="48791" y="25087"/>
                  <a:pt x="47517" y="23415"/>
                  <a:pt x="44918" y="23415"/>
                </a:cubicBezTo>
                <a:cubicBezTo>
                  <a:pt x="44868" y="23415"/>
                  <a:pt x="44817" y="23416"/>
                  <a:pt x="44766" y="23417"/>
                </a:cubicBezTo>
                <a:cubicBezTo>
                  <a:pt x="45443" y="22833"/>
                  <a:pt x="45834" y="22568"/>
                  <a:pt x="46220" y="22568"/>
                </a:cubicBezTo>
                <a:close/>
                <a:moveTo>
                  <a:pt x="10598" y="18007"/>
                </a:moveTo>
                <a:cubicBezTo>
                  <a:pt x="11846" y="18007"/>
                  <a:pt x="13085" y="18279"/>
                  <a:pt x="14210" y="18847"/>
                </a:cubicBezTo>
                <a:cubicBezTo>
                  <a:pt x="16412" y="19948"/>
                  <a:pt x="18213" y="21549"/>
                  <a:pt x="19247" y="23850"/>
                </a:cubicBezTo>
                <a:cubicBezTo>
                  <a:pt x="20448" y="26552"/>
                  <a:pt x="21983" y="29088"/>
                  <a:pt x="23617" y="31556"/>
                </a:cubicBezTo>
                <a:cubicBezTo>
                  <a:pt x="23717" y="31623"/>
                  <a:pt x="23717" y="31756"/>
                  <a:pt x="23884" y="32156"/>
                </a:cubicBezTo>
                <a:cubicBezTo>
                  <a:pt x="23484" y="31856"/>
                  <a:pt x="23284" y="31689"/>
                  <a:pt x="23117" y="31523"/>
                </a:cubicBezTo>
                <a:cubicBezTo>
                  <a:pt x="21749" y="30222"/>
                  <a:pt x="20615" y="28721"/>
                  <a:pt x="19648" y="27053"/>
                </a:cubicBezTo>
                <a:cubicBezTo>
                  <a:pt x="19047" y="25985"/>
                  <a:pt x="18313" y="24985"/>
                  <a:pt x="17613" y="23917"/>
                </a:cubicBezTo>
                <a:cubicBezTo>
                  <a:pt x="17379" y="23550"/>
                  <a:pt x="16946" y="23250"/>
                  <a:pt x="16545" y="22983"/>
                </a:cubicBezTo>
                <a:lnTo>
                  <a:pt x="16545" y="22983"/>
                </a:lnTo>
                <a:cubicBezTo>
                  <a:pt x="17046" y="24651"/>
                  <a:pt x="17913" y="26152"/>
                  <a:pt x="18780" y="27586"/>
                </a:cubicBezTo>
                <a:cubicBezTo>
                  <a:pt x="19648" y="29088"/>
                  <a:pt x="20715" y="30555"/>
                  <a:pt x="21716" y="32090"/>
                </a:cubicBezTo>
                <a:cubicBezTo>
                  <a:pt x="19915" y="31189"/>
                  <a:pt x="18280" y="30088"/>
                  <a:pt x="17279" y="28320"/>
                </a:cubicBezTo>
                <a:cubicBezTo>
                  <a:pt x="16712" y="27253"/>
                  <a:pt x="16212" y="26185"/>
                  <a:pt x="15611" y="25085"/>
                </a:cubicBezTo>
                <a:cubicBezTo>
                  <a:pt x="14911" y="23717"/>
                  <a:pt x="14044" y="22516"/>
                  <a:pt x="12743" y="21582"/>
                </a:cubicBezTo>
                <a:cubicBezTo>
                  <a:pt x="11648" y="20805"/>
                  <a:pt x="10504" y="20201"/>
                  <a:pt x="9138" y="20201"/>
                </a:cubicBezTo>
                <a:cubicBezTo>
                  <a:pt x="8922" y="20201"/>
                  <a:pt x="8701" y="20216"/>
                  <a:pt x="8473" y="20248"/>
                </a:cubicBezTo>
                <a:cubicBezTo>
                  <a:pt x="8740" y="20381"/>
                  <a:pt x="8973" y="20515"/>
                  <a:pt x="9240" y="20581"/>
                </a:cubicBezTo>
                <a:cubicBezTo>
                  <a:pt x="11775" y="21482"/>
                  <a:pt x="13643" y="23150"/>
                  <a:pt x="14844" y="25552"/>
                </a:cubicBezTo>
                <a:cubicBezTo>
                  <a:pt x="15211" y="26319"/>
                  <a:pt x="15578" y="27053"/>
                  <a:pt x="15912" y="27853"/>
                </a:cubicBezTo>
                <a:cubicBezTo>
                  <a:pt x="16746" y="29688"/>
                  <a:pt x="17946" y="31189"/>
                  <a:pt x="19681" y="32257"/>
                </a:cubicBezTo>
                <a:cubicBezTo>
                  <a:pt x="19948" y="32490"/>
                  <a:pt x="20248" y="32690"/>
                  <a:pt x="20448" y="32990"/>
                </a:cubicBezTo>
                <a:cubicBezTo>
                  <a:pt x="18113" y="32223"/>
                  <a:pt x="15912" y="31222"/>
                  <a:pt x="14577" y="28987"/>
                </a:cubicBezTo>
                <a:cubicBezTo>
                  <a:pt x="13877" y="27753"/>
                  <a:pt x="13210" y="26519"/>
                  <a:pt x="12443" y="25352"/>
                </a:cubicBezTo>
                <a:cubicBezTo>
                  <a:pt x="12087" y="24737"/>
                  <a:pt x="11011" y="23747"/>
                  <a:pt x="10884" y="23747"/>
                </a:cubicBezTo>
                <a:cubicBezTo>
                  <a:pt x="10880" y="23747"/>
                  <a:pt x="10877" y="23748"/>
                  <a:pt x="10875" y="23750"/>
                </a:cubicBezTo>
                <a:cubicBezTo>
                  <a:pt x="11775" y="25685"/>
                  <a:pt x="12709" y="27653"/>
                  <a:pt x="13710" y="29521"/>
                </a:cubicBezTo>
                <a:cubicBezTo>
                  <a:pt x="14444" y="30989"/>
                  <a:pt x="15678" y="32056"/>
                  <a:pt x="17079" y="32857"/>
                </a:cubicBezTo>
                <a:cubicBezTo>
                  <a:pt x="17413" y="33024"/>
                  <a:pt x="17746" y="33224"/>
                  <a:pt x="18280" y="33557"/>
                </a:cubicBezTo>
                <a:cubicBezTo>
                  <a:pt x="17646" y="33716"/>
                  <a:pt x="17056" y="33794"/>
                  <a:pt x="16497" y="33794"/>
                </a:cubicBezTo>
                <a:cubicBezTo>
                  <a:pt x="15292" y="33794"/>
                  <a:pt x="14235" y="33430"/>
                  <a:pt x="13210" y="32724"/>
                </a:cubicBezTo>
                <a:cubicBezTo>
                  <a:pt x="12009" y="31890"/>
                  <a:pt x="11208" y="30755"/>
                  <a:pt x="10708" y="29421"/>
                </a:cubicBezTo>
                <a:cubicBezTo>
                  <a:pt x="10274" y="28320"/>
                  <a:pt x="9941" y="27186"/>
                  <a:pt x="9574" y="26019"/>
                </a:cubicBezTo>
                <a:cubicBezTo>
                  <a:pt x="9340" y="25251"/>
                  <a:pt x="9073" y="24518"/>
                  <a:pt x="8707" y="23750"/>
                </a:cubicBezTo>
                <a:cubicBezTo>
                  <a:pt x="7892" y="22093"/>
                  <a:pt x="6647" y="21297"/>
                  <a:pt x="4971" y="21297"/>
                </a:cubicBezTo>
                <a:cubicBezTo>
                  <a:pt x="4724" y="21297"/>
                  <a:pt x="4469" y="21314"/>
                  <a:pt x="4203" y="21349"/>
                </a:cubicBezTo>
                <a:cubicBezTo>
                  <a:pt x="4037" y="21382"/>
                  <a:pt x="3836" y="21382"/>
                  <a:pt x="3570" y="21415"/>
                </a:cubicBezTo>
                <a:cubicBezTo>
                  <a:pt x="5290" y="19220"/>
                  <a:pt x="7963" y="18007"/>
                  <a:pt x="10598" y="18007"/>
                </a:cubicBezTo>
                <a:close/>
                <a:moveTo>
                  <a:pt x="41000" y="18025"/>
                </a:moveTo>
                <a:cubicBezTo>
                  <a:pt x="43624" y="18025"/>
                  <a:pt x="46281" y="19253"/>
                  <a:pt x="48001" y="21449"/>
                </a:cubicBezTo>
                <a:cubicBezTo>
                  <a:pt x="47768" y="21415"/>
                  <a:pt x="47601" y="21382"/>
                  <a:pt x="47401" y="21382"/>
                </a:cubicBezTo>
                <a:cubicBezTo>
                  <a:pt x="47155" y="21354"/>
                  <a:pt x="46918" y="21340"/>
                  <a:pt x="46689" y="21340"/>
                </a:cubicBezTo>
                <a:cubicBezTo>
                  <a:pt x="44998" y="21340"/>
                  <a:pt x="43783" y="22113"/>
                  <a:pt x="42931" y="23817"/>
                </a:cubicBezTo>
                <a:cubicBezTo>
                  <a:pt x="42597" y="24518"/>
                  <a:pt x="42364" y="25318"/>
                  <a:pt x="42064" y="26052"/>
                </a:cubicBezTo>
                <a:cubicBezTo>
                  <a:pt x="41630" y="27186"/>
                  <a:pt x="41296" y="28354"/>
                  <a:pt x="40896" y="29488"/>
                </a:cubicBezTo>
                <a:cubicBezTo>
                  <a:pt x="40396" y="30789"/>
                  <a:pt x="39562" y="31923"/>
                  <a:pt x="38394" y="32757"/>
                </a:cubicBezTo>
                <a:cubicBezTo>
                  <a:pt x="37381" y="33448"/>
                  <a:pt x="36288" y="33821"/>
                  <a:pt x="35050" y="33821"/>
                </a:cubicBezTo>
                <a:cubicBezTo>
                  <a:pt x="34495" y="33821"/>
                  <a:pt x="33910" y="33746"/>
                  <a:pt x="33291" y="33591"/>
                </a:cubicBezTo>
                <a:cubicBezTo>
                  <a:pt x="33858" y="33257"/>
                  <a:pt x="34191" y="33057"/>
                  <a:pt x="34492" y="32890"/>
                </a:cubicBezTo>
                <a:cubicBezTo>
                  <a:pt x="35959" y="32090"/>
                  <a:pt x="37127" y="31022"/>
                  <a:pt x="37894" y="29555"/>
                </a:cubicBezTo>
                <a:cubicBezTo>
                  <a:pt x="38895" y="27687"/>
                  <a:pt x="39762" y="25718"/>
                  <a:pt x="40729" y="23817"/>
                </a:cubicBezTo>
                <a:cubicBezTo>
                  <a:pt x="40726" y="23815"/>
                  <a:pt x="40722" y="23814"/>
                  <a:pt x="40717" y="23814"/>
                </a:cubicBezTo>
                <a:cubicBezTo>
                  <a:pt x="40562" y="23814"/>
                  <a:pt x="39548" y="24771"/>
                  <a:pt x="39128" y="25385"/>
                </a:cubicBezTo>
                <a:cubicBezTo>
                  <a:pt x="38394" y="26586"/>
                  <a:pt x="37727" y="27820"/>
                  <a:pt x="36993" y="29021"/>
                </a:cubicBezTo>
                <a:cubicBezTo>
                  <a:pt x="35692" y="31256"/>
                  <a:pt x="33458" y="32223"/>
                  <a:pt x="31123" y="33024"/>
                </a:cubicBezTo>
                <a:cubicBezTo>
                  <a:pt x="31389" y="32724"/>
                  <a:pt x="31623" y="32523"/>
                  <a:pt x="31923" y="32323"/>
                </a:cubicBezTo>
                <a:cubicBezTo>
                  <a:pt x="33624" y="31222"/>
                  <a:pt x="34825" y="29721"/>
                  <a:pt x="35659" y="27887"/>
                </a:cubicBezTo>
                <a:cubicBezTo>
                  <a:pt x="35993" y="27153"/>
                  <a:pt x="36393" y="26352"/>
                  <a:pt x="36760" y="25585"/>
                </a:cubicBezTo>
                <a:cubicBezTo>
                  <a:pt x="37927" y="23183"/>
                  <a:pt x="39795" y="21515"/>
                  <a:pt x="42331" y="20648"/>
                </a:cubicBezTo>
                <a:cubicBezTo>
                  <a:pt x="42597" y="20548"/>
                  <a:pt x="42831" y="20415"/>
                  <a:pt x="43098" y="20315"/>
                </a:cubicBezTo>
                <a:cubicBezTo>
                  <a:pt x="42853" y="20275"/>
                  <a:pt x="42615" y="20257"/>
                  <a:pt x="42384" y="20257"/>
                </a:cubicBezTo>
                <a:cubicBezTo>
                  <a:pt x="41039" y="20257"/>
                  <a:pt x="39909" y="20876"/>
                  <a:pt x="38828" y="21616"/>
                </a:cubicBezTo>
                <a:cubicBezTo>
                  <a:pt x="37594" y="22550"/>
                  <a:pt x="36660" y="23750"/>
                  <a:pt x="35959" y="25118"/>
                </a:cubicBezTo>
                <a:cubicBezTo>
                  <a:pt x="35426" y="26219"/>
                  <a:pt x="34892" y="27286"/>
                  <a:pt x="34291" y="28354"/>
                </a:cubicBezTo>
                <a:cubicBezTo>
                  <a:pt x="33291" y="30188"/>
                  <a:pt x="31656" y="31222"/>
                  <a:pt x="29888" y="32123"/>
                </a:cubicBezTo>
                <a:cubicBezTo>
                  <a:pt x="30889" y="30589"/>
                  <a:pt x="31923" y="29188"/>
                  <a:pt x="32790" y="27620"/>
                </a:cubicBezTo>
                <a:cubicBezTo>
                  <a:pt x="33658" y="26185"/>
                  <a:pt x="34558" y="24684"/>
                  <a:pt x="35059" y="23017"/>
                </a:cubicBezTo>
                <a:lnTo>
                  <a:pt x="35059" y="23017"/>
                </a:lnTo>
                <a:cubicBezTo>
                  <a:pt x="34625" y="23283"/>
                  <a:pt x="34225" y="23584"/>
                  <a:pt x="33958" y="23951"/>
                </a:cubicBezTo>
                <a:cubicBezTo>
                  <a:pt x="33257" y="24951"/>
                  <a:pt x="32557" y="26019"/>
                  <a:pt x="31923" y="27086"/>
                </a:cubicBezTo>
                <a:cubicBezTo>
                  <a:pt x="30989" y="28754"/>
                  <a:pt x="29888" y="30255"/>
                  <a:pt x="28454" y="31556"/>
                </a:cubicBezTo>
                <a:cubicBezTo>
                  <a:pt x="28287" y="31723"/>
                  <a:pt x="28087" y="31856"/>
                  <a:pt x="27720" y="32190"/>
                </a:cubicBezTo>
                <a:cubicBezTo>
                  <a:pt x="27887" y="31790"/>
                  <a:pt x="27887" y="31689"/>
                  <a:pt x="27954" y="31589"/>
                </a:cubicBezTo>
                <a:cubicBezTo>
                  <a:pt x="29588" y="29121"/>
                  <a:pt x="31123" y="26586"/>
                  <a:pt x="32323" y="23884"/>
                </a:cubicBezTo>
                <a:cubicBezTo>
                  <a:pt x="33324" y="21582"/>
                  <a:pt x="35159" y="20014"/>
                  <a:pt x="37394" y="18880"/>
                </a:cubicBezTo>
                <a:cubicBezTo>
                  <a:pt x="38520" y="18301"/>
                  <a:pt x="39756" y="18025"/>
                  <a:pt x="41000" y="18025"/>
                </a:cubicBezTo>
                <a:close/>
                <a:moveTo>
                  <a:pt x="41163" y="31756"/>
                </a:moveTo>
                <a:cubicBezTo>
                  <a:pt x="43031" y="32590"/>
                  <a:pt x="44199" y="34725"/>
                  <a:pt x="44032" y="36893"/>
                </a:cubicBezTo>
                <a:cubicBezTo>
                  <a:pt x="43798" y="39228"/>
                  <a:pt x="42230" y="41396"/>
                  <a:pt x="40229" y="41897"/>
                </a:cubicBezTo>
                <a:cubicBezTo>
                  <a:pt x="40096" y="41563"/>
                  <a:pt x="39929" y="41230"/>
                  <a:pt x="39795" y="40863"/>
                </a:cubicBezTo>
                <a:cubicBezTo>
                  <a:pt x="39595" y="40262"/>
                  <a:pt x="39428" y="39595"/>
                  <a:pt x="39162" y="39028"/>
                </a:cubicBezTo>
                <a:cubicBezTo>
                  <a:pt x="38345" y="37158"/>
                  <a:pt x="36738" y="36140"/>
                  <a:pt x="34865" y="36140"/>
                </a:cubicBezTo>
                <a:cubicBezTo>
                  <a:pt x="34367" y="36140"/>
                  <a:pt x="33850" y="36212"/>
                  <a:pt x="33324" y="36359"/>
                </a:cubicBezTo>
                <a:cubicBezTo>
                  <a:pt x="31990" y="36726"/>
                  <a:pt x="30989" y="37560"/>
                  <a:pt x="30088" y="38528"/>
                </a:cubicBezTo>
                <a:lnTo>
                  <a:pt x="29288" y="39328"/>
                </a:lnTo>
                <a:lnTo>
                  <a:pt x="29154" y="39228"/>
                </a:lnTo>
                <a:cubicBezTo>
                  <a:pt x="29421" y="38594"/>
                  <a:pt x="29755" y="37327"/>
                  <a:pt x="29655" y="37260"/>
                </a:cubicBezTo>
                <a:lnTo>
                  <a:pt x="29655" y="37260"/>
                </a:lnTo>
                <a:cubicBezTo>
                  <a:pt x="29255" y="37727"/>
                  <a:pt x="28788" y="38194"/>
                  <a:pt x="28387" y="38661"/>
                </a:cubicBezTo>
                <a:cubicBezTo>
                  <a:pt x="28587" y="37694"/>
                  <a:pt x="28821" y="36826"/>
                  <a:pt x="29888" y="36393"/>
                </a:cubicBezTo>
                <a:cubicBezTo>
                  <a:pt x="30389" y="36193"/>
                  <a:pt x="30889" y="35859"/>
                  <a:pt x="31289" y="35526"/>
                </a:cubicBezTo>
                <a:cubicBezTo>
                  <a:pt x="31848" y="35088"/>
                  <a:pt x="32442" y="34934"/>
                  <a:pt x="33072" y="34934"/>
                </a:cubicBezTo>
                <a:cubicBezTo>
                  <a:pt x="33306" y="34934"/>
                  <a:pt x="33546" y="34956"/>
                  <a:pt x="33791" y="34992"/>
                </a:cubicBezTo>
                <a:cubicBezTo>
                  <a:pt x="34249" y="35028"/>
                  <a:pt x="34706" y="35055"/>
                  <a:pt x="35164" y="35055"/>
                </a:cubicBezTo>
                <a:cubicBezTo>
                  <a:pt x="35540" y="35055"/>
                  <a:pt x="35916" y="35037"/>
                  <a:pt x="36293" y="34992"/>
                </a:cubicBezTo>
                <a:cubicBezTo>
                  <a:pt x="36544" y="34951"/>
                  <a:pt x="36783" y="34930"/>
                  <a:pt x="37012" y="34930"/>
                </a:cubicBezTo>
                <a:cubicBezTo>
                  <a:pt x="38274" y="34930"/>
                  <a:pt x="39197" y="35556"/>
                  <a:pt x="39762" y="36826"/>
                </a:cubicBezTo>
                <a:cubicBezTo>
                  <a:pt x="39929" y="37160"/>
                  <a:pt x="40062" y="37494"/>
                  <a:pt x="40229" y="37827"/>
                </a:cubicBezTo>
                <a:cubicBezTo>
                  <a:pt x="40563" y="36226"/>
                  <a:pt x="39962" y="35059"/>
                  <a:pt x="38628" y="34258"/>
                </a:cubicBezTo>
                <a:cubicBezTo>
                  <a:pt x="38818" y="33982"/>
                  <a:pt x="38999" y="33857"/>
                  <a:pt x="39190" y="33857"/>
                </a:cubicBezTo>
                <a:cubicBezTo>
                  <a:pt x="39367" y="33857"/>
                  <a:pt x="39553" y="33965"/>
                  <a:pt x="39762" y="34158"/>
                </a:cubicBezTo>
                <a:cubicBezTo>
                  <a:pt x="41130" y="35359"/>
                  <a:pt x="41730" y="36860"/>
                  <a:pt x="41397" y="38661"/>
                </a:cubicBezTo>
                <a:cubicBezTo>
                  <a:pt x="41296" y="39161"/>
                  <a:pt x="41230" y="39662"/>
                  <a:pt x="41096" y="40229"/>
                </a:cubicBezTo>
                <a:cubicBezTo>
                  <a:pt x="42998" y="38094"/>
                  <a:pt x="42597" y="35492"/>
                  <a:pt x="40062" y="33057"/>
                </a:cubicBezTo>
                <a:cubicBezTo>
                  <a:pt x="40429" y="32590"/>
                  <a:pt x="40796" y="32190"/>
                  <a:pt x="41163" y="31756"/>
                </a:cubicBezTo>
                <a:close/>
                <a:moveTo>
                  <a:pt x="10541" y="31790"/>
                </a:moveTo>
                <a:cubicBezTo>
                  <a:pt x="10908" y="32223"/>
                  <a:pt x="11275" y="32690"/>
                  <a:pt x="11675" y="33090"/>
                </a:cubicBezTo>
                <a:cubicBezTo>
                  <a:pt x="9107" y="35526"/>
                  <a:pt x="8707" y="38127"/>
                  <a:pt x="10608" y="40262"/>
                </a:cubicBezTo>
                <a:cubicBezTo>
                  <a:pt x="10508" y="39628"/>
                  <a:pt x="10408" y="39128"/>
                  <a:pt x="10341" y="38694"/>
                </a:cubicBezTo>
                <a:cubicBezTo>
                  <a:pt x="10041" y="36860"/>
                  <a:pt x="10575" y="35392"/>
                  <a:pt x="11942" y="34191"/>
                </a:cubicBezTo>
                <a:cubicBezTo>
                  <a:pt x="12151" y="33998"/>
                  <a:pt x="12337" y="33891"/>
                  <a:pt x="12515" y="33891"/>
                </a:cubicBezTo>
                <a:cubicBezTo>
                  <a:pt x="12705" y="33891"/>
                  <a:pt x="12886" y="34015"/>
                  <a:pt x="13076" y="34291"/>
                </a:cubicBezTo>
                <a:cubicBezTo>
                  <a:pt x="11742" y="35092"/>
                  <a:pt x="11175" y="36259"/>
                  <a:pt x="11509" y="37861"/>
                </a:cubicBezTo>
                <a:cubicBezTo>
                  <a:pt x="11675" y="37527"/>
                  <a:pt x="11775" y="37193"/>
                  <a:pt x="11942" y="36860"/>
                </a:cubicBezTo>
                <a:cubicBezTo>
                  <a:pt x="12507" y="35589"/>
                  <a:pt x="13430" y="34964"/>
                  <a:pt x="14692" y="34964"/>
                </a:cubicBezTo>
                <a:cubicBezTo>
                  <a:pt x="14921" y="34964"/>
                  <a:pt x="15161" y="34984"/>
                  <a:pt x="15411" y="35025"/>
                </a:cubicBezTo>
                <a:cubicBezTo>
                  <a:pt x="15788" y="35070"/>
                  <a:pt x="16164" y="35088"/>
                  <a:pt x="16541" y="35088"/>
                </a:cubicBezTo>
                <a:cubicBezTo>
                  <a:pt x="16998" y="35088"/>
                  <a:pt x="17456" y="35062"/>
                  <a:pt x="17913" y="35025"/>
                </a:cubicBezTo>
                <a:cubicBezTo>
                  <a:pt x="18120" y="35003"/>
                  <a:pt x="18322" y="34991"/>
                  <a:pt x="18519" y="34991"/>
                </a:cubicBezTo>
                <a:cubicBezTo>
                  <a:pt x="19211" y="34991"/>
                  <a:pt x="19844" y="35143"/>
                  <a:pt x="20415" y="35559"/>
                </a:cubicBezTo>
                <a:cubicBezTo>
                  <a:pt x="20882" y="35892"/>
                  <a:pt x="21349" y="36226"/>
                  <a:pt x="21849" y="36426"/>
                </a:cubicBezTo>
                <a:cubicBezTo>
                  <a:pt x="22883" y="36860"/>
                  <a:pt x="23083" y="37727"/>
                  <a:pt x="23350" y="38694"/>
                </a:cubicBezTo>
                <a:cubicBezTo>
                  <a:pt x="22917" y="38227"/>
                  <a:pt x="22450" y="37760"/>
                  <a:pt x="22049" y="37293"/>
                </a:cubicBezTo>
                <a:lnTo>
                  <a:pt x="22049" y="37293"/>
                </a:lnTo>
                <a:cubicBezTo>
                  <a:pt x="21949" y="37360"/>
                  <a:pt x="22283" y="38694"/>
                  <a:pt x="22550" y="39262"/>
                </a:cubicBezTo>
                <a:lnTo>
                  <a:pt x="22416" y="39362"/>
                </a:lnTo>
                <a:lnTo>
                  <a:pt x="21616" y="38561"/>
                </a:lnTo>
                <a:cubicBezTo>
                  <a:pt x="20682" y="37594"/>
                  <a:pt x="19681" y="36760"/>
                  <a:pt x="18347" y="36393"/>
                </a:cubicBezTo>
                <a:cubicBezTo>
                  <a:pt x="17828" y="36248"/>
                  <a:pt x="17318" y="36177"/>
                  <a:pt x="16826" y="36177"/>
                </a:cubicBezTo>
                <a:cubicBezTo>
                  <a:pt x="14945" y="36177"/>
                  <a:pt x="13329" y="37210"/>
                  <a:pt x="12509" y="39061"/>
                </a:cubicBezTo>
                <a:cubicBezTo>
                  <a:pt x="12242" y="39628"/>
                  <a:pt x="12076" y="40262"/>
                  <a:pt x="11875" y="40896"/>
                </a:cubicBezTo>
                <a:cubicBezTo>
                  <a:pt x="11742" y="41263"/>
                  <a:pt x="11575" y="41597"/>
                  <a:pt x="11442" y="41930"/>
                </a:cubicBezTo>
                <a:cubicBezTo>
                  <a:pt x="9407" y="41430"/>
                  <a:pt x="7873" y="39262"/>
                  <a:pt x="7672" y="36927"/>
                </a:cubicBezTo>
                <a:cubicBezTo>
                  <a:pt x="7439" y="34758"/>
                  <a:pt x="8673" y="32590"/>
                  <a:pt x="10541" y="31790"/>
                </a:cubicBezTo>
                <a:close/>
                <a:moveTo>
                  <a:pt x="30555" y="39662"/>
                </a:moveTo>
                <a:cubicBezTo>
                  <a:pt x="30589" y="39829"/>
                  <a:pt x="30622" y="39929"/>
                  <a:pt x="30589" y="40029"/>
                </a:cubicBezTo>
                <a:cubicBezTo>
                  <a:pt x="29288" y="42931"/>
                  <a:pt x="28888" y="46033"/>
                  <a:pt x="28554" y="49169"/>
                </a:cubicBezTo>
                <a:cubicBezTo>
                  <a:pt x="28054" y="54172"/>
                  <a:pt x="27954" y="59176"/>
                  <a:pt x="27954" y="64179"/>
                </a:cubicBezTo>
                <a:cubicBezTo>
                  <a:pt x="27954" y="65680"/>
                  <a:pt x="28020" y="67215"/>
                  <a:pt x="27387" y="68683"/>
                </a:cubicBezTo>
                <a:cubicBezTo>
                  <a:pt x="27286" y="68849"/>
                  <a:pt x="27220" y="69016"/>
                  <a:pt x="26920" y="69183"/>
                </a:cubicBezTo>
                <a:cubicBezTo>
                  <a:pt x="26953" y="67715"/>
                  <a:pt x="26953" y="66281"/>
                  <a:pt x="26986" y="64847"/>
                </a:cubicBezTo>
                <a:cubicBezTo>
                  <a:pt x="27053" y="63279"/>
                  <a:pt x="27053" y="61778"/>
                  <a:pt x="27120" y="60243"/>
                </a:cubicBezTo>
                <a:cubicBezTo>
                  <a:pt x="27186" y="58742"/>
                  <a:pt x="27220" y="57274"/>
                  <a:pt x="27286" y="55773"/>
                </a:cubicBezTo>
                <a:cubicBezTo>
                  <a:pt x="27387" y="54272"/>
                  <a:pt x="27553" y="52738"/>
                  <a:pt x="27687" y="51237"/>
                </a:cubicBezTo>
                <a:cubicBezTo>
                  <a:pt x="27787" y="49769"/>
                  <a:pt x="27920" y="48335"/>
                  <a:pt x="28054" y="46834"/>
                </a:cubicBezTo>
                <a:cubicBezTo>
                  <a:pt x="27954" y="46834"/>
                  <a:pt x="27286" y="48602"/>
                  <a:pt x="27186" y="49536"/>
                </a:cubicBezTo>
                <a:cubicBezTo>
                  <a:pt x="26920" y="51570"/>
                  <a:pt x="26719" y="53572"/>
                  <a:pt x="26519" y="55607"/>
                </a:cubicBezTo>
                <a:cubicBezTo>
                  <a:pt x="26286" y="57608"/>
                  <a:pt x="26052" y="59609"/>
                  <a:pt x="25852" y="61678"/>
                </a:cubicBezTo>
                <a:cubicBezTo>
                  <a:pt x="25619" y="59676"/>
                  <a:pt x="25385" y="57675"/>
                  <a:pt x="25185" y="55607"/>
                </a:cubicBezTo>
                <a:cubicBezTo>
                  <a:pt x="24951" y="53572"/>
                  <a:pt x="24751" y="51537"/>
                  <a:pt x="24518" y="49536"/>
                </a:cubicBezTo>
                <a:cubicBezTo>
                  <a:pt x="24384" y="48602"/>
                  <a:pt x="23717" y="46834"/>
                  <a:pt x="23617" y="46834"/>
                </a:cubicBezTo>
                <a:cubicBezTo>
                  <a:pt x="23751" y="48268"/>
                  <a:pt x="23884" y="49736"/>
                  <a:pt x="24017" y="51237"/>
                </a:cubicBezTo>
                <a:cubicBezTo>
                  <a:pt x="24118" y="52738"/>
                  <a:pt x="24251" y="54272"/>
                  <a:pt x="24384" y="55773"/>
                </a:cubicBezTo>
                <a:cubicBezTo>
                  <a:pt x="24451" y="57274"/>
                  <a:pt x="24518" y="58742"/>
                  <a:pt x="24551" y="60243"/>
                </a:cubicBezTo>
                <a:cubicBezTo>
                  <a:pt x="24585" y="61778"/>
                  <a:pt x="24618" y="63279"/>
                  <a:pt x="24685" y="64847"/>
                </a:cubicBezTo>
                <a:cubicBezTo>
                  <a:pt x="24718" y="66248"/>
                  <a:pt x="24718" y="67715"/>
                  <a:pt x="24751" y="69183"/>
                </a:cubicBezTo>
                <a:cubicBezTo>
                  <a:pt x="24451" y="69016"/>
                  <a:pt x="24384" y="68849"/>
                  <a:pt x="24284" y="68683"/>
                </a:cubicBezTo>
                <a:cubicBezTo>
                  <a:pt x="23717" y="67215"/>
                  <a:pt x="23717" y="65714"/>
                  <a:pt x="23717" y="64179"/>
                </a:cubicBezTo>
                <a:cubicBezTo>
                  <a:pt x="23751" y="59176"/>
                  <a:pt x="23617" y="54172"/>
                  <a:pt x="23117" y="49169"/>
                </a:cubicBezTo>
                <a:cubicBezTo>
                  <a:pt x="22850" y="46033"/>
                  <a:pt x="22383" y="42931"/>
                  <a:pt x="21082" y="40029"/>
                </a:cubicBezTo>
                <a:cubicBezTo>
                  <a:pt x="21049" y="39929"/>
                  <a:pt x="21082" y="39829"/>
                  <a:pt x="21115" y="39662"/>
                </a:cubicBezTo>
                <a:cubicBezTo>
                  <a:pt x="23612" y="42059"/>
                  <a:pt x="25776" y="50003"/>
                  <a:pt x="25852" y="50003"/>
                </a:cubicBezTo>
                <a:cubicBezTo>
                  <a:pt x="25852" y="50003"/>
                  <a:pt x="25852" y="50003"/>
                  <a:pt x="25852" y="50003"/>
                </a:cubicBezTo>
                <a:cubicBezTo>
                  <a:pt x="25885" y="50003"/>
                  <a:pt x="28054" y="42030"/>
                  <a:pt x="30555" y="39662"/>
                </a:cubicBezTo>
                <a:close/>
                <a:moveTo>
                  <a:pt x="15178" y="64913"/>
                </a:moveTo>
                <a:lnTo>
                  <a:pt x="15178" y="64913"/>
                </a:lnTo>
                <a:cubicBezTo>
                  <a:pt x="14318" y="66602"/>
                  <a:pt x="14815" y="67810"/>
                  <a:pt x="16329" y="67810"/>
                </a:cubicBezTo>
                <a:cubicBezTo>
                  <a:pt x="16460" y="67810"/>
                  <a:pt x="16599" y="67801"/>
                  <a:pt x="16746" y="67782"/>
                </a:cubicBezTo>
                <a:lnTo>
                  <a:pt x="16746" y="67782"/>
                </a:lnTo>
                <a:cubicBezTo>
                  <a:pt x="16545" y="68783"/>
                  <a:pt x="16078" y="69250"/>
                  <a:pt x="15245" y="69283"/>
                </a:cubicBezTo>
                <a:cubicBezTo>
                  <a:pt x="15217" y="69285"/>
                  <a:pt x="15189" y="69286"/>
                  <a:pt x="15161" y="69286"/>
                </a:cubicBezTo>
                <a:cubicBezTo>
                  <a:pt x="14168" y="69286"/>
                  <a:pt x="12841" y="68155"/>
                  <a:pt x="12776" y="67182"/>
                </a:cubicBezTo>
                <a:cubicBezTo>
                  <a:pt x="12776" y="66915"/>
                  <a:pt x="12910" y="66614"/>
                  <a:pt x="13043" y="66381"/>
                </a:cubicBezTo>
                <a:cubicBezTo>
                  <a:pt x="13410" y="65714"/>
                  <a:pt x="14077" y="65247"/>
                  <a:pt x="15178" y="64913"/>
                </a:cubicBezTo>
                <a:close/>
                <a:moveTo>
                  <a:pt x="36526" y="64947"/>
                </a:moveTo>
                <a:lnTo>
                  <a:pt x="36526" y="64947"/>
                </a:lnTo>
                <a:cubicBezTo>
                  <a:pt x="37594" y="65280"/>
                  <a:pt x="38261" y="65747"/>
                  <a:pt x="38628" y="66414"/>
                </a:cubicBezTo>
                <a:cubicBezTo>
                  <a:pt x="38761" y="66681"/>
                  <a:pt x="38895" y="66948"/>
                  <a:pt x="38895" y="67215"/>
                </a:cubicBezTo>
                <a:cubicBezTo>
                  <a:pt x="38797" y="68156"/>
                  <a:pt x="37470" y="69286"/>
                  <a:pt x="36507" y="69286"/>
                </a:cubicBezTo>
                <a:cubicBezTo>
                  <a:pt x="36480" y="69286"/>
                  <a:pt x="36453" y="69285"/>
                  <a:pt x="36426" y="69283"/>
                </a:cubicBezTo>
                <a:cubicBezTo>
                  <a:pt x="35592" y="69250"/>
                  <a:pt x="35125" y="68783"/>
                  <a:pt x="34925" y="67782"/>
                </a:cubicBezTo>
                <a:lnTo>
                  <a:pt x="34925" y="67782"/>
                </a:lnTo>
                <a:cubicBezTo>
                  <a:pt x="35069" y="67800"/>
                  <a:pt x="35205" y="67809"/>
                  <a:pt x="35335" y="67809"/>
                </a:cubicBezTo>
                <a:cubicBezTo>
                  <a:pt x="36859" y="67809"/>
                  <a:pt x="37387" y="66576"/>
                  <a:pt x="36526" y="64947"/>
                </a:cubicBezTo>
                <a:close/>
                <a:moveTo>
                  <a:pt x="35202" y="61292"/>
                </a:moveTo>
                <a:cubicBezTo>
                  <a:pt x="35459" y="61292"/>
                  <a:pt x="35715" y="61311"/>
                  <a:pt x="35959" y="61344"/>
                </a:cubicBezTo>
                <a:cubicBezTo>
                  <a:pt x="37894" y="61544"/>
                  <a:pt x="39262" y="63412"/>
                  <a:pt x="39028" y="65280"/>
                </a:cubicBezTo>
                <a:cubicBezTo>
                  <a:pt x="38394" y="64880"/>
                  <a:pt x="37761" y="64313"/>
                  <a:pt x="37060" y="64046"/>
                </a:cubicBezTo>
                <a:cubicBezTo>
                  <a:pt x="36651" y="63887"/>
                  <a:pt x="36228" y="63812"/>
                  <a:pt x="35805" y="63812"/>
                </a:cubicBezTo>
                <a:cubicBezTo>
                  <a:pt x="34533" y="63812"/>
                  <a:pt x="33257" y="64488"/>
                  <a:pt x="32357" y="65614"/>
                </a:cubicBezTo>
                <a:cubicBezTo>
                  <a:pt x="31423" y="66748"/>
                  <a:pt x="31022" y="68082"/>
                  <a:pt x="30822" y="69517"/>
                </a:cubicBezTo>
                <a:cubicBezTo>
                  <a:pt x="30622" y="71251"/>
                  <a:pt x="30455" y="73019"/>
                  <a:pt x="30255" y="74754"/>
                </a:cubicBezTo>
                <a:cubicBezTo>
                  <a:pt x="30189" y="75521"/>
                  <a:pt x="29988" y="76255"/>
                  <a:pt x="29288" y="76955"/>
                </a:cubicBezTo>
                <a:cubicBezTo>
                  <a:pt x="29388" y="76121"/>
                  <a:pt x="29455" y="75454"/>
                  <a:pt x="29555" y="74754"/>
                </a:cubicBezTo>
                <a:lnTo>
                  <a:pt x="29555" y="74754"/>
                </a:lnTo>
                <a:cubicBezTo>
                  <a:pt x="29255" y="74887"/>
                  <a:pt x="29088" y="74920"/>
                  <a:pt x="28888" y="75020"/>
                </a:cubicBezTo>
                <a:cubicBezTo>
                  <a:pt x="29221" y="73253"/>
                  <a:pt x="29455" y="71551"/>
                  <a:pt x="29922" y="69917"/>
                </a:cubicBezTo>
                <a:cubicBezTo>
                  <a:pt x="30322" y="68449"/>
                  <a:pt x="30889" y="67015"/>
                  <a:pt x="31556" y="65680"/>
                </a:cubicBezTo>
                <a:cubicBezTo>
                  <a:pt x="32457" y="63912"/>
                  <a:pt x="33958" y="62945"/>
                  <a:pt x="35993" y="62845"/>
                </a:cubicBezTo>
                <a:cubicBezTo>
                  <a:pt x="36226" y="62845"/>
                  <a:pt x="36393" y="62778"/>
                  <a:pt x="36593" y="62745"/>
                </a:cubicBezTo>
                <a:cubicBezTo>
                  <a:pt x="36326" y="62445"/>
                  <a:pt x="36059" y="62345"/>
                  <a:pt x="35793" y="62278"/>
                </a:cubicBezTo>
                <a:cubicBezTo>
                  <a:pt x="35638" y="62265"/>
                  <a:pt x="35484" y="62258"/>
                  <a:pt x="35331" y="62258"/>
                </a:cubicBezTo>
                <a:cubicBezTo>
                  <a:pt x="34330" y="62258"/>
                  <a:pt x="33381" y="62551"/>
                  <a:pt x="32657" y="63245"/>
                </a:cubicBezTo>
                <a:cubicBezTo>
                  <a:pt x="31890" y="63946"/>
                  <a:pt x="31156" y="64780"/>
                  <a:pt x="30589" y="65714"/>
                </a:cubicBezTo>
                <a:cubicBezTo>
                  <a:pt x="29621" y="67215"/>
                  <a:pt x="29154" y="68916"/>
                  <a:pt x="28754" y="70617"/>
                </a:cubicBezTo>
                <a:cubicBezTo>
                  <a:pt x="28454" y="72018"/>
                  <a:pt x="28154" y="73386"/>
                  <a:pt x="27820" y="74720"/>
                </a:cubicBezTo>
                <a:cubicBezTo>
                  <a:pt x="27653" y="75387"/>
                  <a:pt x="27387" y="76021"/>
                  <a:pt x="27153" y="76688"/>
                </a:cubicBezTo>
                <a:cubicBezTo>
                  <a:pt x="27086" y="76688"/>
                  <a:pt x="26986" y="76622"/>
                  <a:pt x="26886" y="76622"/>
                </a:cubicBezTo>
                <a:cubicBezTo>
                  <a:pt x="26886" y="75854"/>
                  <a:pt x="26753" y="75020"/>
                  <a:pt x="26953" y="74287"/>
                </a:cubicBezTo>
                <a:cubicBezTo>
                  <a:pt x="27753" y="71385"/>
                  <a:pt x="28687" y="68516"/>
                  <a:pt x="29588" y="65580"/>
                </a:cubicBezTo>
                <a:cubicBezTo>
                  <a:pt x="30255" y="63479"/>
                  <a:pt x="31756" y="62245"/>
                  <a:pt x="33724" y="61544"/>
                </a:cubicBezTo>
                <a:cubicBezTo>
                  <a:pt x="34169" y="61366"/>
                  <a:pt x="34688" y="61292"/>
                  <a:pt x="35202" y="61292"/>
                </a:cubicBezTo>
                <a:close/>
                <a:moveTo>
                  <a:pt x="16461" y="61325"/>
                </a:moveTo>
                <a:cubicBezTo>
                  <a:pt x="16968" y="61325"/>
                  <a:pt x="17479" y="61400"/>
                  <a:pt x="17946" y="61577"/>
                </a:cubicBezTo>
                <a:cubicBezTo>
                  <a:pt x="19915" y="62278"/>
                  <a:pt x="21416" y="63546"/>
                  <a:pt x="22083" y="65614"/>
                </a:cubicBezTo>
                <a:cubicBezTo>
                  <a:pt x="23017" y="68549"/>
                  <a:pt x="23917" y="71418"/>
                  <a:pt x="24751" y="74320"/>
                </a:cubicBezTo>
                <a:cubicBezTo>
                  <a:pt x="24951" y="75087"/>
                  <a:pt x="24851" y="75921"/>
                  <a:pt x="24851" y="76655"/>
                </a:cubicBezTo>
                <a:cubicBezTo>
                  <a:pt x="24751" y="76655"/>
                  <a:pt x="24685" y="76722"/>
                  <a:pt x="24551" y="76722"/>
                </a:cubicBezTo>
                <a:cubicBezTo>
                  <a:pt x="24284" y="76055"/>
                  <a:pt x="24017" y="75421"/>
                  <a:pt x="23884" y="74754"/>
                </a:cubicBezTo>
                <a:cubicBezTo>
                  <a:pt x="23517" y="73386"/>
                  <a:pt x="23250" y="72018"/>
                  <a:pt x="22917" y="70684"/>
                </a:cubicBezTo>
                <a:cubicBezTo>
                  <a:pt x="22550" y="68949"/>
                  <a:pt x="22049" y="67215"/>
                  <a:pt x="21082" y="65747"/>
                </a:cubicBezTo>
                <a:cubicBezTo>
                  <a:pt x="20515" y="64847"/>
                  <a:pt x="19781" y="64013"/>
                  <a:pt x="19014" y="63279"/>
                </a:cubicBezTo>
                <a:cubicBezTo>
                  <a:pt x="18233" y="62614"/>
                  <a:pt x="17327" y="62325"/>
                  <a:pt x="16339" y="62325"/>
                </a:cubicBezTo>
                <a:cubicBezTo>
                  <a:pt x="16187" y="62325"/>
                  <a:pt x="16034" y="62331"/>
                  <a:pt x="15878" y="62345"/>
                </a:cubicBezTo>
                <a:cubicBezTo>
                  <a:pt x="15578" y="62378"/>
                  <a:pt x="15311" y="62511"/>
                  <a:pt x="15078" y="62778"/>
                </a:cubicBezTo>
                <a:cubicBezTo>
                  <a:pt x="15278" y="62845"/>
                  <a:pt x="15445" y="62878"/>
                  <a:pt x="15678" y="62878"/>
                </a:cubicBezTo>
                <a:cubicBezTo>
                  <a:pt x="17680" y="63012"/>
                  <a:pt x="19214" y="63946"/>
                  <a:pt x="20115" y="65714"/>
                </a:cubicBezTo>
                <a:cubicBezTo>
                  <a:pt x="20815" y="67048"/>
                  <a:pt x="21382" y="68516"/>
                  <a:pt x="21749" y="69950"/>
                </a:cubicBezTo>
                <a:cubicBezTo>
                  <a:pt x="22216" y="71618"/>
                  <a:pt x="22450" y="73353"/>
                  <a:pt x="22783" y="75054"/>
                </a:cubicBezTo>
                <a:cubicBezTo>
                  <a:pt x="22583" y="74954"/>
                  <a:pt x="22416" y="74920"/>
                  <a:pt x="22116" y="74787"/>
                </a:cubicBezTo>
                <a:lnTo>
                  <a:pt x="22116" y="74787"/>
                </a:lnTo>
                <a:cubicBezTo>
                  <a:pt x="22216" y="75521"/>
                  <a:pt x="22283" y="76188"/>
                  <a:pt x="22383" y="77022"/>
                </a:cubicBezTo>
                <a:cubicBezTo>
                  <a:pt x="21716" y="76288"/>
                  <a:pt x="21549" y="75554"/>
                  <a:pt x="21416" y="74787"/>
                </a:cubicBezTo>
                <a:cubicBezTo>
                  <a:pt x="21215" y="73052"/>
                  <a:pt x="21049" y="71284"/>
                  <a:pt x="20815" y="69550"/>
                </a:cubicBezTo>
                <a:cubicBezTo>
                  <a:pt x="20648" y="68116"/>
                  <a:pt x="20215" y="66781"/>
                  <a:pt x="19314" y="65680"/>
                </a:cubicBezTo>
                <a:cubicBezTo>
                  <a:pt x="18409" y="64524"/>
                  <a:pt x="17125" y="63860"/>
                  <a:pt x="15848" y="63860"/>
                </a:cubicBezTo>
                <a:cubicBezTo>
                  <a:pt x="15431" y="63860"/>
                  <a:pt x="15014" y="63931"/>
                  <a:pt x="14611" y="64079"/>
                </a:cubicBezTo>
                <a:cubicBezTo>
                  <a:pt x="13910" y="64379"/>
                  <a:pt x="13276" y="64913"/>
                  <a:pt x="12643" y="65314"/>
                </a:cubicBezTo>
                <a:cubicBezTo>
                  <a:pt x="12409" y="63479"/>
                  <a:pt x="13777" y="61611"/>
                  <a:pt x="15712" y="61377"/>
                </a:cubicBezTo>
                <a:cubicBezTo>
                  <a:pt x="15956" y="61344"/>
                  <a:pt x="16208" y="61325"/>
                  <a:pt x="16461" y="61325"/>
                </a:cubicBezTo>
                <a:close/>
                <a:moveTo>
                  <a:pt x="27620" y="81425"/>
                </a:moveTo>
                <a:cubicBezTo>
                  <a:pt x="27753" y="83426"/>
                  <a:pt x="27887" y="85395"/>
                  <a:pt x="28054" y="87696"/>
                </a:cubicBezTo>
                <a:cubicBezTo>
                  <a:pt x="28354" y="87229"/>
                  <a:pt x="28587" y="87029"/>
                  <a:pt x="28788" y="86762"/>
                </a:cubicBezTo>
                <a:cubicBezTo>
                  <a:pt x="29121" y="86395"/>
                  <a:pt x="29421" y="85895"/>
                  <a:pt x="29788" y="85595"/>
                </a:cubicBezTo>
                <a:cubicBezTo>
                  <a:pt x="30075" y="85372"/>
                  <a:pt x="30375" y="85270"/>
                  <a:pt x="30655" y="85270"/>
                </a:cubicBezTo>
                <a:cubicBezTo>
                  <a:pt x="31253" y="85270"/>
                  <a:pt x="31755" y="85734"/>
                  <a:pt x="31823" y="86462"/>
                </a:cubicBezTo>
                <a:cubicBezTo>
                  <a:pt x="31923" y="87229"/>
                  <a:pt x="31656" y="87896"/>
                  <a:pt x="31256" y="88530"/>
                </a:cubicBezTo>
                <a:cubicBezTo>
                  <a:pt x="30822" y="89097"/>
                  <a:pt x="30389" y="89698"/>
                  <a:pt x="29922" y="90231"/>
                </a:cubicBezTo>
                <a:cubicBezTo>
                  <a:pt x="28854" y="91532"/>
                  <a:pt x="28120" y="92967"/>
                  <a:pt x="28020" y="94701"/>
                </a:cubicBezTo>
                <a:cubicBezTo>
                  <a:pt x="27787" y="97136"/>
                  <a:pt x="27353" y="99538"/>
                  <a:pt x="26252" y="101773"/>
                </a:cubicBezTo>
                <a:cubicBezTo>
                  <a:pt x="26188" y="101919"/>
                  <a:pt x="26021" y="101986"/>
                  <a:pt x="25851" y="101986"/>
                </a:cubicBezTo>
                <a:cubicBezTo>
                  <a:pt x="25671" y="101986"/>
                  <a:pt x="25487" y="101910"/>
                  <a:pt x="25418" y="101773"/>
                </a:cubicBezTo>
                <a:cubicBezTo>
                  <a:pt x="24351" y="99538"/>
                  <a:pt x="23884" y="97136"/>
                  <a:pt x="23684" y="94701"/>
                </a:cubicBezTo>
                <a:cubicBezTo>
                  <a:pt x="23517" y="92967"/>
                  <a:pt x="22850" y="91532"/>
                  <a:pt x="21749" y="90231"/>
                </a:cubicBezTo>
                <a:cubicBezTo>
                  <a:pt x="21282" y="89698"/>
                  <a:pt x="20849" y="89097"/>
                  <a:pt x="20415" y="88530"/>
                </a:cubicBezTo>
                <a:cubicBezTo>
                  <a:pt x="20015" y="87896"/>
                  <a:pt x="19748" y="87229"/>
                  <a:pt x="19848" y="86462"/>
                </a:cubicBezTo>
                <a:cubicBezTo>
                  <a:pt x="19916" y="85734"/>
                  <a:pt x="20434" y="85285"/>
                  <a:pt x="21032" y="85285"/>
                </a:cubicBezTo>
                <a:cubicBezTo>
                  <a:pt x="21311" y="85285"/>
                  <a:pt x="21607" y="85383"/>
                  <a:pt x="21883" y="85595"/>
                </a:cubicBezTo>
                <a:cubicBezTo>
                  <a:pt x="22250" y="85928"/>
                  <a:pt x="22550" y="86395"/>
                  <a:pt x="22883" y="86762"/>
                </a:cubicBezTo>
                <a:cubicBezTo>
                  <a:pt x="23083" y="87029"/>
                  <a:pt x="23284" y="87263"/>
                  <a:pt x="23717" y="87696"/>
                </a:cubicBezTo>
                <a:cubicBezTo>
                  <a:pt x="23851" y="85395"/>
                  <a:pt x="24017" y="83393"/>
                  <a:pt x="24118" y="81425"/>
                </a:cubicBezTo>
                <a:cubicBezTo>
                  <a:pt x="24418" y="81625"/>
                  <a:pt x="24618" y="81892"/>
                  <a:pt x="24618" y="82092"/>
                </a:cubicBezTo>
                <a:cubicBezTo>
                  <a:pt x="24585" y="84627"/>
                  <a:pt x="24518" y="87196"/>
                  <a:pt x="24418" y="89731"/>
                </a:cubicBezTo>
                <a:cubicBezTo>
                  <a:pt x="23417" y="88597"/>
                  <a:pt x="22616" y="87429"/>
                  <a:pt x="21382" y="86395"/>
                </a:cubicBezTo>
                <a:lnTo>
                  <a:pt x="21382" y="86395"/>
                </a:lnTo>
                <a:cubicBezTo>
                  <a:pt x="21616" y="87730"/>
                  <a:pt x="22216" y="88697"/>
                  <a:pt x="22850" y="89598"/>
                </a:cubicBezTo>
                <a:cubicBezTo>
                  <a:pt x="24084" y="91432"/>
                  <a:pt x="24551" y="93467"/>
                  <a:pt x="24418" y="95635"/>
                </a:cubicBezTo>
                <a:cubicBezTo>
                  <a:pt x="24351" y="97136"/>
                  <a:pt x="24718" y="98537"/>
                  <a:pt x="25352" y="99805"/>
                </a:cubicBezTo>
                <a:cubicBezTo>
                  <a:pt x="25418" y="99972"/>
                  <a:pt x="25519" y="100205"/>
                  <a:pt x="25619" y="100272"/>
                </a:cubicBezTo>
                <a:cubicBezTo>
                  <a:pt x="25719" y="100305"/>
                  <a:pt x="25785" y="100372"/>
                  <a:pt x="25885" y="100372"/>
                </a:cubicBezTo>
                <a:cubicBezTo>
                  <a:pt x="26019" y="100372"/>
                  <a:pt x="26086" y="100372"/>
                  <a:pt x="26119" y="100272"/>
                </a:cubicBezTo>
                <a:cubicBezTo>
                  <a:pt x="26252" y="100205"/>
                  <a:pt x="26352" y="99972"/>
                  <a:pt x="26419" y="99805"/>
                </a:cubicBezTo>
                <a:cubicBezTo>
                  <a:pt x="27053" y="98471"/>
                  <a:pt x="27420" y="97103"/>
                  <a:pt x="27320" y="95635"/>
                </a:cubicBezTo>
                <a:cubicBezTo>
                  <a:pt x="27220" y="93467"/>
                  <a:pt x="27653" y="91432"/>
                  <a:pt x="28921" y="89598"/>
                </a:cubicBezTo>
                <a:cubicBezTo>
                  <a:pt x="29555" y="88697"/>
                  <a:pt x="30122" y="87730"/>
                  <a:pt x="30389" y="86395"/>
                </a:cubicBezTo>
                <a:lnTo>
                  <a:pt x="30389" y="86395"/>
                </a:lnTo>
                <a:cubicBezTo>
                  <a:pt x="29121" y="87429"/>
                  <a:pt x="28354" y="88597"/>
                  <a:pt x="27353" y="89731"/>
                </a:cubicBezTo>
                <a:cubicBezTo>
                  <a:pt x="27253" y="87196"/>
                  <a:pt x="27186" y="84627"/>
                  <a:pt x="27120" y="82092"/>
                </a:cubicBezTo>
                <a:cubicBezTo>
                  <a:pt x="27120" y="81859"/>
                  <a:pt x="27353" y="81625"/>
                  <a:pt x="27620" y="81425"/>
                </a:cubicBezTo>
                <a:close/>
                <a:moveTo>
                  <a:pt x="25785" y="0"/>
                </a:moveTo>
                <a:cubicBezTo>
                  <a:pt x="25752" y="0"/>
                  <a:pt x="24918" y="1034"/>
                  <a:pt x="24618" y="1535"/>
                </a:cubicBezTo>
                <a:cubicBezTo>
                  <a:pt x="23917" y="2735"/>
                  <a:pt x="22883" y="3236"/>
                  <a:pt x="21549" y="3236"/>
                </a:cubicBezTo>
                <a:lnTo>
                  <a:pt x="20215" y="3236"/>
                </a:lnTo>
                <a:cubicBezTo>
                  <a:pt x="19047" y="3336"/>
                  <a:pt x="18380" y="3836"/>
                  <a:pt x="18047" y="5004"/>
                </a:cubicBezTo>
                <a:cubicBezTo>
                  <a:pt x="17613" y="6505"/>
                  <a:pt x="18047" y="7739"/>
                  <a:pt x="19081" y="8873"/>
                </a:cubicBezTo>
                <a:cubicBezTo>
                  <a:pt x="19347" y="9140"/>
                  <a:pt x="19581" y="9407"/>
                  <a:pt x="20015" y="9840"/>
                </a:cubicBezTo>
                <a:cubicBezTo>
                  <a:pt x="18447" y="9740"/>
                  <a:pt x="17279" y="9674"/>
                  <a:pt x="16179" y="8740"/>
                </a:cubicBezTo>
                <a:cubicBezTo>
                  <a:pt x="14935" y="7768"/>
                  <a:pt x="13515" y="7323"/>
                  <a:pt x="12125" y="7323"/>
                </a:cubicBezTo>
                <a:cubicBezTo>
                  <a:pt x="9075" y="7323"/>
                  <a:pt x="6167" y="9462"/>
                  <a:pt x="5571" y="12876"/>
                </a:cubicBezTo>
                <a:cubicBezTo>
                  <a:pt x="5538" y="13076"/>
                  <a:pt x="5504" y="13310"/>
                  <a:pt x="5504" y="13476"/>
                </a:cubicBezTo>
                <a:cubicBezTo>
                  <a:pt x="5504" y="14128"/>
                  <a:pt x="5865" y="14515"/>
                  <a:pt x="6423" y="14515"/>
                </a:cubicBezTo>
                <a:cubicBezTo>
                  <a:pt x="6522" y="14515"/>
                  <a:pt x="6628" y="14502"/>
                  <a:pt x="6738" y="14477"/>
                </a:cubicBezTo>
                <a:cubicBezTo>
                  <a:pt x="7072" y="14377"/>
                  <a:pt x="7406" y="14244"/>
                  <a:pt x="7773" y="14144"/>
                </a:cubicBezTo>
                <a:cubicBezTo>
                  <a:pt x="8187" y="13990"/>
                  <a:pt x="8576" y="13920"/>
                  <a:pt x="8933" y="13920"/>
                </a:cubicBezTo>
                <a:cubicBezTo>
                  <a:pt x="10441" y="13920"/>
                  <a:pt x="11370" y="15174"/>
                  <a:pt x="11208" y="16712"/>
                </a:cubicBezTo>
                <a:cubicBezTo>
                  <a:pt x="11075" y="16745"/>
                  <a:pt x="10908" y="16812"/>
                  <a:pt x="10741" y="16812"/>
                </a:cubicBezTo>
                <a:cubicBezTo>
                  <a:pt x="7406" y="16879"/>
                  <a:pt x="4770" y="18647"/>
                  <a:pt x="2402" y="20648"/>
                </a:cubicBezTo>
                <a:cubicBezTo>
                  <a:pt x="0" y="22683"/>
                  <a:pt x="234" y="25085"/>
                  <a:pt x="834" y="27720"/>
                </a:cubicBezTo>
                <a:cubicBezTo>
                  <a:pt x="928" y="28188"/>
                  <a:pt x="1189" y="28425"/>
                  <a:pt x="1495" y="28425"/>
                </a:cubicBezTo>
                <a:cubicBezTo>
                  <a:pt x="1735" y="28425"/>
                  <a:pt x="2001" y="28280"/>
                  <a:pt x="2235" y="27987"/>
                </a:cubicBezTo>
                <a:cubicBezTo>
                  <a:pt x="2569" y="27553"/>
                  <a:pt x="2836" y="27086"/>
                  <a:pt x="3069" y="26686"/>
                </a:cubicBezTo>
                <a:cubicBezTo>
                  <a:pt x="3703" y="25718"/>
                  <a:pt x="4504" y="24918"/>
                  <a:pt x="5671" y="24651"/>
                </a:cubicBezTo>
                <a:cubicBezTo>
                  <a:pt x="5903" y="24578"/>
                  <a:pt x="6131" y="24544"/>
                  <a:pt x="6350" y="24544"/>
                </a:cubicBezTo>
                <a:cubicBezTo>
                  <a:pt x="7237" y="24544"/>
                  <a:pt x="7992" y="25110"/>
                  <a:pt x="8340" y="26019"/>
                </a:cubicBezTo>
                <a:cubicBezTo>
                  <a:pt x="8740" y="27320"/>
                  <a:pt x="9174" y="28587"/>
                  <a:pt x="9607" y="29888"/>
                </a:cubicBezTo>
                <a:cubicBezTo>
                  <a:pt x="9741" y="30255"/>
                  <a:pt x="9874" y="30589"/>
                  <a:pt x="10007" y="30922"/>
                </a:cubicBezTo>
                <a:cubicBezTo>
                  <a:pt x="7406" y="32257"/>
                  <a:pt x="6505" y="34391"/>
                  <a:pt x="6672" y="37060"/>
                </a:cubicBezTo>
                <a:cubicBezTo>
                  <a:pt x="6839" y="39428"/>
                  <a:pt x="8006" y="41230"/>
                  <a:pt x="9941" y="42531"/>
                </a:cubicBezTo>
                <a:cubicBezTo>
                  <a:pt x="10437" y="42850"/>
                  <a:pt x="10875" y="43005"/>
                  <a:pt x="11255" y="43005"/>
                </a:cubicBezTo>
                <a:cubicBezTo>
                  <a:pt x="11949" y="43005"/>
                  <a:pt x="12453" y="42487"/>
                  <a:pt x="12776" y="41496"/>
                </a:cubicBezTo>
                <a:cubicBezTo>
                  <a:pt x="12943" y="40896"/>
                  <a:pt x="13110" y="40329"/>
                  <a:pt x="13343" y="39762"/>
                </a:cubicBezTo>
                <a:cubicBezTo>
                  <a:pt x="13710" y="38828"/>
                  <a:pt x="14377" y="38061"/>
                  <a:pt x="15345" y="37594"/>
                </a:cubicBezTo>
                <a:cubicBezTo>
                  <a:pt x="15835" y="37354"/>
                  <a:pt x="16332" y="37235"/>
                  <a:pt x="16809" y="37235"/>
                </a:cubicBezTo>
                <a:cubicBezTo>
                  <a:pt x="17792" y="37235"/>
                  <a:pt x="18686" y="37740"/>
                  <a:pt x="19247" y="38728"/>
                </a:cubicBezTo>
                <a:cubicBezTo>
                  <a:pt x="19915" y="39895"/>
                  <a:pt x="20582" y="41163"/>
                  <a:pt x="20949" y="42430"/>
                </a:cubicBezTo>
                <a:cubicBezTo>
                  <a:pt x="21549" y="44465"/>
                  <a:pt x="22016" y="46567"/>
                  <a:pt x="22216" y="48635"/>
                </a:cubicBezTo>
                <a:cubicBezTo>
                  <a:pt x="22583" y="52771"/>
                  <a:pt x="22783" y="56941"/>
                  <a:pt x="23017" y="61110"/>
                </a:cubicBezTo>
                <a:cubicBezTo>
                  <a:pt x="23050" y="62044"/>
                  <a:pt x="22850" y="62945"/>
                  <a:pt x="22750" y="64113"/>
                </a:cubicBezTo>
                <a:cubicBezTo>
                  <a:pt x="22350" y="63612"/>
                  <a:pt x="22116" y="63312"/>
                  <a:pt x="21916" y="63045"/>
                </a:cubicBezTo>
                <a:cubicBezTo>
                  <a:pt x="20782" y="61611"/>
                  <a:pt x="19381" y="60744"/>
                  <a:pt x="17613" y="60310"/>
                </a:cubicBezTo>
                <a:cubicBezTo>
                  <a:pt x="17228" y="60223"/>
                  <a:pt x="16844" y="60180"/>
                  <a:pt x="16469" y="60180"/>
                </a:cubicBezTo>
                <a:cubicBezTo>
                  <a:pt x="14402" y="60180"/>
                  <a:pt x="12563" y="61457"/>
                  <a:pt x="11942" y="63546"/>
                </a:cubicBezTo>
                <a:cubicBezTo>
                  <a:pt x="11675" y="64480"/>
                  <a:pt x="11609" y="65614"/>
                  <a:pt x="11709" y="66614"/>
                </a:cubicBezTo>
                <a:cubicBezTo>
                  <a:pt x="11842" y="67982"/>
                  <a:pt x="12576" y="69116"/>
                  <a:pt x="13844" y="69783"/>
                </a:cubicBezTo>
                <a:cubicBezTo>
                  <a:pt x="14317" y="70051"/>
                  <a:pt x="14790" y="70179"/>
                  <a:pt x="15233" y="70179"/>
                </a:cubicBezTo>
                <a:cubicBezTo>
                  <a:pt x="16226" y="70179"/>
                  <a:pt x="17067" y="69536"/>
                  <a:pt x="17413" y="68382"/>
                </a:cubicBezTo>
                <a:cubicBezTo>
                  <a:pt x="17546" y="67915"/>
                  <a:pt x="17580" y="67415"/>
                  <a:pt x="17580" y="66948"/>
                </a:cubicBezTo>
                <a:cubicBezTo>
                  <a:pt x="17580" y="66748"/>
                  <a:pt x="17413" y="66481"/>
                  <a:pt x="17246" y="66214"/>
                </a:cubicBezTo>
                <a:cubicBezTo>
                  <a:pt x="17012" y="66414"/>
                  <a:pt x="16846" y="66481"/>
                  <a:pt x="16679" y="66614"/>
                </a:cubicBezTo>
                <a:cubicBezTo>
                  <a:pt x="16493" y="66754"/>
                  <a:pt x="16324" y="66942"/>
                  <a:pt x="16125" y="66942"/>
                </a:cubicBezTo>
                <a:cubicBezTo>
                  <a:pt x="16038" y="66942"/>
                  <a:pt x="15946" y="66906"/>
                  <a:pt x="15845" y="66815"/>
                </a:cubicBezTo>
                <a:cubicBezTo>
                  <a:pt x="15511" y="66481"/>
                  <a:pt x="15545" y="66114"/>
                  <a:pt x="15778" y="65747"/>
                </a:cubicBezTo>
                <a:cubicBezTo>
                  <a:pt x="16033" y="65394"/>
                  <a:pt x="16393" y="65214"/>
                  <a:pt x="16774" y="65214"/>
                </a:cubicBezTo>
                <a:cubicBezTo>
                  <a:pt x="17041" y="65214"/>
                  <a:pt x="17319" y="65302"/>
                  <a:pt x="17580" y="65480"/>
                </a:cubicBezTo>
                <a:cubicBezTo>
                  <a:pt x="18747" y="66281"/>
                  <a:pt x="19347" y="67448"/>
                  <a:pt x="19614" y="68783"/>
                </a:cubicBezTo>
                <a:cubicBezTo>
                  <a:pt x="19848" y="69750"/>
                  <a:pt x="20015" y="70751"/>
                  <a:pt x="20081" y="71751"/>
                </a:cubicBezTo>
                <a:cubicBezTo>
                  <a:pt x="20281" y="74587"/>
                  <a:pt x="20715" y="77322"/>
                  <a:pt x="22750" y="79557"/>
                </a:cubicBezTo>
                <a:cubicBezTo>
                  <a:pt x="22850" y="79657"/>
                  <a:pt x="22917" y="79824"/>
                  <a:pt x="22950" y="79957"/>
                </a:cubicBezTo>
                <a:cubicBezTo>
                  <a:pt x="23184" y="81592"/>
                  <a:pt x="23083" y="83226"/>
                  <a:pt x="23083" y="84961"/>
                </a:cubicBezTo>
                <a:cubicBezTo>
                  <a:pt x="22783" y="84794"/>
                  <a:pt x="22616" y="84761"/>
                  <a:pt x="22516" y="84661"/>
                </a:cubicBezTo>
                <a:cubicBezTo>
                  <a:pt x="22022" y="84349"/>
                  <a:pt x="21527" y="84168"/>
                  <a:pt x="21027" y="84168"/>
                </a:cubicBezTo>
                <a:cubicBezTo>
                  <a:pt x="20616" y="84168"/>
                  <a:pt x="20202" y="84290"/>
                  <a:pt x="19781" y="84561"/>
                </a:cubicBezTo>
                <a:cubicBezTo>
                  <a:pt x="18847" y="85228"/>
                  <a:pt x="18514" y="86228"/>
                  <a:pt x="18780" y="87296"/>
                </a:cubicBezTo>
                <a:cubicBezTo>
                  <a:pt x="19047" y="88163"/>
                  <a:pt x="19514" y="88964"/>
                  <a:pt x="20015" y="89764"/>
                </a:cubicBezTo>
                <a:cubicBezTo>
                  <a:pt x="20415" y="90398"/>
                  <a:pt x="21015" y="90932"/>
                  <a:pt x="21516" y="91466"/>
                </a:cubicBezTo>
                <a:cubicBezTo>
                  <a:pt x="22350" y="92433"/>
                  <a:pt x="22783" y="93500"/>
                  <a:pt x="22750" y="94835"/>
                </a:cubicBezTo>
                <a:cubicBezTo>
                  <a:pt x="22717" y="96903"/>
                  <a:pt x="22950" y="98938"/>
                  <a:pt x="23884" y="100806"/>
                </a:cubicBezTo>
                <a:cubicBezTo>
                  <a:pt x="24251" y="101573"/>
                  <a:pt x="24585" y="102340"/>
                  <a:pt x="24918" y="103107"/>
                </a:cubicBezTo>
                <a:cubicBezTo>
                  <a:pt x="25018" y="103274"/>
                  <a:pt x="25418" y="104475"/>
                  <a:pt x="25852" y="104475"/>
                </a:cubicBezTo>
                <a:cubicBezTo>
                  <a:pt x="26252" y="104475"/>
                  <a:pt x="26686" y="103274"/>
                  <a:pt x="26753" y="103107"/>
                </a:cubicBezTo>
                <a:cubicBezTo>
                  <a:pt x="27086" y="102340"/>
                  <a:pt x="27420" y="101573"/>
                  <a:pt x="27787" y="100806"/>
                </a:cubicBezTo>
                <a:cubicBezTo>
                  <a:pt x="28687" y="98938"/>
                  <a:pt x="28954" y="96903"/>
                  <a:pt x="28921" y="94835"/>
                </a:cubicBezTo>
                <a:cubicBezTo>
                  <a:pt x="28888" y="93500"/>
                  <a:pt x="29355" y="92433"/>
                  <a:pt x="30189" y="91466"/>
                </a:cubicBezTo>
                <a:cubicBezTo>
                  <a:pt x="30689" y="90898"/>
                  <a:pt x="31256" y="90398"/>
                  <a:pt x="31690" y="89764"/>
                </a:cubicBezTo>
                <a:cubicBezTo>
                  <a:pt x="32190" y="88997"/>
                  <a:pt x="32624" y="88163"/>
                  <a:pt x="32890" y="87296"/>
                </a:cubicBezTo>
                <a:cubicBezTo>
                  <a:pt x="33191" y="86228"/>
                  <a:pt x="32824" y="85228"/>
                  <a:pt x="31890" y="84561"/>
                </a:cubicBezTo>
                <a:cubicBezTo>
                  <a:pt x="31497" y="84273"/>
                  <a:pt x="31083" y="84144"/>
                  <a:pt x="30667" y="84144"/>
                </a:cubicBezTo>
                <a:cubicBezTo>
                  <a:pt x="30166" y="84144"/>
                  <a:pt x="29662" y="84332"/>
                  <a:pt x="29188" y="84661"/>
                </a:cubicBezTo>
                <a:cubicBezTo>
                  <a:pt x="29054" y="84761"/>
                  <a:pt x="28921" y="84794"/>
                  <a:pt x="28587" y="84961"/>
                </a:cubicBezTo>
                <a:cubicBezTo>
                  <a:pt x="28587" y="83226"/>
                  <a:pt x="28454" y="81592"/>
                  <a:pt x="28721" y="79957"/>
                </a:cubicBezTo>
                <a:cubicBezTo>
                  <a:pt x="28721" y="79791"/>
                  <a:pt x="28788" y="79624"/>
                  <a:pt x="28921" y="79557"/>
                </a:cubicBezTo>
                <a:cubicBezTo>
                  <a:pt x="30956" y="77322"/>
                  <a:pt x="31389" y="74587"/>
                  <a:pt x="31590" y="71751"/>
                </a:cubicBezTo>
                <a:cubicBezTo>
                  <a:pt x="31690" y="70751"/>
                  <a:pt x="31790" y="69750"/>
                  <a:pt x="32057" y="68783"/>
                </a:cubicBezTo>
                <a:cubicBezTo>
                  <a:pt x="32357" y="67482"/>
                  <a:pt x="32924" y="66281"/>
                  <a:pt x="34091" y="65480"/>
                </a:cubicBezTo>
                <a:cubicBezTo>
                  <a:pt x="34355" y="65314"/>
                  <a:pt x="34636" y="65228"/>
                  <a:pt x="34906" y="65228"/>
                </a:cubicBezTo>
                <a:cubicBezTo>
                  <a:pt x="35284" y="65228"/>
                  <a:pt x="35639" y="65397"/>
                  <a:pt x="35893" y="65747"/>
                </a:cubicBezTo>
                <a:cubicBezTo>
                  <a:pt x="36126" y="66114"/>
                  <a:pt x="36226" y="66481"/>
                  <a:pt x="35859" y="66815"/>
                </a:cubicBezTo>
                <a:cubicBezTo>
                  <a:pt x="35748" y="66915"/>
                  <a:pt x="35644" y="66955"/>
                  <a:pt x="35547" y="66955"/>
                </a:cubicBezTo>
                <a:cubicBezTo>
                  <a:pt x="35351" y="66955"/>
                  <a:pt x="35181" y="66792"/>
                  <a:pt x="35025" y="66614"/>
                </a:cubicBezTo>
                <a:cubicBezTo>
                  <a:pt x="34892" y="66481"/>
                  <a:pt x="34725" y="66414"/>
                  <a:pt x="34425" y="66214"/>
                </a:cubicBezTo>
                <a:cubicBezTo>
                  <a:pt x="34291" y="66481"/>
                  <a:pt x="34091" y="66748"/>
                  <a:pt x="34091" y="66948"/>
                </a:cubicBezTo>
                <a:cubicBezTo>
                  <a:pt x="34091" y="67415"/>
                  <a:pt x="34125" y="67915"/>
                  <a:pt x="34258" y="68382"/>
                </a:cubicBezTo>
                <a:cubicBezTo>
                  <a:pt x="34602" y="69552"/>
                  <a:pt x="35435" y="70185"/>
                  <a:pt x="36431" y="70185"/>
                </a:cubicBezTo>
                <a:cubicBezTo>
                  <a:pt x="36884" y="70185"/>
                  <a:pt x="37371" y="70054"/>
                  <a:pt x="37861" y="69783"/>
                </a:cubicBezTo>
                <a:cubicBezTo>
                  <a:pt x="39095" y="69083"/>
                  <a:pt x="39795" y="67949"/>
                  <a:pt x="39962" y="66614"/>
                </a:cubicBezTo>
                <a:cubicBezTo>
                  <a:pt x="40062" y="65614"/>
                  <a:pt x="40029" y="64546"/>
                  <a:pt x="39729" y="63546"/>
                </a:cubicBezTo>
                <a:cubicBezTo>
                  <a:pt x="39136" y="61457"/>
                  <a:pt x="37278" y="60180"/>
                  <a:pt x="35204" y="60180"/>
                </a:cubicBezTo>
                <a:cubicBezTo>
                  <a:pt x="34827" y="60180"/>
                  <a:pt x="34443" y="60223"/>
                  <a:pt x="34058" y="60310"/>
                </a:cubicBezTo>
                <a:cubicBezTo>
                  <a:pt x="32290" y="60744"/>
                  <a:pt x="30889" y="61611"/>
                  <a:pt x="29755" y="63045"/>
                </a:cubicBezTo>
                <a:cubicBezTo>
                  <a:pt x="29555" y="63312"/>
                  <a:pt x="29355" y="63579"/>
                  <a:pt x="28921" y="64113"/>
                </a:cubicBezTo>
                <a:cubicBezTo>
                  <a:pt x="28788" y="62945"/>
                  <a:pt x="28621" y="62044"/>
                  <a:pt x="28687" y="61110"/>
                </a:cubicBezTo>
                <a:cubicBezTo>
                  <a:pt x="28888" y="56941"/>
                  <a:pt x="29088" y="52771"/>
                  <a:pt x="29455" y="48635"/>
                </a:cubicBezTo>
                <a:cubicBezTo>
                  <a:pt x="29688" y="46567"/>
                  <a:pt x="30122" y="44432"/>
                  <a:pt x="30722" y="42430"/>
                </a:cubicBezTo>
                <a:cubicBezTo>
                  <a:pt x="31089" y="41130"/>
                  <a:pt x="31756" y="39929"/>
                  <a:pt x="32423" y="38728"/>
                </a:cubicBezTo>
                <a:cubicBezTo>
                  <a:pt x="32985" y="37740"/>
                  <a:pt x="33894" y="37235"/>
                  <a:pt x="34887" y="37235"/>
                </a:cubicBezTo>
                <a:cubicBezTo>
                  <a:pt x="35368" y="37235"/>
                  <a:pt x="35869" y="37354"/>
                  <a:pt x="36360" y="37594"/>
                </a:cubicBezTo>
                <a:cubicBezTo>
                  <a:pt x="37260" y="38061"/>
                  <a:pt x="37927" y="38828"/>
                  <a:pt x="38361" y="39762"/>
                </a:cubicBezTo>
                <a:cubicBezTo>
                  <a:pt x="38561" y="40329"/>
                  <a:pt x="38728" y="40896"/>
                  <a:pt x="38895" y="41496"/>
                </a:cubicBezTo>
                <a:cubicBezTo>
                  <a:pt x="39218" y="42487"/>
                  <a:pt x="39736" y="43005"/>
                  <a:pt x="40430" y="43005"/>
                </a:cubicBezTo>
                <a:cubicBezTo>
                  <a:pt x="40812" y="43005"/>
                  <a:pt x="41246" y="42850"/>
                  <a:pt x="41730" y="42531"/>
                </a:cubicBezTo>
                <a:cubicBezTo>
                  <a:pt x="43698" y="41230"/>
                  <a:pt x="44899" y="39428"/>
                  <a:pt x="45032" y="37060"/>
                </a:cubicBezTo>
                <a:cubicBezTo>
                  <a:pt x="45199" y="34391"/>
                  <a:pt x="44265" y="32257"/>
                  <a:pt x="41697" y="30922"/>
                </a:cubicBezTo>
                <a:cubicBezTo>
                  <a:pt x="41797" y="30589"/>
                  <a:pt x="41930" y="30222"/>
                  <a:pt x="42064" y="29888"/>
                </a:cubicBezTo>
                <a:cubicBezTo>
                  <a:pt x="42464" y="28587"/>
                  <a:pt x="42898" y="27320"/>
                  <a:pt x="43365" y="26019"/>
                </a:cubicBezTo>
                <a:cubicBezTo>
                  <a:pt x="43659" y="25082"/>
                  <a:pt x="44405" y="24553"/>
                  <a:pt x="45325" y="24553"/>
                </a:cubicBezTo>
                <a:cubicBezTo>
                  <a:pt x="45552" y="24553"/>
                  <a:pt x="45789" y="24585"/>
                  <a:pt x="46033" y="24651"/>
                </a:cubicBezTo>
                <a:cubicBezTo>
                  <a:pt x="47134" y="24985"/>
                  <a:pt x="47935" y="25718"/>
                  <a:pt x="48602" y="26686"/>
                </a:cubicBezTo>
                <a:cubicBezTo>
                  <a:pt x="48902" y="27086"/>
                  <a:pt x="49135" y="27586"/>
                  <a:pt x="49436" y="27987"/>
                </a:cubicBezTo>
                <a:cubicBezTo>
                  <a:pt x="49670" y="28280"/>
                  <a:pt x="49943" y="28425"/>
                  <a:pt x="50186" y="28425"/>
                </a:cubicBezTo>
                <a:cubicBezTo>
                  <a:pt x="50498" y="28425"/>
                  <a:pt x="50762" y="28188"/>
                  <a:pt x="50837" y="27720"/>
                </a:cubicBezTo>
                <a:cubicBezTo>
                  <a:pt x="51404" y="25085"/>
                  <a:pt x="51604" y="22683"/>
                  <a:pt x="49202" y="20648"/>
                </a:cubicBezTo>
                <a:cubicBezTo>
                  <a:pt x="46800" y="18647"/>
                  <a:pt x="44199" y="16879"/>
                  <a:pt x="40863" y="16812"/>
                </a:cubicBezTo>
                <a:cubicBezTo>
                  <a:pt x="40696" y="16812"/>
                  <a:pt x="40563" y="16745"/>
                  <a:pt x="40396" y="16712"/>
                </a:cubicBezTo>
                <a:cubicBezTo>
                  <a:pt x="40261" y="15174"/>
                  <a:pt x="41195" y="13920"/>
                  <a:pt x="42669" y="13920"/>
                </a:cubicBezTo>
                <a:cubicBezTo>
                  <a:pt x="43018" y="13920"/>
                  <a:pt x="43396" y="13990"/>
                  <a:pt x="43798" y="14144"/>
                </a:cubicBezTo>
                <a:cubicBezTo>
                  <a:pt x="44132" y="14244"/>
                  <a:pt x="44465" y="14377"/>
                  <a:pt x="44866" y="14477"/>
                </a:cubicBezTo>
                <a:cubicBezTo>
                  <a:pt x="44977" y="14502"/>
                  <a:pt x="45082" y="14515"/>
                  <a:pt x="45181" y="14515"/>
                </a:cubicBezTo>
                <a:cubicBezTo>
                  <a:pt x="45739" y="14515"/>
                  <a:pt x="46100" y="14128"/>
                  <a:pt x="46100" y="13476"/>
                </a:cubicBezTo>
                <a:cubicBezTo>
                  <a:pt x="46100" y="13243"/>
                  <a:pt x="46067" y="13043"/>
                  <a:pt x="46033" y="12876"/>
                </a:cubicBezTo>
                <a:cubicBezTo>
                  <a:pt x="45416" y="9447"/>
                  <a:pt x="42527" y="7287"/>
                  <a:pt x="39493" y="7287"/>
                </a:cubicBezTo>
                <a:cubicBezTo>
                  <a:pt x="38099" y="7287"/>
                  <a:pt x="36675" y="7742"/>
                  <a:pt x="35426" y="8740"/>
                </a:cubicBezTo>
                <a:cubicBezTo>
                  <a:pt x="34291" y="9640"/>
                  <a:pt x="33124" y="9740"/>
                  <a:pt x="31590" y="9840"/>
                </a:cubicBezTo>
                <a:cubicBezTo>
                  <a:pt x="32023" y="9407"/>
                  <a:pt x="32257" y="9173"/>
                  <a:pt x="32524" y="8873"/>
                </a:cubicBezTo>
                <a:cubicBezTo>
                  <a:pt x="33524" y="7739"/>
                  <a:pt x="33958" y="6505"/>
                  <a:pt x="33558" y="5004"/>
                </a:cubicBezTo>
                <a:cubicBezTo>
                  <a:pt x="33224" y="3870"/>
                  <a:pt x="32590" y="3336"/>
                  <a:pt x="31389" y="3236"/>
                </a:cubicBezTo>
                <a:cubicBezTo>
                  <a:pt x="31234" y="3225"/>
                  <a:pt x="31085" y="3221"/>
                  <a:pt x="30940" y="3221"/>
                </a:cubicBezTo>
                <a:cubicBezTo>
                  <a:pt x="30648" y="3221"/>
                  <a:pt x="30366" y="3236"/>
                  <a:pt x="30055" y="3236"/>
                </a:cubicBezTo>
                <a:cubicBezTo>
                  <a:pt x="28721" y="3236"/>
                  <a:pt x="27620" y="2735"/>
                  <a:pt x="26953" y="1535"/>
                </a:cubicBezTo>
                <a:cubicBezTo>
                  <a:pt x="26686" y="1034"/>
                  <a:pt x="25852" y="0"/>
                  <a:pt x="25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7"/>
          <p:cNvGrpSpPr/>
          <p:nvPr/>
        </p:nvGrpSpPr>
        <p:grpSpPr>
          <a:xfrm>
            <a:off x="3990372" y="268028"/>
            <a:ext cx="1163276" cy="707274"/>
            <a:chOff x="2960625" y="806025"/>
            <a:chExt cx="1600325" cy="973000"/>
          </a:xfrm>
        </p:grpSpPr>
        <p:sp>
          <p:nvSpPr>
            <p:cNvPr id="380" name="Google Shape;380;p37"/>
            <p:cNvSpPr/>
            <p:nvPr/>
          </p:nvSpPr>
          <p:spPr>
            <a:xfrm>
              <a:off x="3165775" y="1074550"/>
              <a:ext cx="211825" cy="41050"/>
            </a:xfrm>
            <a:custGeom>
              <a:avLst/>
              <a:gdLst/>
              <a:ahLst/>
              <a:cxnLst/>
              <a:rect l="l" t="t" r="r" b="b"/>
              <a:pathLst>
                <a:path w="8473" h="1642" extrusionOk="0">
                  <a:moveTo>
                    <a:pt x="0" y="0"/>
                  </a:moveTo>
                  <a:lnTo>
                    <a:pt x="0" y="0"/>
                  </a:lnTo>
                  <a:cubicBezTo>
                    <a:pt x="623" y="1067"/>
                    <a:pt x="2279" y="1641"/>
                    <a:pt x="4069" y="1641"/>
                  </a:cubicBezTo>
                  <a:cubicBezTo>
                    <a:pt x="5636" y="1641"/>
                    <a:pt x="7305" y="1201"/>
                    <a:pt x="8473" y="267"/>
                  </a:cubicBezTo>
                  <a:lnTo>
                    <a:pt x="8473" y="267"/>
                  </a:lnTo>
                  <a:cubicBezTo>
                    <a:pt x="7050" y="790"/>
                    <a:pt x="5660" y="1097"/>
                    <a:pt x="4281" y="1097"/>
                  </a:cubicBezTo>
                  <a:cubicBezTo>
                    <a:pt x="2848" y="1097"/>
                    <a:pt x="1428" y="76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3670300" y="1329725"/>
              <a:ext cx="29200" cy="250200"/>
            </a:xfrm>
            <a:custGeom>
              <a:avLst/>
              <a:gdLst/>
              <a:ahLst/>
              <a:cxnLst/>
              <a:rect l="l" t="t" r="r" b="b"/>
              <a:pathLst>
                <a:path w="1168" h="10008" extrusionOk="0">
                  <a:moveTo>
                    <a:pt x="0" y="1"/>
                  </a:moveTo>
                  <a:lnTo>
                    <a:pt x="0" y="10008"/>
                  </a:lnTo>
                  <a:cubicBezTo>
                    <a:pt x="1168" y="6672"/>
                    <a:pt x="501" y="33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2960625" y="806025"/>
              <a:ext cx="1600325" cy="973000"/>
            </a:xfrm>
            <a:custGeom>
              <a:avLst/>
              <a:gdLst/>
              <a:ahLst/>
              <a:cxnLst/>
              <a:rect l="l" t="t" r="r" b="b"/>
              <a:pathLst>
                <a:path w="64013" h="38920" extrusionOk="0">
                  <a:moveTo>
                    <a:pt x="31956" y="1168"/>
                  </a:moveTo>
                  <a:cubicBezTo>
                    <a:pt x="32090" y="1168"/>
                    <a:pt x="33257" y="1701"/>
                    <a:pt x="33424" y="1802"/>
                  </a:cubicBezTo>
                  <a:cubicBezTo>
                    <a:pt x="33758" y="1968"/>
                    <a:pt x="34091" y="2035"/>
                    <a:pt x="34425" y="2168"/>
                  </a:cubicBezTo>
                  <a:cubicBezTo>
                    <a:pt x="35526" y="2535"/>
                    <a:pt x="35792" y="2836"/>
                    <a:pt x="35692" y="3636"/>
                  </a:cubicBezTo>
                  <a:cubicBezTo>
                    <a:pt x="35559" y="4604"/>
                    <a:pt x="35092" y="5037"/>
                    <a:pt x="34025" y="5137"/>
                  </a:cubicBezTo>
                  <a:cubicBezTo>
                    <a:pt x="33891" y="5137"/>
                    <a:pt x="33758" y="5171"/>
                    <a:pt x="33591" y="5271"/>
                  </a:cubicBezTo>
                  <a:cubicBezTo>
                    <a:pt x="33891" y="5971"/>
                    <a:pt x="34525" y="6005"/>
                    <a:pt x="35059" y="6105"/>
                  </a:cubicBezTo>
                  <a:cubicBezTo>
                    <a:pt x="35592" y="6171"/>
                    <a:pt x="36126" y="6138"/>
                    <a:pt x="36693" y="6171"/>
                  </a:cubicBezTo>
                  <a:cubicBezTo>
                    <a:pt x="37627" y="6305"/>
                    <a:pt x="38094" y="6838"/>
                    <a:pt x="38061" y="7806"/>
                  </a:cubicBezTo>
                  <a:cubicBezTo>
                    <a:pt x="37961" y="8640"/>
                    <a:pt x="37594" y="9340"/>
                    <a:pt x="36893" y="9841"/>
                  </a:cubicBezTo>
                  <a:cubicBezTo>
                    <a:pt x="36193" y="10341"/>
                    <a:pt x="35459" y="10808"/>
                    <a:pt x="34625" y="11342"/>
                  </a:cubicBezTo>
                  <a:cubicBezTo>
                    <a:pt x="34625" y="10174"/>
                    <a:pt x="36093" y="9140"/>
                    <a:pt x="36193" y="7305"/>
                  </a:cubicBezTo>
                  <a:lnTo>
                    <a:pt x="36193" y="7305"/>
                  </a:lnTo>
                  <a:cubicBezTo>
                    <a:pt x="35868" y="7760"/>
                    <a:pt x="34372" y="9544"/>
                    <a:pt x="34233" y="9544"/>
                  </a:cubicBezTo>
                  <a:cubicBezTo>
                    <a:pt x="34229" y="9544"/>
                    <a:pt x="34226" y="9543"/>
                    <a:pt x="34225" y="9540"/>
                  </a:cubicBezTo>
                  <a:cubicBezTo>
                    <a:pt x="34291" y="8940"/>
                    <a:pt x="34358" y="8306"/>
                    <a:pt x="34425" y="7672"/>
                  </a:cubicBezTo>
                  <a:cubicBezTo>
                    <a:pt x="34424" y="7672"/>
                    <a:pt x="34424" y="7672"/>
                    <a:pt x="34423" y="7672"/>
                  </a:cubicBezTo>
                  <a:cubicBezTo>
                    <a:pt x="34367" y="7672"/>
                    <a:pt x="33551" y="8751"/>
                    <a:pt x="33091" y="9507"/>
                  </a:cubicBezTo>
                  <a:cubicBezTo>
                    <a:pt x="32624" y="7339"/>
                    <a:pt x="32090" y="3236"/>
                    <a:pt x="31956" y="3236"/>
                  </a:cubicBezTo>
                  <a:cubicBezTo>
                    <a:pt x="31890" y="3236"/>
                    <a:pt x="31289" y="7339"/>
                    <a:pt x="30856" y="9507"/>
                  </a:cubicBezTo>
                  <a:cubicBezTo>
                    <a:pt x="30396" y="8719"/>
                    <a:pt x="29612" y="7672"/>
                    <a:pt x="29525" y="7672"/>
                  </a:cubicBezTo>
                  <a:cubicBezTo>
                    <a:pt x="29524" y="7672"/>
                    <a:pt x="29522" y="7672"/>
                    <a:pt x="29521" y="7672"/>
                  </a:cubicBezTo>
                  <a:cubicBezTo>
                    <a:pt x="29588" y="8306"/>
                    <a:pt x="29621" y="8940"/>
                    <a:pt x="29721" y="9540"/>
                  </a:cubicBezTo>
                  <a:cubicBezTo>
                    <a:pt x="29720" y="9542"/>
                    <a:pt x="29717" y="9542"/>
                    <a:pt x="29715" y="9542"/>
                  </a:cubicBezTo>
                  <a:cubicBezTo>
                    <a:pt x="29567" y="9542"/>
                    <a:pt x="28081" y="7764"/>
                    <a:pt x="27753" y="7305"/>
                  </a:cubicBezTo>
                  <a:lnTo>
                    <a:pt x="27753" y="7305"/>
                  </a:lnTo>
                  <a:cubicBezTo>
                    <a:pt x="27853" y="9140"/>
                    <a:pt x="29288" y="10174"/>
                    <a:pt x="29288" y="11342"/>
                  </a:cubicBezTo>
                  <a:cubicBezTo>
                    <a:pt x="28454" y="10808"/>
                    <a:pt x="27753" y="10341"/>
                    <a:pt x="27053" y="9841"/>
                  </a:cubicBezTo>
                  <a:cubicBezTo>
                    <a:pt x="26352" y="9340"/>
                    <a:pt x="25952" y="8640"/>
                    <a:pt x="25885" y="7806"/>
                  </a:cubicBezTo>
                  <a:cubicBezTo>
                    <a:pt x="25785" y="6838"/>
                    <a:pt x="26252" y="6271"/>
                    <a:pt x="27253" y="6171"/>
                  </a:cubicBezTo>
                  <a:cubicBezTo>
                    <a:pt x="27787" y="6138"/>
                    <a:pt x="28354" y="6171"/>
                    <a:pt x="28888" y="6105"/>
                  </a:cubicBezTo>
                  <a:cubicBezTo>
                    <a:pt x="29421" y="6005"/>
                    <a:pt x="30055" y="5971"/>
                    <a:pt x="30355" y="5271"/>
                  </a:cubicBezTo>
                  <a:cubicBezTo>
                    <a:pt x="30188" y="5204"/>
                    <a:pt x="30055" y="5171"/>
                    <a:pt x="29922" y="5137"/>
                  </a:cubicBezTo>
                  <a:cubicBezTo>
                    <a:pt x="28854" y="5004"/>
                    <a:pt x="28387" y="4604"/>
                    <a:pt x="28254" y="3636"/>
                  </a:cubicBezTo>
                  <a:cubicBezTo>
                    <a:pt x="28187" y="2869"/>
                    <a:pt x="28421" y="2602"/>
                    <a:pt x="29521" y="2168"/>
                  </a:cubicBezTo>
                  <a:cubicBezTo>
                    <a:pt x="29855" y="2035"/>
                    <a:pt x="30222" y="1968"/>
                    <a:pt x="30522" y="1802"/>
                  </a:cubicBezTo>
                  <a:cubicBezTo>
                    <a:pt x="30689" y="1701"/>
                    <a:pt x="31856" y="1168"/>
                    <a:pt x="31956" y="1168"/>
                  </a:cubicBezTo>
                  <a:close/>
                  <a:moveTo>
                    <a:pt x="6821" y="8704"/>
                  </a:moveTo>
                  <a:cubicBezTo>
                    <a:pt x="7255" y="8704"/>
                    <a:pt x="7672" y="8922"/>
                    <a:pt x="8073" y="9040"/>
                  </a:cubicBezTo>
                  <a:cubicBezTo>
                    <a:pt x="9340" y="9440"/>
                    <a:pt x="10541" y="9841"/>
                    <a:pt x="11842" y="10141"/>
                  </a:cubicBezTo>
                  <a:cubicBezTo>
                    <a:pt x="12402" y="10267"/>
                    <a:pt x="12959" y="10318"/>
                    <a:pt x="13514" y="10318"/>
                  </a:cubicBezTo>
                  <a:cubicBezTo>
                    <a:pt x="15009" y="10318"/>
                    <a:pt x="16487" y="9950"/>
                    <a:pt x="17946" y="9707"/>
                  </a:cubicBezTo>
                  <a:cubicBezTo>
                    <a:pt x="18918" y="9547"/>
                    <a:pt x="19878" y="9460"/>
                    <a:pt x="20822" y="9460"/>
                  </a:cubicBezTo>
                  <a:cubicBezTo>
                    <a:pt x="23408" y="9460"/>
                    <a:pt x="25872" y="10111"/>
                    <a:pt x="28120" y="11675"/>
                  </a:cubicBezTo>
                  <a:cubicBezTo>
                    <a:pt x="28687" y="12076"/>
                    <a:pt x="29088" y="12476"/>
                    <a:pt x="29588" y="12910"/>
                  </a:cubicBezTo>
                  <a:cubicBezTo>
                    <a:pt x="29555" y="12976"/>
                    <a:pt x="29455" y="13076"/>
                    <a:pt x="29421" y="13110"/>
                  </a:cubicBezTo>
                  <a:cubicBezTo>
                    <a:pt x="29288" y="13010"/>
                    <a:pt x="29121" y="12976"/>
                    <a:pt x="29021" y="12910"/>
                  </a:cubicBezTo>
                  <a:cubicBezTo>
                    <a:pt x="27053" y="11386"/>
                    <a:pt x="24978" y="10735"/>
                    <a:pt x="22795" y="10735"/>
                  </a:cubicBezTo>
                  <a:cubicBezTo>
                    <a:pt x="21537" y="10735"/>
                    <a:pt x="20243" y="10951"/>
                    <a:pt x="18914" y="11342"/>
                  </a:cubicBezTo>
                  <a:cubicBezTo>
                    <a:pt x="17213" y="11842"/>
                    <a:pt x="15711" y="12709"/>
                    <a:pt x="14277" y="13777"/>
                  </a:cubicBezTo>
                  <a:cubicBezTo>
                    <a:pt x="13677" y="14210"/>
                    <a:pt x="13043" y="14644"/>
                    <a:pt x="12442" y="15144"/>
                  </a:cubicBezTo>
                  <a:cubicBezTo>
                    <a:pt x="10675" y="16612"/>
                    <a:pt x="8673" y="17513"/>
                    <a:pt x="6371" y="17846"/>
                  </a:cubicBezTo>
                  <a:cubicBezTo>
                    <a:pt x="6676" y="17879"/>
                    <a:pt x="6979" y="17897"/>
                    <a:pt x="7280" y="17897"/>
                  </a:cubicBezTo>
                  <a:cubicBezTo>
                    <a:pt x="8494" y="17897"/>
                    <a:pt x="9665" y="17614"/>
                    <a:pt x="10708" y="16946"/>
                  </a:cubicBezTo>
                  <a:cubicBezTo>
                    <a:pt x="12009" y="16112"/>
                    <a:pt x="13243" y="15211"/>
                    <a:pt x="14511" y="14377"/>
                  </a:cubicBezTo>
                  <a:cubicBezTo>
                    <a:pt x="16245" y="13176"/>
                    <a:pt x="18180" y="12276"/>
                    <a:pt x="20248" y="11842"/>
                  </a:cubicBezTo>
                  <a:cubicBezTo>
                    <a:pt x="20515" y="11809"/>
                    <a:pt x="20782" y="11809"/>
                    <a:pt x="21215" y="11775"/>
                  </a:cubicBezTo>
                  <a:lnTo>
                    <a:pt x="21215" y="11775"/>
                  </a:lnTo>
                  <a:cubicBezTo>
                    <a:pt x="21015" y="11976"/>
                    <a:pt x="20949" y="12076"/>
                    <a:pt x="20848" y="12109"/>
                  </a:cubicBezTo>
                  <a:cubicBezTo>
                    <a:pt x="18247" y="13010"/>
                    <a:pt x="16045" y="14511"/>
                    <a:pt x="13910" y="16245"/>
                  </a:cubicBezTo>
                  <a:cubicBezTo>
                    <a:pt x="12776" y="17113"/>
                    <a:pt x="11675" y="18013"/>
                    <a:pt x="10541" y="18914"/>
                  </a:cubicBezTo>
                  <a:cubicBezTo>
                    <a:pt x="9101" y="19957"/>
                    <a:pt x="7568" y="20574"/>
                    <a:pt x="5654" y="20574"/>
                  </a:cubicBezTo>
                  <a:cubicBezTo>
                    <a:pt x="4997" y="20574"/>
                    <a:pt x="4295" y="20502"/>
                    <a:pt x="3536" y="20348"/>
                  </a:cubicBezTo>
                  <a:lnTo>
                    <a:pt x="3536" y="20348"/>
                  </a:lnTo>
                  <a:cubicBezTo>
                    <a:pt x="4497" y="20949"/>
                    <a:pt x="5440" y="21255"/>
                    <a:pt x="6404" y="21255"/>
                  </a:cubicBezTo>
                  <a:cubicBezTo>
                    <a:pt x="6778" y="21255"/>
                    <a:pt x="7156" y="21209"/>
                    <a:pt x="7539" y="21115"/>
                  </a:cubicBezTo>
                  <a:cubicBezTo>
                    <a:pt x="9274" y="20715"/>
                    <a:pt x="10775" y="19848"/>
                    <a:pt x="12209" y="18814"/>
                  </a:cubicBezTo>
                  <a:cubicBezTo>
                    <a:pt x="13677" y="17746"/>
                    <a:pt x="15111" y="16545"/>
                    <a:pt x="16612" y="15478"/>
                  </a:cubicBezTo>
                  <a:cubicBezTo>
                    <a:pt x="18180" y="14344"/>
                    <a:pt x="19848" y="13477"/>
                    <a:pt x="21682" y="12976"/>
                  </a:cubicBezTo>
                  <a:cubicBezTo>
                    <a:pt x="21766" y="12960"/>
                    <a:pt x="21849" y="12951"/>
                    <a:pt x="21937" y="12951"/>
                  </a:cubicBezTo>
                  <a:cubicBezTo>
                    <a:pt x="22024" y="12951"/>
                    <a:pt x="22116" y="12960"/>
                    <a:pt x="22216" y="12976"/>
                  </a:cubicBezTo>
                  <a:cubicBezTo>
                    <a:pt x="19214" y="14110"/>
                    <a:pt x="17112" y="16412"/>
                    <a:pt x="15044" y="18647"/>
                  </a:cubicBezTo>
                  <a:cubicBezTo>
                    <a:pt x="13577" y="20215"/>
                    <a:pt x="11842" y="21382"/>
                    <a:pt x="9774" y="22016"/>
                  </a:cubicBezTo>
                  <a:cubicBezTo>
                    <a:pt x="9507" y="22116"/>
                    <a:pt x="9207" y="22216"/>
                    <a:pt x="8940" y="22383"/>
                  </a:cubicBezTo>
                  <a:cubicBezTo>
                    <a:pt x="10841" y="22316"/>
                    <a:pt x="12543" y="21682"/>
                    <a:pt x="14010" y="20548"/>
                  </a:cubicBezTo>
                  <a:cubicBezTo>
                    <a:pt x="14911" y="19848"/>
                    <a:pt x="15745" y="19014"/>
                    <a:pt x="16612" y="18213"/>
                  </a:cubicBezTo>
                  <a:cubicBezTo>
                    <a:pt x="17713" y="17279"/>
                    <a:pt x="18747" y="16312"/>
                    <a:pt x="19881" y="15411"/>
                  </a:cubicBezTo>
                  <a:cubicBezTo>
                    <a:pt x="20682" y="14778"/>
                    <a:pt x="21582" y="14277"/>
                    <a:pt x="22716" y="14177"/>
                  </a:cubicBezTo>
                  <a:lnTo>
                    <a:pt x="22716" y="14177"/>
                  </a:lnTo>
                  <a:cubicBezTo>
                    <a:pt x="19681" y="15712"/>
                    <a:pt x="18347" y="18947"/>
                    <a:pt x="15745" y="21182"/>
                  </a:cubicBezTo>
                  <a:cubicBezTo>
                    <a:pt x="16879" y="20715"/>
                    <a:pt x="17613" y="20015"/>
                    <a:pt x="18714" y="18847"/>
                  </a:cubicBezTo>
                  <a:cubicBezTo>
                    <a:pt x="19714" y="17813"/>
                    <a:pt x="20748" y="16812"/>
                    <a:pt x="21849" y="15945"/>
                  </a:cubicBezTo>
                  <a:cubicBezTo>
                    <a:pt x="22450" y="15445"/>
                    <a:pt x="23284" y="15144"/>
                    <a:pt x="24218" y="14944"/>
                  </a:cubicBezTo>
                  <a:lnTo>
                    <a:pt x="24218" y="14944"/>
                  </a:lnTo>
                  <a:cubicBezTo>
                    <a:pt x="24051" y="15111"/>
                    <a:pt x="23917" y="15278"/>
                    <a:pt x="23751" y="15445"/>
                  </a:cubicBezTo>
                  <a:cubicBezTo>
                    <a:pt x="22516" y="16712"/>
                    <a:pt x="21249" y="18013"/>
                    <a:pt x="19948" y="19281"/>
                  </a:cubicBezTo>
                  <a:cubicBezTo>
                    <a:pt x="18580" y="20615"/>
                    <a:pt x="17246" y="22016"/>
                    <a:pt x="15678" y="23150"/>
                  </a:cubicBezTo>
                  <a:cubicBezTo>
                    <a:pt x="13836" y="24559"/>
                    <a:pt x="11628" y="25235"/>
                    <a:pt x="9410" y="25235"/>
                  </a:cubicBezTo>
                  <a:cubicBezTo>
                    <a:pt x="6848" y="25235"/>
                    <a:pt x="4273" y="24333"/>
                    <a:pt x="2235" y="22616"/>
                  </a:cubicBezTo>
                  <a:cubicBezTo>
                    <a:pt x="2068" y="22483"/>
                    <a:pt x="1935" y="22283"/>
                    <a:pt x="1768" y="22116"/>
                  </a:cubicBezTo>
                  <a:cubicBezTo>
                    <a:pt x="2035" y="21516"/>
                    <a:pt x="2869" y="21249"/>
                    <a:pt x="2502" y="20482"/>
                  </a:cubicBezTo>
                  <a:cubicBezTo>
                    <a:pt x="2202" y="19948"/>
                    <a:pt x="1768" y="19481"/>
                    <a:pt x="1368" y="18847"/>
                  </a:cubicBezTo>
                  <a:cubicBezTo>
                    <a:pt x="1508" y="18815"/>
                    <a:pt x="1650" y="18803"/>
                    <a:pt x="1793" y="18803"/>
                  </a:cubicBezTo>
                  <a:cubicBezTo>
                    <a:pt x="2249" y="18803"/>
                    <a:pt x="2714" y="18926"/>
                    <a:pt x="3159" y="18926"/>
                  </a:cubicBezTo>
                  <a:cubicBezTo>
                    <a:pt x="3604" y="18926"/>
                    <a:pt x="4029" y="18804"/>
                    <a:pt x="4403" y="18313"/>
                  </a:cubicBezTo>
                  <a:cubicBezTo>
                    <a:pt x="4270" y="17680"/>
                    <a:pt x="4170" y="17012"/>
                    <a:pt x="4036" y="16312"/>
                  </a:cubicBezTo>
                  <a:cubicBezTo>
                    <a:pt x="6005" y="15845"/>
                    <a:pt x="7906" y="15345"/>
                    <a:pt x="9841" y="14878"/>
                  </a:cubicBezTo>
                  <a:cubicBezTo>
                    <a:pt x="10007" y="14277"/>
                    <a:pt x="9574" y="14144"/>
                    <a:pt x="9207" y="13944"/>
                  </a:cubicBezTo>
                  <a:cubicBezTo>
                    <a:pt x="7372" y="12843"/>
                    <a:pt x="6371" y="11175"/>
                    <a:pt x="6271" y="8840"/>
                  </a:cubicBezTo>
                  <a:cubicBezTo>
                    <a:pt x="6457" y="8742"/>
                    <a:pt x="6640" y="8704"/>
                    <a:pt x="6821" y="8704"/>
                  </a:cubicBezTo>
                  <a:close/>
                  <a:moveTo>
                    <a:pt x="57065" y="8805"/>
                  </a:moveTo>
                  <a:cubicBezTo>
                    <a:pt x="57242" y="8805"/>
                    <a:pt x="57422" y="8842"/>
                    <a:pt x="57608" y="8940"/>
                  </a:cubicBezTo>
                  <a:cubicBezTo>
                    <a:pt x="57475" y="11275"/>
                    <a:pt x="56541" y="12943"/>
                    <a:pt x="54706" y="14010"/>
                  </a:cubicBezTo>
                  <a:cubicBezTo>
                    <a:pt x="54372" y="14244"/>
                    <a:pt x="53905" y="14344"/>
                    <a:pt x="54072" y="14978"/>
                  </a:cubicBezTo>
                  <a:cubicBezTo>
                    <a:pt x="55974" y="15445"/>
                    <a:pt x="57908" y="15912"/>
                    <a:pt x="59876" y="16412"/>
                  </a:cubicBezTo>
                  <a:cubicBezTo>
                    <a:pt x="59743" y="17113"/>
                    <a:pt x="59609" y="17780"/>
                    <a:pt x="59476" y="18413"/>
                  </a:cubicBezTo>
                  <a:cubicBezTo>
                    <a:pt x="59862" y="18885"/>
                    <a:pt x="60285" y="19002"/>
                    <a:pt x="60726" y="19002"/>
                  </a:cubicBezTo>
                  <a:cubicBezTo>
                    <a:pt x="61156" y="19002"/>
                    <a:pt x="61603" y="18891"/>
                    <a:pt x="62051" y="18891"/>
                  </a:cubicBezTo>
                  <a:cubicBezTo>
                    <a:pt x="62216" y="18891"/>
                    <a:pt x="62381" y="18906"/>
                    <a:pt x="62545" y="18947"/>
                  </a:cubicBezTo>
                  <a:cubicBezTo>
                    <a:pt x="62211" y="19481"/>
                    <a:pt x="61778" y="19948"/>
                    <a:pt x="61477" y="20482"/>
                  </a:cubicBezTo>
                  <a:cubicBezTo>
                    <a:pt x="61111" y="21249"/>
                    <a:pt x="61944" y="21516"/>
                    <a:pt x="62211" y="22116"/>
                  </a:cubicBezTo>
                  <a:cubicBezTo>
                    <a:pt x="62045" y="22283"/>
                    <a:pt x="61911" y="22450"/>
                    <a:pt x="61744" y="22616"/>
                  </a:cubicBezTo>
                  <a:cubicBezTo>
                    <a:pt x="59693" y="24344"/>
                    <a:pt x="57097" y="25237"/>
                    <a:pt x="54508" y="25237"/>
                  </a:cubicBezTo>
                  <a:cubicBezTo>
                    <a:pt x="52298" y="25237"/>
                    <a:pt x="50093" y="24587"/>
                    <a:pt x="48235" y="23250"/>
                  </a:cubicBezTo>
                  <a:cubicBezTo>
                    <a:pt x="46700" y="22116"/>
                    <a:pt x="45366" y="20682"/>
                    <a:pt x="43932" y="19347"/>
                  </a:cubicBezTo>
                  <a:cubicBezTo>
                    <a:pt x="42631" y="18113"/>
                    <a:pt x="41396" y="16812"/>
                    <a:pt x="40129" y="15511"/>
                  </a:cubicBezTo>
                  <a:cubicBezTo>
                    <a:pt x="39962" y="15345"/>
                    <a:pt x="39829" y="15178"/>
                    <a:pt x="39662" y="15011"/>
                  </a:cubicBezTo>
                  <a:lnTo>
                    <a:pt x="39662" y="15011"/>
                  </a:lnTo>
                  <a:cubicBezTo>
                    <a:pt x="40596" y="15178"/>
                    <a:pt x="41430" y="15478"/>
                    <a:pt x="42064" y="16012"/>
                  </a:cubicBezTo>
                  <a:cubicBezTo>
                    <a:pt x="43164" y="16946"/>
                    <a:pt x="44232" y="17913"/>
                    <a:pt x="45166" y="18947"/>
                  </a:cubicBezTo>
                  <a:cubicBezTo>
                    <a:pt x="46267" y="20115"/>
                    <a:pt x="47067" y="20815"/>
                    <a:pt x="48135" y="21282"/>
                  </a:cubicBezTo>
                  <a:cubicBezTo>
                    <a:pt x="45566" y="19014"/>
                    <a:pt x="44232" y="15812"/>
                    <a:pt x="41163" y="14277"/>
                  </a:cubicBezTo>
                  <a:lnTo>
                    <a:pt x="41163" y="14277"/>
                  </a:lnTo>
                  <a:cubicBezTo>
                    <a:pt x="42297" y="14311"/>
                    <a:pt x="43164" y="14811"/>
                    <a:pt x="43998" y="15478"/>
                  </a:cubicBezTo>
                  <a:cubicBezTo>
                    <a:pt x="45132" y="16345"/>
                    <a:pt x="46167" y="17346"/>
                    <a:pt x="47267" y="18313"/>
                  </a:cubicBezTo>
                  <a:cubicBezTo>
                    <a:pt x="48135" y="19114"/>
                    <a:pt x="48969" y="19948"/>
                    <a:pt x="49903" y="20648"/>
                  </a:cubicBezTo>
                  <a:cubicBezTo>
                    <a:pt x="51370" y="21816"/>
                    <a:pt x="53071" y="22416"/>
                    <a:pt x="54939" y="22483"/>
                  </a:cubicBezTo>
                  <a:cubicBezTo>
                    <a:pt x="54706" y="22316"/>
                    <a:pt x="54406" y="22183"/>
                    <a:pt x="54106" y="22116"/>
                  </a:cubicBezTo>
                  <a:cubicBezTo>
                    <a:pt x="52071" y="21449"/>
                    <a:pt x="50303" y="20315"/>
                    <a:pt x="48868" y="18747"/>
                  </a:cubicBezTo>
                  <a:cubicBezTo>
                    <a:pt x="46767" y="16479"/>
                    <a:pt x="44699" y="14177"/>
                    <a:pt x="41697" y="13076"/>
                  </a:cubicBezTo>
                  <a:cubicBezTo>
                    <a:pt x="41797" y="13026"/>
                    <a:pt x="41888" y="13001"/>
                    <a:pt x="41976" y="13001"/>
                  </a:cubicBezTo>
                  <a:cubicBezTo>
                    <a:pt x="42064" y="13001"/>
                    <a:pt x="42147" y="13026"/>
                    <a:pt x="42230" y="13076"/>
                  </a:cubicBezTo>
                  <a:cubicBezTo>
                    <a:pt x="44065" y="13577"/>
                    <a:pt x="45733" y="14477"/>
                    <a:pt x="47267" y="15578"/>
                  </a:cubicBezTo>
                  <a:cubicBezTo>
                    <a:pt x="48768" y="16646"/>
                    <a:pt x="50236" y="17780"/>
                    <a:pt x="51704" y="18914"/>
                  </a:cubicBezTo>
                  <a:cubicBezTo>
                    <a:pt x="53105" y="19948"/>
                    <a:pt x="54606" y="20815"/>
                    <a:pt x="56374" y="21182"/>
                  </a:cubicBezTo>
                  <a:cubicBezTo>
                    <a:pt x="56769" y="21269"/>
                    <a:pt x="57153" y="21314"/>
                    <a:pt x="57533" y="21314"/>
                  </a:cubicBezTo>
                  <a:cubicBezTo>
                    <a:pt x="58468" y="21314"/>
                    <a:pt x="59380" y="21041"/>
                    <a:pt x="60377" y="20448"/>
                  </a:cubicBezTo>
                  <a:lnTo>
                    <a:pt x="60377" y="20448"/>
                  </a:lnTo>
                  <a:cubicBezTo>
                    <a:pt x="59629" y="20591"/>
                    <a:pt x="58936" y="20660"/>
                    <a:pt x="58287" y="20660"/>
                  </a:cubicBezTo>
                  <a:cubicBezTo>
                    <a:pt x="56360" y="20660"/>
                    <a:pt x="54819" y="20054"/>
                    <a:pt x="53372" y="18981"/>
                  </a:cubicBezTo>
                  <a:cubicBezTo>
                    <a:pt x="52204" y="18147"/>
                    <a:pt x="51103" y="17246"/>
                    <a:pt x="49969" y="16312"/>
                  </a:cubicBezTo>
                  <a:cubicBezTo>
                    <a:pt x="47868" y="14644"/>
                    <a:pt x="45633" y="13110"/>
                    <a:pt x="43064" y="12176"/>
                  </a:cubicBezTo>
                  <a:cubicBezTo>
                    <a:pt x="42964" y="12142"/>
                    <a:pt x="42898" y="12076"/>
                    <a:pt x="42697" y="11842"/>
                  </a:cubicBezTo>
                  <a:lnTo>
                    <a:pt x="42697" y="11842"/>
                  </a:lnTo>
                  <a:cubicBezTo>
                    <a:pt x="43131" y="11909"/>
                    <a:pt x="43398" y="11909"/>
                    <a:pt x="43631" y="11942"/>
                  </a:cubicBezTo>
                  <a:cubicBezTo>
                    <a:pt x="45733" y="12342"/>
                    <a:pt x="47634" y="13276"/>
                    <a:pt x="49402" y="14477"/>
                  </a:cubicBezTo>
                  <a:cubicBezTo>
                    <a:pt x="50636" y="15345"/>
                    <a:pt x="51904" y="16245"/>
                    <a:pt x="53205" y="17012"/>
                  </a:cubicBezTo>
                  <a:cubicBezTo>
                    <a:pt x="54309" y="17703"/>
                    <a:pt x="55482" y="17982"/>
                    <a:pt x="56742" y="17982"/>
                  </a:cubicBezTo>
                  <a:cubicBezTo>
                    <a:pt x="57005" y="17982"/>
                    <a:pt x="57271" y="17969"/>
                    <a:pt x="57541" y="17946"/>
                  </a:cubicBezTo>
                  <a:cubicBezTo>
                    <a:pt x="55240" y="17613"/>
                    <a:pt x="53238" y="16679"/>
                    <a:pt x="51437" y="15245"/>
                  </a:cubicBezTo>
                  <a:cubicBezTo>
                    <a:pt x="50870" y="14744"/>
                    <a:pt x="50236" y="14311"/>
                    <a:pt x="49602" y="13844"/>
                  </a:cubicBezTo>
                  <a:cubicBezTo>
                    <a:pt x="48201" y="12809"/>
                    <a:pt x="46634" y="11976"/>
                    <a:pt x="44966" y="11442"/>
                  </a:cubicBezTo>
                  <a:cubicBezTo>
                    <a:pt x="43658" y="11038"/>
                    <a:pt x="42368" y="10819"/>
                    <a:pt x="41107" y="10819"/>
                  </a:cubicBezTo>
                  <a:cubicBezTo>
                    <a:pt x="38928" y="10819"/>
                    <a:pt x="36836" y="11476"/>
                    <a:pt x="34892" y="12976"/>
                  </a:cubicBezTo>
                  <a:cubicBezTo>
                    <a:pt x="34758" y="13076"/>
                    <a:pt x="34592" y="13143"/>
                    <a:pt x="34458" y="13176"/>
                  </a:cubicBezTo>
                  <a:cubicBezTo>
                    <a:pt x="34425" y="13110"/>
                    <a:pt x="34358" y="13010"/>
                    <a:pt x="34291" y="12976"/>
                  </a:cubicBezTo>
                  <a:cubicBezTo>
                    <a:pt x="34792" y="12576"/>
                    <a:pt x="35225" y="12109"/>
                    <a:pt x="35759" y="11775"/>
                  </a:cubicBezTo>
                  <a:cubicBezTo>
                    <a:pt x="38051" y="10215"/>
                    <a:pt x="40485" y="9546"/>
                    <a:pt x="43048" y="9546"/>
                  </a:cubicBezTo>
                  <a:cubicBezTo>
                    <a:pt x="43992" y="9546"/>
                    <a:pt x="44954" y="9637"/>
                    <a:pt x="45933" y="9807"/>
                  </a:cubicBezTo>
                  <a:cubicBezTo>
                    <a:pt x="47411" y="10050"/>
                    <a:pt x="48871" y="10432"/>
                    <a:pt x="50364" y="10432"/>
                  </a:cubicBezTo>
                  <a:cubicBezTo>
                    <a:pt x="50927" y="10432"/>
                    <a:pt x="51495" y="10378"/>
                    <a:pt x="52071" y="10241"/>
                  </a:cubicBezTo>
                  <a:cubicBezTo>
                    <a:pt x="53305" y="9941"/>
                    <a:pt x="54573" y="9474"/>
                    <a:pt x="55807" y="9140"/>
                  </a:cubicBezTo>
                  <a:cubicBezTo>
                    <a:pt x="56231" y="9022"/>
                    <a:pt x="56639" y="8805"/>
                    <a:pt x="57065" y="8805"/>
                  </a:cubicBezTo>
                  <a:close/>
                  <a:moveTo>
                    <a:pt x="28087" y="16345"/>
                  </a:moveTo>
                  <a:cubicBezTo>
                    <a:pt x="24551" y="19814"/>
                    <a:pt x="23317" y="24785"/>
                    <a:pt x="25218" y="28788"/>
                  </a:cubicBezTo>
                  <a:cubicBezTo>
                    <a:pt x="25552" y="26453"/>
                    <a:pt x="24785" y="24017"/>
                    <a:pt x="25719" y="21449"/>
                  </a:cubicBezTo>
                  <a:cubicBezTo>
                    <a:pt x="25985" y="24585"/>
                    <a:pt x="26286" y="27420"/>
                    <a:pt x="26553" y="30255"/>
                  </a:cubicBezTo>
                  <a:cubicBezTo>
                    <a:pt x="26586" y="30255"/>
                    <a:pt x="26786" y="26686"/>
                    <a:pt x="26719" y="25185"/>
                  </a:cubicBezTo>
                  <a:cubicBezTo>
                    <a:pt x="26619" y="23450"/>
                    <a:pt x="26586" y="21682"/>
                    <a:pt x="27153" y="19981"/>
                  </a:cubicBezTo>
                  <a:cubicBezTo>
                    <a:pt x="27587" y="18780"/>
                    <a:pt x="28220" y="17780"/>
                    <a:pt x="29288" y="16812"/>
                  </a:cubicBezTo>
                  <a:cubicBezTo>
                    <a:pt x="29421" y="18280"/>
                    <a:pt x="29488" y="19481"/>
                    <a:pt x="29588" y="20748"/>
                  </a:cubicBezTo>
                  <a:cubicBezTo>
                    <a:pt x="29721" y="22583"/>
                    <a:pt x="29922" y="24418"/>
                    <a:pt x="29988" y="26252"/>
                  </a:cubicBezTo>
                  <a:cubicBezTo>
                    <a:pt x="30088" y="28254"/>
                    <a:pt x="29788" y="30022"/>
                    <a:pt x="29088" y="31690"/>
                  </a:cubicBezTo>
                  <a:cubicBezTo>
                    <a:pt x="28721" y="32524"/>
                    <a:pt x="28287" y="33357"/>
                    <a:pt x="27353" y="33958"/>
                  </a:cubicBezTo>
                  <a:cubicBezTo>
                    <a:pt x="27253" y="33491"/>
                    <a:pt x="27220" y="33124"/>
                    <a:pt x="27086" y="32824"/>
                  </a:cubicBezTo>
                  <a:cubicBezTo>
                    <a:pt x="26893" y="32372"/>
                    <a:pt x="26588" y="32129"/>
                    <a:pt x="26227" y="32129"/>
                  </a:cubicBezTo>
                  <a:cubicBezTo>
                    <a:pt x="26027" y="32129"/>
                    <a:pt x="25810" y="32203"/>
                    <a:pt x="25585" y="32357"/>
                  </a:cubicBezTo>
                  <a:cubicBezTo>
                    <a:pt x="25118" y="32690"/>
                    <a:pt x="24751" y="33191"/>
                    <a:pt x="24384" y="33624"/>
                  </a:cubicBezTo>
                  <a:cubicBezTo>
                    <a:pt x="23617" y="34458"/>
                    <a:pt x="22950" y="35359"/>
                    <a:pt x="22183" y="36159"/>
                  </a:cubicBezTo>
                  <a:cubicBezTo>
                    <a:pt x="21249" y="37127"/>
                    <a:pt x="20081" y="37694"/>
                    <a:pt x="18747" y="37861"/>
                  </a:cubicBezTo>
                  <a:cubicBezTo>
                    <a:pt x="18591" y="37883"/>
                    <a:pt x="18432" y="37890"/>
                    <a:pt x="18263" y="37890"/>
                  </a:cubicBezTo>
                  <a:cubicBezTo>
                    <a:pt x="17924" y="37890"/>
                    <a:pt x="17546" y="37861"/>
                    <a:pt x="17079" y="37861"/>
                  </a:cubicBezTo>
                  <a:cubicBezTo>
                    <a:pt x="17346" y="37360"/>
                    <a:pt x="17513" y="37127"/>
                    <a:pt x="17613" y="36860"/>
                  </a:cubicBezTo>
                  <a:cubicBezTo>
                    <a:pt x="17880" y="36460"/>
                    <a:pt x="18180" y="36026"/>
                    <a:pt x="18280" y="35592"/>
                  </a:cubicBezTo>
                  <a:cubicBezTo>
                    <a:pt x="18714" y="34358"/>
                    <a:pt x="18380" y="33824"/>
                    <a:pt x="17112" y="33491"/>
                  </a:cubicBezTo>
                  <a:cubicBezTo>
                    <a:pt x="16612" y="33357"/>
                    <a:pt x="16112" y="33257"/>
                    <a:pt x="15445" y="33024"/>
                  </a:cubicBezTo>
                  <a:cubicBezTo>
                    <a:pt x="15778" y="32457"/>
                    <a:pt x="16078" y="32090"/>
                    <a:pt x="16245" y="31623"/>
                  </a:cubicBezTo>
                  <a:cubicBezTo>
                    <a:pt x="16679" y="30589"/>
                    <a:pt x="17112" y="29521"/>
                    <a:pt x="17379" y="28454"/>
                  </a:cubicBezTo>
                  <a:cubicBezTo>
                    <a:pt x="17560" y="27609"/>
                    <a:pt x="17250" y="27310"/>
                    <a:pt x="16498" y="27310"/>
                  </a:cubicBezTo>
                  <a:cubicBezTo>
                    <a:pt x="16419" y="27310"/>
                    <a:pt x="16334" y="27313"/>
                    <a:pt x="16245" y="27320"/>
                  </a:cubicBezTo>
                  <a:cubicBezTo>
                    <a:pt x="15692" y="27389"/>
                    <a:pt x="15154" y="27649"/>
                    <a:pt x="14545" y="27649"/>
                  </a:cubicBezTo>
                  <a:cubicBezTo>
                    <a:pt x="14272" y="27649"/>
                    <a:pt x="13986" y="27597"/>
                    <a:pt x="13677" y="27453"/>
                  </a:cubicBezTo>
                  <a:cubicBezTo>
                    <a:pt x="15912" y="25018"/>
                    <a:pt x="18080" y="22683"/>
                    <a:pt x="20248" y="20348"/>
                  </a:cubicBezTo>
                  <a:lnTo>
                    <a:pt x="20248" y="20348"/>
                  </a:lnTo>
                  <a:cubicBezTo>
                    <a:pt x="20348" y="21449"/>
                    <a:pt x="19881" y="22350"/>
                    <a:pt x="19447" y="23250"/>
                  </a:cubicBezTo>
                  <a:cubicBezTo>
                    <a:pt x="19081" y="24118"/>
                    <a:pt x="18580" y="24951"/>
                    <a:pt x="18280" y="25952"/>
                  </a:cubicBezTo>
                  <a:cubicBezTo>
                    <a:pt x="18880" y="25318"/>
                    <a:pt x="19447" y="24685"/>
                    <a:pt x="20215" y="23817"/>
                  </a:cubicBezTo>
                  <a:lnTo>
                    <a:pt x="20215" y="23817"/>
                  </a:lnTo>
                  <a:cubicBezTo>
                    <a:pt x="19714" y="26453"/>
                    <a:pt x="19381" y="28854"/>
                    <a:pt x="17913" y="31156"/>
                  </a:cubicBezTo>
                  <a:cubicBezTo>
                    <a:pt x="19214" y="30255"/>
                    <a:pt x="19414" y="29822"/>
                    <a:pt x="20348" y="26786"/>
                  </a:cubicBezTo>
                  <a:lnTo>
                    <a:pt x="20348" y="26786"/>
                  </a:lnTo>
                  <a:cubicBezTo>
                    <a:pt x="20782" y="27653"/>
                    <a:pt x="20748" y="27653"/>
                    <a:pt x="19748" y="31123"/>
                  </a:cubicBezTo>
                  <a:cubicBezTo>
                    <a:pt x="20682" y="30189"/>
                    <a:pt x="21049" y="29321"/>
                    <a:pt x="21215" y="27587"/>
                  </a:cubicBezTo>
                  <a:cubicBezTo>
                    <a:pt x="21349" y="26319"/>
                    <a:pt x="21349" y="25085"/>
                    <a:pt x="21516" y="23817"/>
                  </a:cubicBezTo>
                  <a:cubicBezTo>
                    <a:pt x="21749" y="21949"/>
                    <a:pt x="22516" y="20315"/>
                    <a:pt x="23851" y="18914"/>
                  </a:cubicBezTo>
                  <a:lnTo>
                    <a:pt x="23851" y="18914"/>
                  </a:lnTo>
                  <a:cubicBezTo>
                    <a:pt x="23784" y="19114"/>
                    <a:pt x="23784" y="19314"/>
                    <a:pt x="23717" y="19514"/>
                  </a:cubicBezTo>
                  <a:cubicBezTo>
                    <a:pt x="22616" y="21849"/>
                    <a:pt x="22116" y="24284"/>
                    <a:pt x="22083" y="26819"/>
                  </a:cubicBezTo>
                  <a:cubicBezTo>
                    <a:pt x="22083" y="27854"/>
                    <a:pt x="22083" y="28921"/>
                    <a:pt x="22049" y="29922"/>
                  </a:cubicBezTo>
                  <a:cubicBezTo>
                    <a:pt x="22016" y="31656"/>
                    <a:pt x="21482" y="33291"/>
                    <a:pt x="20448" y="34692"/>
                  </a:cubicBezTo>
                  <a:cubicBezTo>
                    <a:pt x="20181" y="35092"/>
                    <a:pt x="19881" y="35492"/>
                    <a:pt x="19548" y="35993"/>
                  </a:cubicBezTo>
                  <a:cubicBezTo>
                    <a:pt x="20448" y="35592"/>
                    <a:pt x="20915" y="35159"/>
                    <a:pt x="21482" y="34258"/>
                  </a:cubicBezTo>
                  <a:cubicBezTo>
                    <a:pt x="22283" y="32957"/>
                    <a:pt x="22750" y="31590"/>
                    <a:pt x="22883" y="30088"/>
                  </a:cubicBezTo>
                  <a:cubicBezTo>
                    <a:pt x="23050" y="28120"/>
                    <a:pt x="23117" y="26119"/>
                    <a:pt x="23384" y="24151"/>
                  </a:cubicBezTo>
                  <a:cubicBezTo>
                    <a:pt x="23617" y="22083"/>
                    <a:pt x="24284" y="20115"/>
                    <a:pt x="25552" y="18413"/>
                  </a:cubicBezTo>
                  <a:cubicBezTo>
                    <a:pt x="26219" y="17479"/>
                    <a:pt x="26953" y="16746"/>
                    <a:pt x="28087" y="16345"/>
                  </a:cubicBezTo>
                  <a:close/>
                  <a:moveTo>
                    <a:pt x="35926" y="16679"/>
                  </a:moveTo>
                  <a:lnTo>
                    <a:pt x="35926" y="16679"/>
                  </a:lnTo>
                  <a:cubicBezTo>
                    <a:pt x="37027" y="17012"/>
                    <a:pt x="37794" y="17813"/>
                    <a:pt x="38461" y="18714"/>
                  </a:cubicBezTo>
                  <a:cubicBezTo>
                    <a:pt x="39729" y="20448"/>
                    <a:pt x="40362" y="22383"/>
                    <a:pt x="40629" y="24484"/>
                  </a:cubicBezTo>
                  <a:cubicBezTo>
                    <a:pt x="40896" y="26453"/>
                    <a:pt x="40963" y="28387"/>
                    <a:pt x="41130" y="30389"/>
                  </a:cubicBezTo>
                  <a:cubicBezTo>
                    <a:pt x="41263" y="31890"/>
                    <a:pt x="41730" y="33324"/>
                    <a:pt x="42531" y="34558"/>
                  </a:cubicBezTo>
                  <a:cubicBezTo>
                    <a:pt x="43064" y="35492"/>
                    <a:pt x="43531" y="35893"/>
                    <a:pt x="44465" y="36326"/>
                  </a:cubicBezTo>
                  <a:cubicBezTo>
                    <a:pt x="44132" y="35859"/>
                    <a:pt x="43865" y="35459"/>
                    <a:pt x="43565" y="35025"/>
                  </a:cubicBezTo>
                  <a:cubicBezTo>
                    <a:pt x="42531" y="33624"/>
                    <a:pt x="42030" y="31990"/>
                    <a:pt x="41964" y="30222"/>
                  </a:cubicBezTo>
                  <a:cubicBezTo>
                    <a:pt x="41930" y="29188"/>
                    <a:pt x="41964" y="28154"/>
                    <a:pt x="41930" y="27153"/>
                  </a:cubicBezTo>
                  <a:cubicBezTo>
                    <a:pt x="41897" y="24618"/>
                    <a:pt x="41396" y="22149"/>
                    <a:pt x="40296" y="19848"/>
                  </a:cubicBezTo>
                  <a:cubicBezTo>
                    <a:pt x="40229" y="19648"/>
                    <a:pt x="40229" y="19448"/>
                    <a:pt x="40196" y="19214"/>
                  </a:cubicBezTo>
                  <a:lnTo>
                    <a:pt x="40196" y="19214"/>
                  </a:lnTo>
                  <a:cubicBezTo>
                    <a:pt x="41563" y="20615"/>
                    <a:pt x="42297" y="22283"/>
                    <a:pt x="42531" y="24151"/>
                  </a:cubicBezTo>
                  <a:cubicBezTo>
                    <a:pt x="42697" y="25385"/>
                    <a:pt x="42731" y="26653"/>
                    <a:pt x="42797" y="27887"/>
                  </a:cubicBezTo>
                  <a:cubicBezTo>
                    <a:pt x="42964" y="29655"/>
                    <a:pt x="43298" y="30489"/>
                    <a:pt x="44265" y="31456"/>
                  </a:cubicBezTo>
                  <a:cubicBezTo>
                    <a:pt x="43264" y="27987"/>
                    <a:pt x="43264" y="27987"/>
                    <a:pt x="43698" y="27120"/>
                  </a:cubicBezTo>
                  <a:lnTo>
                    <a:pt x="43698" y="27120"/>
                  </a:lnTo>
                  <a:cubicBezTo>
                    <a:pt x="44565" y="30155"/>
                    <a:pt x="44799" y="30622"/>
                    <a:pt x="46100" y="31489"/>
                  </a:cubicBezTo>
                  <a:cubicBezTo>
                    <a:pt x="44632" y="29188"/>
                    <a:pt x="44299" y="26819"/>
                    <a:pt x="43798" y="24151"/>
                  </a:cubicBezTo>
                  <a:lnTo>
                    <a:pt x="43798" y="24151"/>
                  </a:lnTo>
                  <a:cubicBezTo>
                    <a:pt x="44599" y="24985"/>
                    <a:pt x="45199" y="25619"/>
                    <a:pt x="45733" y="26286"/>
                  </a:cubicBezTo>
                  <a:cubicBezTo>
                    <a:pt x="45433" y="25285"/>
                    <a:pt x="44932" y="24451"/>
                    <a:pt x="44565" y="23550"/>
                  </a:cubicBezTo>
                  <a:cubicBezTo>
                    <a:pt x="44198" y="22683"/>
                    <a:pt x="43698" y="21783"/>
                    <a:pt x="43765" y="20682"/>
                  </a:cubicBezTo>
                  <a:lnTo>
                    <a:pt x="43765" y="20682"/>
                  </a:lnTo>
                  <a:cubicBezTo>
                    <a:pt x="45933" y="22783"/>
                    <a:pt x="48101" y="25152"/>
                    <a:pt x="50370" y="27587"/>
                  </a:cubicBezTo>
                  <a:cubicBezTo>
                    <a:pt x="50073" y="27715"/>
                    <a:pt x="49794" y="27762"/>
                    <a:pt x="49527" y="27762"/>
                  </a:cubicBezTo>
                  <a:cubicBezTo>
                    <a:pt x="48894" y="27762"/>
                    <a:pt x="48331" y="27500"/>
                    <a:pt x="47768" y="27453"/>
                  </a:cubicBezTo>
                  <a:cubicBezTo>
                    <a:pt x="47632" y="27435"/>
                    <a:pt x="47509" y="27425"/>
                    <a:pt x="47396" y="27425"/>
                  </a:cubicBezTo>
                  <a:cubicBezTo>
                    <a:pt x="46709" y="27425"/>
                    <a:pt x="46461" y="27784"/>
                    <a:pt x="46634" y="28587"/>
                  </a:cubicBezTo>
                  <a:cubicBezTo>
                    <a:pt x="46900" y="29655"/>
                    <a:pt x="47367" y="30689"/>
                    <a:pt x="47768" y="31756"/>
                  </a:cubicBezTo>
                  <a:cubicBezTo>
                    <a:pt x="47934" y="32190"/>
                    <a:pt x="48235" y="32590"/>
                    <a:pt x="48568" y="33157"/>
                  </a:cubicBezTo>
                  <a:cubicBezTo>
                    <a:pt x="47901" y="33324"/>
                    <a:pt x="47401" y="33491"/>
                    <a:pt x="46900" y="33624"/>
                  </a:cubicBezTo>
                  <a:cubicBezTo>
                    <a:pt x="45700" y="33891"/>
                    <a:pt x="45366" y="34458"/>
                    <a:pt x="45733" y="35692"/>
                  </a:cubicBezTo>
                  <a:cubicBezTo>
                    <a:pt x="45900" y="36159"/>
                    <a:pt x="46200" y="36560"/>
                    <a:pt x="46400" y="36993"/>
                  </a:cubicBezTo>
                  <a:cubicBezTo>
                    <a:pt x="46533" y="37227"/>
                    <a:pt x="46634" y="37494"/>
                    <a:pt x="46934" y="37994"/>
                  </a:cubicBezTo>
                  <a:cubicBezTo>
                    <a:pt x="46467" y="37994"/>
                    <a:pt x="46104" y="38009"/>
                    <a:pt x="45765" y="38009"/>
                  </a:cubicBezTo>
                  <a:cubicBezTo>
                    <a:pt x="45596" y="38009"/>
                    <a:pt x="45433" y="38005"/>
                    <a:pt x="45266" y="37994"/>
                  </a:cubicBezTo>
                  <a:cubicBezTo>
                    <a:pt x="43932" y="37827"/>
                    <a:pt x="42764" y="37227"/>
                    <a:pt x="41863" y="36293"/>
                  </a:cubicBezTo>
                  <a:cubicBezTo>
                    <a:pt x="41063" y="35492"/>
                    <a:pt x="40396" y="34592"/>
                    <a:pt x="39629" y="33758"/>
                  </a:cubicBezTo>
                  <a:cubicBezTo>
                    <a:pt x="39262" y="33324"/>
                    <a:pt x="38895" y="32824"/>
                    <a:pt x="38428" y="32490"/>
                  </a:cubicBezTo>
                  <a:cubicBezTo>
                    <a:pt x="38193" y="32305"/>
                    <a:pt x="37968" y="32216"/>
                    <a:pt x="37761" y="32216"/>
                  </a:cubicBezTo>
                  <a:cubicBezTo>
                    <a:pt x="37411" y="32216"/>
                    <a:pt x="37116" y="32474"/>
                    <a:pt x="36927" y="32957"/>
                  </a:cubicBezTo>
                  <a:cubicBezTo>
                    <a:pt x="36793" y="33291"/>
                    <a:pt x="36760" y="33624"/>
                    <a:pt x="36693" y="34058"/>
                  </a:cubicBezTo>
                  <a:cubicBezTo>
                    <a:pt x="35726" y="33491"/>
                    <a:pt x="35292" y="32657"/>
                    <a:pt x="34925" y="31823"/>
                  </a:cubicBezTo>
                  <a:cubicBezTo>
                    <a:pt x="34225" y="30155"/>
                    <a:pt x="33924" y="28354"/>
                    <a:pt x="34025" y="26553"/>
                  </a:cubicBezTo>
                  <a:cubicBezTo>
                    <a:pt x="34091" y="24718"/>
                    <a:pt x="34291" y="22917"/>
                    <a:pt x="34425" y="21049"/>
                  </a:cubicBezTo>
                  <a:cubicBezTo>
                    <a:pt x="34525" y="19814"/>
                    <a:pt x="34625" y="18614"/>
                    <a:pt x="34725" y="17146"/>
                  </a:cubicBezTo>
                  <a:cubicBezTo>
                    <a:pt x="35792" y="18113"/>
                    <a:pt x="36426" y="19147"/>
                    <a:pt x="36860" y="20315"/>
                  </a:cubicBezTo>
                  <a:cubicBezTo>
                    <a:pt x="37427" y="22016"/>
                    <a:pt x="37394" y="23784"/>
                    <a:pt x="37294" y="25519"/>
                  </a:cubicBezTo>
                  <a:cubicBezTo>
                    <a:pt x="37227" y="26986"/>
                    <a:pt x="37394" y="30555"/>
                    <a:pt x="37460" y="30555"/>
                  </a:cubicBezTo>
                  <a:cubicBezTo>
                    <a:pt x="37761" y="27720"/>
                    <a:pt x="38027" y="24885"/>
                    <a:pt x="38294" y="21783"/>
                  </a:cubicBezTo>
                  <a:cubicBezTo>
                    <a:pt x="39228" y="24351"/>
                    <a:pt x="38428" y="26719"/>
                    <a:pt x="38795" y="29121"/>
                  </a:cubicBezTo>
                  <a:cubicBezTo>
                    <a:pt x="40696" y="25052"/>
                    <a:pt x="39462" y="20115"/>
                    <a:pt x="35926" y="16679"/>
                  </a:cubicBezTo>
                  <a:close/>
                  <a:moveTo>
                    <a:pt x="32023" y="0"/>
                  </a:moveTo>
                  <a:cubicBezTo>
                    <a:pt x="31456" y="434"/>
                    <a:pt x="30689" y="934"/>
                    <a:pt x="30289" y="1068"/>
                  </a:cubicBezTo>
                  <a:cubicBezTo>
                    <a:pt x="29888" y="1234"/>
                    <a:pt x="29421" y="1301"/>
                    <a:pt x="29021" y="1435"/>
                  </a:cubicBezTo>
                  <a:cubicBezTo>
                    <a:pt x="27520" y="1902"/>
                    <a:pt x="27020" y="2802"/>
                    <a:pt x="27420" y="4303"/>
                  </a:cubicBezTo>
                  <a:cubicBezTo>
                    <a:pt x="27520" y="4537"/>
                    <a:pt x="27553" y="4770"/>
                    <a:pt x="27687" y="5037"/>
                  </a:cubicBezTo>
                  <a:cubicBezTo>
                    <a:pt x="26686" y="5237"/>
                    <a:pt x="25685" y="5337"/>
                    <a:pt x="25285" y="6271"/>
                  </a:cubicBezTo>
                  <a:cubicBezTo>
                    <a:pt x="24951" y="7105"/>
                    <a:pt x="24918" y="8073"/>
                    <a:pt x="24751" y="9007"/>
                  </a:cubicBezTo>
                  <a:cubicBezTo>
                    <a:pt x="23535" y="8653"/>
                    <a:pt x="22307" y="8510"/>
                    <a:pt x="21075" y="8510"/>
                  </a:cubicBezTo>
                  <a:cubicBezTo>
                    <a:pt x="19400" y="8510"/>
                    <a:pt x="17717" y="8775"/>
                    <a:pt x="16045" y="9140"/>
                  </a:cubicBezTo>
                  <a:cubicBezTo>
                    <a:pt x="15213" y="9324"/>
                    <a:pt x="14390" y="9413"/>
                    <a:pt x="13575" y="9413"/>
                  </a:cubicBezTo>
                  <a:cubicBezTo>
                    <a:pt x="12166" y="9413"/>
                    <a:pt x="10780" y="9147"/>
                    <a:pt x="9407" y="8640"/>
                  </a:cubicBezTo>
                  <a:cubicBezTo>
                    <a:pt x="8740" y="8373"/>
                    <a:pt x="8039" y="8173"/>
                    <a:pt x="7372" y="8006"/>
                  </a:cubicBezTo>
                  <a:cubicBezTo>
                    <a:pt x="7103" y="7942"/>
                    <a:pt x="6861" y="7910"/>
                    <a:pt x="6646" y="7910"/>
                  </a:cubicBezTo>
                  <a:cubicBezTo>
                    <a:pt x="5635" y="7910"/>
                    <a:pt x="5229" y="8608"/>
                    <a:pt x="5504" y="9874"/>
                  </a:cubicBezTo>
                  <a:cubicBezTo>
                    <a:pt x="5571" y="10208"/>
                    <a:pt x="5704" y="10608"/>
                    <a:pt x="5838" y="10941"/>
                  </a:cubicBezTo>
                  <a:cubicBezTo>
                    <a:pt x="6071" y="11542"/>
                    <a:pt x="6271" y="12209"/>
                    <a:pt x="6605" y="12776"/>
                  </a:cubicBezTo>
                  <a:cubicBezTo>
                    <a:pt x="6939" y="13343"/>
                    <a:pt x="7439" y="13910"/>
                    <a:pt x="7939" y="14511"/>
                  </a:cubicBezTo>
                  <a:cubicBezTo>
                    <a:pt x="6572" y="14744"/>
                    <a:pt x="5371" y="14944"/>
                    <a:pt x="4103" y="15144"/>
                  </a:cubicBezTo>
                  <a:cubicBezTo>
                    <a:pt x="3002" y="15311"/>
                    <a:pt x="2702" y="15745"/>
                    <a:pt x="3102" y="16812"/>
                  </a:cubicBezTo>
                  <a:cubicBezTo>
                    <a:pt x="3236" y="17146"/>
                    <a:pt x="3403" y="17479"/>
                    <a:pt x="3569" y="17980"/>
                  </a:cubicBezTo>
                  <a:cubicBezTo>
                    <a:pt x="2736" y="17913"/>
                    <a:pt x="2102" y="17813"/>
                    <a:pt x="1501" y="17780"/>
                  </a:cubicBezTo>
                  <a:cubicBezTo>
                    <a:pt x="1362" y="17770"/>
                    <a:pt x="1223" y="17757"/>
                    <a:pt x="1089" y="17757"/>
                  </a:cubicBezTo>
                  <a:cubicBezTo>
                    <a:pt x="771" y="17757"/>
                    <a:pt x="478" y="17829"/>
                    <a:pt x="267" y="18180"/>
                  </a:cubicBezTo>
                  <a:cubicBezTo>
                    <a:pt x="0" y="18747"/>
                    <a:pt x="267" y="19147"/>
                    <a:pt x="601" y="19514"/>
                  </a:cubicBezTo>
                  <a:cubicBezTo>
                    <a:pt x="934" y="19948"/>
                    <a:pt x="1268" y="20315"/>
                    <a:pt x="1601" y="20748"/>
                  </a:cubicBezTo>
                  <a:cubicBezTo>
                    <a:pt x="367" y="22016"/>
                    <a:pt x="367" y="22450"/>
                    <a:pt x="1668" y="23484"/>
                  </a:cubicBezTo>
                  <a:cubicBezTo>
                    <a:pt x="3914" y="25312"/>
                    <a:pt x="6386" y="26322"/>
                    <a:pt x="9114" y="26322"/>
                  </a:cubicBezTo>
                  <a:cubicBezTo>
                    <a:pt x="9870" y="26322"/>
                    <a:pt x="10646" y="26245"/>
                    <a:pt x="11442" y="26086"/>
                  </a:cubicBezTo>
                  <a:cubicBezTo>
                    <a:pt x="12509" y="25852"/>
                    <a:pt x="13510" y="25519"/>
                    <a:pt x="14544" y="25252"/>
                  </a:cubicBezTo>
                  <a:lnTo>
                    <a:pt x="14544" y="25252"/>
                  </a:lnTo>
                  <a:cubicBezTo>
                    <a:pt x="14244" y="25752"/>
                    <a:pt x="13777" y="26119"/>
                    <a:pt x="13443" y="26519"/>
                  </a:cubicBezTo>
                  <a:cubicBezTo>
                    <a:pt x="13176" y="26920"/>
                    <a:pt x="12876" y="27387"/>
                    <a:pt x="12943" y="27820"/>
                  </a:cubicBezTo>
                  <a:cubicBezTo>
                    <a:pt x="13032" y="28355"/>
                    <a:pt x="13572" y="28493"/>
                    <a:pt x="14066" y="28493"/>
                  </a:cubicBezTo>
                  <a:cubicBezTo>
                    <a:pt x="14126" y="28493"/>
                    <a:pt x="14186" y="28491"/>
                    <a:pt x="14244" y="28487"/>
                  </a:cubicBezTo>
                  <a:cubicBezTo>
                    <a:pt x="14611" y="28487"/>
                    <a:pt x="14944" y="28387"/>
                    <a:pt x="15278" y="28354"/>
                  </a:cubicBezTo>
                  <a:cubicBezTo>
                    <a:pt x="15711" y="28287"/>
                    <a:pt x="16178" y="28187"/>
                    <a:pt x="16679" y="28120"/>
                  </a:cubicBezTo>
                  <a:cubicBezTo>
                    <a:pt x="16679" y="28454"/>
                    <a:pt x="16746" y="28654"/>
                    <a:pt x="16679" y="28854"/>
                  </a:cubicBezTo>
                  <a:cubicBezTo>
                    <a:pt x="16212" y="29888"/>
                    <a:pt x="15778" y="30922"/>
                    <a:pt x="15244" y="31923"/>
                  </a:cubicBezTo>
                  <a:cubicBezTo>
                    <a:pt x="14511" y="33224"/>
                    <a:pt x="14777" y="33991"/>
                    <a:pt x="16279" y="34358"/>
                  </a:cubicBezTo>
                  <a:cubicBezTo>
                    <a:pt x="16712" y="34492"/>
                    <a:pt x="17112" y="34525"/>
                    <a:pt x="17546" y="34625"/>
                  </a:cubicBezTo>
                  <a:cubicBezTo>
                    <a:pt x="17713" y="35659"/>
                    <a:pt x="17112" y="36260"/>
                    <a:pt x="16679" y="36860"/>
                  </a:cubicBezTo>
                  <a:cubicBezTo>
                    <a:pt x="15945" y="37861"/>
                    <a:pt x="16212" y="38528"/>
                    <a:pt x="17413" y="38795"/>
                  </a:cubicBezTo>
                  <a:cubicBezTo>
                    <a:pt x="17764" y="38880"/>
                    <a:pt x="18111" y="38920"/>
                    <a:pt x="18453" y="38920"/>
                  </a:cubicBezTo>
                  <a:cubicBezTo>
                    <a:pt x="19442" y="38920"/>
                    <a:pt x="20390" y="38590"/>
                    <a:pt x="21282" y="38094"/>
                  </a:cubicBezTo>
                  <a:cubicBezTo>
                    <a:pt x="22583" y="37360"/>
                    <a:pt x="23584" y="36326"/>
                    <a:pt x="24451" y="35192"/>
                  </a:cubicBezTo>
                  <a:cubicBezTo>
                    <a:pt x="24951" y="34592"/>
                    <a:pt x="25452" y="33958"/>
                    <a:pt x="26052" y="33257"/>
                  </a:cubicBezTo>
                  <a:cubicBezTo>
                    <a:pt x="26219" y="33524"/>
                    <a:pt x="26286" y="33658"/>
                    <a:pt x="26386" y="33824"/>
                  </a:cubicBezTo>
                  <a:cubicBezTo>
                    <a:pt x="26669" y="34542"/>
                    <a:pt x="26963" y="34885"/>
                    <a:pt x="27345" y="34885"/>
                  </a:cubicBezTo>
                  <a:cubicBezTo>
                    <a:pt x="27639" y="34885"/>
                    <a:pt x="27986" y="34683"/>
                    <a:pt x="28421" y="34291"/>
                  </a:cubicBezTo>
                  <a:cubicBezTo>
                    <a:pt x="28687" y="34025"/>
                    <a:pt x="28954" y="33791"/>
                    <a:pt x="29088" y="33458"/>
                  </a:cubicBezTo>
                  <a:cubicBezTo>
                    <a:pt x="29588" y="32357"/>
                    <a:pt x="30122" y="31256"/>
                    <a:pt x="30455" y="30122"/>
                  </a:cubicBezTo>
                  <a:cubicBezTo>
                    <a:pt x="31223" y="27587"/>
                    <a:pt x="30922" y="24951"/>
                    <a:pt x="30622" y="22350"/>
                  </a:cubicBezTo>
                  <a:cubicBezTo>
                    <a:pt x="30455" y="20915"/>
                    <a:pt x="30255" y="19414"/>
                    <a:pt x="30222" y="17946"/>
                  </a:cubicBezTo>
                  <a:cubicBezTo>
                    <a:pt x="30188" y="16412"/>
                    <a:pt x="30455" y="16179"/>
                    <a:pt x="32056" y="16112"/>
                  </a:cubicBezTo>
                  <a:cubicBezTo>
                    <a:pt x="33624" y="16145"/>
                    <a:pt x="33891" y="16345"/>
                    <a:pt x="33891" y="17946"/>
                  </a:cubicBezTo>
                  <a:cubicBezTo>
                    <a:pt x="33858" y="19414"/>
                    <a:pt x="33691" y="20915"/>
                    <a:pt x="33524" y="22350"/>
                  </a:cubicBezTo>
                  <a:cubicBezTo>
                    <a:pt x="33191" y="24951"/>
                    <a:pt x="32924" y="27587"/>
                    <a:pt x="33691" y="30122"/>
                  </a:cubicBezTo>
                  <a:cubicBezTo>
                    <a:pt x="34025" y="31289"/>
                    <a:pt x="34558" y="32357"/>
                    <a:pt x="35059" y="33458"/>
                  </a:cubicBezTo>
                  <a:cubicBezTo>
                    <a:pt x="35192" y="33791"/>
                    <a:pt x="35459" y="34025"/>
                    <a:pt x="35726" y="34291"/>
                  </a:cubicBezTo>
                  <a:cubicBezTo>
                    <a:pt x="36160" y="34711"/>
                    <a:pt x="36500" y="34924"/>
                    <a:pt x="36789" y="34924"/>
                  </a:cubicBezTo>
                  <a:cubicBezTo>
                    <a:pt x="37167" y="34924"/>
                    <a:pt x="37458" y="34561"/>
                    <a:pt x="37761" y="33824"/>
                  </a:cubicBezTo>
                  <a:cubicBezTo>
                    <a:pt x="37861" y="33658"/>
                    <a:pt x="37927" y="33524"/>
                    <a:pt x="38094" y="33257"/>
                  </a:cubicBezTo>
                  <a:cubicBezTo>
                    <a:pt x="38695" y="33958"/>
                    <a:pt x="39195" y="34525"/>
                    <a:pt x="39695" y="35192"/>
                  </a:cubicBezTo>
                  <a:cubicBezTo>
                    <a:pt x="40596" y="36326"/>
                    <a:pt x="41597" y="37360"/>
                    <a:pt x="42864" y="38094"/>
                  </a:cubicBezTo>
                  <a:cubicBezTo>
                    <a:pt x="43756" y="38590"/>
                    <a:pt x="44704" y="38920"/>
                    <a:pt x="45693" y="38920"/>
                  </a:cubicBezTo>
                  <a:cubicBezTo>
                    <a:pt x="46035" y="38920"/>
                    <a:pt x="46382" y="38880"/>
                    <a:pt x="46734" y="38795"/>
                  </a:cubicBezTo>
                  <a:cubicBezTo>
                    <a:pt x="47934" y="38494"/>
                    <a:pt x="48201" y="37861"/>
                    <a:pt x="47467" y="36860"/>
                  </a:cubicBezTo>
                  <a:cubicBezTo>
                    <a:pt x="47034" y="36193"/>
                    <a:pt x="46433" y="35626"/>
                    <a:pt x="46600" y="34625"/>
                  </a:cubicBezTo>
                  <a:lnTo>
                    <a:pt x="47868" y="34358"/>
                  </a:lnTo>
                  <a:cubicBezTo>
                    <a:pt x="49369" y="33991"/>
                    <a:pt x="49602" y="33257"/>
                    <a:pt x="48902" y="31923"/>
                  </a:cubicBezTo>
                  <a:cubicBezTo>
                    <a:pt x="48368" y="30956"/>
                    <a:pt x="47934" y="29922"/>
                    <a:pt x="47467" y="28854"/>
                  </a:cubicBezTo>
                  <a:cubicBezTo>
                    <a:pt x="47401" y="28687"/>
                    <a:pt x="47467" y="28454"/>
                    <a:pt x="47467" y="28120"/>
                  </a:cubicBezTo>
                  <a:cubicBezTo>
                    <a:pt x="47968" y="28187"/>
                    <a:pt x="48401" y="28287"/>
                    <a:pt x="48868" y="28354"/>
                  </a:cubicBezTo>
                  <a:cubicBezTo>
                    <a:pt x="49202" y="28421"/>
                    <a:pt x="49569" y="28487"/>
                    <a:pt x="49903" y="28487"/>
                  </a:cubicBezTo>
                  <a:cubicBezTo>
                    <a:pt x="50436" y="28487"/>
                    <a:pt x="51103" y="28421"/>
                    <a:pt x="51203" y="27820"/>
                  </a:cubicBezTo>
                  <a:cubicBezTo>
                    <a:pt x="51270" y="27453"/>
                    <a:pt x="50937" y="26920"/>
                    <a:pt x="50703" y="26519"/>
                  </a:cubicBezTo>
                  <a:cubicBezTo>
                    <a:pt x="50370" y="26086"/>
                    <a:pt x="49903" y="25752"/>
                    <a:pt x="49602" y="25252"/>
                  </a:cubicBezTo>
                  <a:lnTo>
                    <a:pt x="49602" y="25252"/>
                  </a:lnTo>
                  <a:cubicBezTo>
                    <a:pt x="50603" y="25519"/>
                    <a:pt x="51637" y="25852"/>
                    <a:pt x="52705" y="26086"/>
                  </a:cubicBezTo>
                  <a:cubicBezTo>
                    <a:pt x="53501" y="26245"/>
                    <a:pt x="54276" y="26322"/>
                    <a:pt x="55032" y="26322"/>
                  </a:cubicBezTo>
                  <a:cubicBezTo>
                    <a:pt x="57761" y="26322"/>
                    <a:pt x="60232" y="25312"/>
                    <a:pt x="62478" y="23484"/>
                  </a:cubicBezTo>
                  <a:cubicBezTo>
                    <a:pt x="63779" y="22450"/>
                    <a:pt x="63779" y="21983"/>
                    <a:pt x="62545" y="20748"/>
                  </a:cubicBezTo>
                  <a:cubicBezTo>
                    <a:pt x="62878" y="20348"/>
                    <a:pt x="63212" y="19948"/>
                    <a:pt x="63546" y="19514"/>
                  </a:cubicBezTo>
                  <a:cubicBezTo>
                    <a:pt x="63712" y="19114"/>
                    <a:pt x="64013" y="18747"/>
                    <a:pt x="63746" y="18180"/>
                  </a:cubicBezTo>
                  <a:cubicBezTo>
                    <a:pt x="63558" y="17829"/>
                    <a:pt x="63256" y="17757"/>
                    <a:pt x="62942" y="17757"/>
                  </a:cubicBezTo>
                  <a:cubicBezTo>
                    <a:pt x="62809" y="17757"/>
                    <a:pt x="62674" y="17770"/>
                    <a:pt x="62545" y="17780"/>
                  </a:cubicBezTo>
                  <a:cubicBezTo>
                    <a:pt x="61911" y="17813"/>
                    <a:pt x="61277" y="17913"/>
                    <a:pt x="60443" y="17980"/>
                  </a:cubicBezTo>
                  <a:cubicBezTo>
                    <a:pt x="60644" y="17479"/>
                    <a:pt x="60777" y="17146"/>
                    <a:pt x="60910" y="16812"/>
                  </a:cubicBezTo>
                  <a:cubicBezTo>
                    <a:pt x="61277" y="15745"/>
                    <a:pt x="61044" y="15311"/>
                    <a:pt x="59910" y="15144"/>
                  </a:cubicBezTo>
                  <a:cubicBezTo>
                    <a:pt x="58642" y="14978"/>
                    <a:pt x="57441" y="14778"/>
                    <a:pt x="56074" y="14511"/>
                  </a:cubicBezTo>
                  <a:cubicBezTo>
                    <a:pt x="56574" y="13844"/>
                    <a:pt x="57074" y="13343"/>
                    <a:pt x="57408" y="12776"/>
                  </a:cubicBezTo>
                  <a:cubicBezTo>
                    <a:pt x="57741" y="12176"/>
                    <a:pt x="57942" y="11542"/>
                    <a:pt x="58208" y="10941"/>
                  </a:cubicBezTo>
                  <a:cubicBezTo>
                    <a:pt x="58309" y="10608"/>
                    <a:pt x="58442" y="10274"/>
                    <a:pt x="58542" y="9874"/>
                  </a:cubicBezTo>
                  <a:cubicBezTo>
                    <a:pt x="58816" y="8588"/>
                    <a:pt x="58416" y="7908"/>
                    <a:pt x="57397" y="7908"/>
                  </a:cubicBezTo>
                  <a:cubicBezTo>
                    <a:pt x="57175" y="7908"/>
                    <a:pt x="56922" y="7940"/>
                    <a:pt x="56641" y="8006"/>
                  </a:cubicBezTo>
                  <a:cubicBezTo>
                    <a:pt x="55940" y="8173"/>
                    <a:pt x="55273" y="8373"/>
                    <a:pt x="54606" y="8640"/>
                  </a:cubicBezTo>
                  <a:cubicBezTo>
                    <a:pt x="53233" y="9147"/>
                    <a:pt x="51846" y="9413"/>
                    <a:pt x="50438" y="9413"/>
                  </a:cubicBezTo>
                  <a:cubicBezTo>
                    <a:pt x="49623" y="9413"/>
                    <a:pt x="48800" y="9324"/>
                    <a:pt x="47968" y="9140"/>
                  </a:cubicBezTo>
                  <a:cubicBezTo>
                    <a:pt x="46305" y="8758"/>
                    <a:pt x="44631" y="8485"/>
                    <a:pt x="42965" y="8485"/>
                  </a:cubicBezTo>
                  <a:cubicBezTo>
                    <a:pt x="41723" y="8485"/>
                    <a:pt x="40486" y="8636"/>
                    <a:pt x="39262" y="9007"/>
                  </a:cubicBezTo>
                  <a:cubicBezTo>
                    <a:pt x="39095" y="8073"/>
                    <a:pt x="39061" y="7105"/>
                    <a:pt x="38728" y="6271"/>
                  </a:cubicBezTo>
                  <a:cubicBezTo>
                    <a:pt x="38361" y="5304"/>
                    <a:pt x="37360" y="5237"/>
                    <a:pt x="36360" y="5037"/>
                  </a:cubicBezTo>
                  <a:cubicBezTo>
                    <a:pt x="36426" y="4770"/>
                    <a:pt x="36526" y="4503"/>
                    <a:pt x="36593" y="4303"/>
                  </a:cubicBezTo>
                  <a:cubicBezTo>
                    <a:pt x="37027" y="2802"/>
                    <a:pt x="36526" y="1902"/>
                    <a:pt x="35025" y="1435"/>
                  </a:cubicBezTo>
                  <a:cubicBezTo>
                    <a:pt x="34592" y="1301"/>
                    <a:pt x="34125" y="1234"/>
                    <a:pt x="33724" y="1068"/>
                  </a:cubicBezTo>
                  <a:cubicBezTo>
                    <a:pt x="33357" y="934"/>
                    <a:pt x="32523" y="434"/>
                    <a:pt x="3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3821225" y="1329725"/>
              <a:ext cx="29225" cy="250200"/>
            </a:xfrm>
            <a:custGeom>
              <a:avLst/>
              <a:gdLst/>
              <a:ahLst/>
              <a:cxnLst/>
              <a:rect l="l" t="t" r="r" b="b"/>
              <a:pathLst>
                <a:path w="1169" h="10008" extrusionOk="0">
                  <a:moveTo>
                    <a:pt x="1168" y="1"/>
                  </a:moveTo>
                  <a:cubicBezTo>
                    <a:pt x="668" y="3336"/>
                    <a:pt x="1" y="6672"/>
                    <a:pt x="1168" y="10008"/>
                  </a:cubicBezTo>
                  <a:lnTo>
                    <a:pt x="1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circle(in)">
                                      <p:cBhvr>
                                        <p:cTn id="7" dur="1000"/>
                                        <p:tgtEl>
                                          <p:spTgt spid="3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250"/>
                                  </p:stCondLst>
                                  <p:childTnLst>
                                    <p:set>
                                      <p:cBhvr>
                                        <p:cTn id="11" dur="1" fill="hold">
                                          <p:stCondLst>
                                            <p:cond delay="0"/>
                                          </p:stCondLst>
                                        </p:cTn>
                                        <p:tgtEl>
                                          <p:spTgt spid="372">
                                            <p:txEl>
                                              <p:pRg st="0" end="0"/>
                                            </p:txEl>
                                          </p:spTgt>
                                        </p:tgtEl>
                                        <p:attrNameLst>
                                          <p:attrName>style.visibility</p:attrName>
                                        </p:attrNameLst>
                                      </p:cBhvr>
                                      <p:to>
                                        <p:strVal val="visible"/>
                                      </p:to>
                                    </p:set>
                                    <p:animEffect transition="in" filter="blinds(horizontal)">
                                      <p:cBhvr>
                                        <p:cTn id="12" dur="500"/>
                                        <p:tgtEl>
                                          <p:spTgt spid="3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372">
                                            <p:txEl>
                                              <p:pRg st="1" end="1"/>
                                            </p:txEl>
                                          </p:spTgt>
                                        </p:tgtEl>
                                        <p:attrNameLst>
                                          <p:attrName>style.visibility</p:attrName>
                                        </p:attrNameLst>
                                      </p:cBhvr>
                                      <p:to>
                                        <p:strVal val="visible"/>
                                      </p:to>
                                    </p:set>
                                    <p:animEffect transition="in" filter="fade">
                                      <p:cBhvr>
                                        <p:cTn id="17" dur="500"/>
                                        <p:tgtEl>
                                          <p:spTgt spid="3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372">
                                            <p:txEl>
                                              <p:pRg st="2" end="2"/>
                                            </p:txEl>
                                          </p:spTgt>
                                        </p:tgtEl>
                                        <p:attrNameLst>
                                          <p:attrName>style.visibility</p:attrName>
                                        </p:attrNameLst>
                                      </p:cBhvr>
                                      <p:to>
                                        <p:strVal val="visible"/>
                                      </p:to>
                                    </p:set>
                                    <p:animEffect transition="in" filter="fade">
                                      <p:cBhvr>
                                        <p:cTn id="22" dur="500"/>
                                        <p:tgtEl>
                                          <p:spTgt spid="3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p:bldP spid="37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Jenis Koneksi </a:t>
            </a:r>
            <a:r>
              <a:rPr lang="id-ID" dirty="0">
                <a:solidFill>
                  <a:schemeClr val="dk1"/>
                </a:solidFill>
              </a:rPr>
              <a:t>dalam</a:t>
            </a:r>
            <a:r>
              <a:rPr lang="en" dirty="0">
                <a:solidFill>
                  <a:schemeClr val="dk1"/>
                </a:solidFill>
              </a:rPr>
              <a:t> </a:t>
            </a:r>
            <a:r>
              <a:rPr lang="id-ID" dirty="0">
                <a:solidFill>
                  <a:schemeClr val="dk1"/>
                </a:solidFill>
              </a:rPr>
              <a:t>WAN</a:t>
            </a:r>
            <a:endParaRPr dirty="0">
              <a:solidFill>
                <a:schemeClr val="dk1"/>
              </a:solidFill>
            </a:endParaRPr>
          </a:p>
        </p:txBody>
      </p:sp>
      <p:graphicFrame>
        <p:nvGraphicFramePr>
          <p:cNvPr id="263" name="Google Shape;263;p32"/>
          <p:cNvGraphicFramePr/>
          <p:nvPr>
            <p:extLst>
              <p:ext uri="{D42A27DB-BD31-4B8C-83A1-F6EECF244321}">
                <p14:modId xmlns:p14="http://schemas.microsoft.com/office/powerpoint/2010/main" val="4129250237"/>
              </p:ext>
            </p:extLst>
          </p:nvPr>
        </p:nvGraphicFramePr>
        <p:xfrm>
          <a:off x="706225" y="1641363"/>
          <a:ext cx="7713175" cy="2377260"/>
        </p:xfrm>
        <a:graphic>
          <a:graphicData uri="http://schemas.openxmlformats.org/drawingml/2006/table">
            <a:tbl>
              <a:tblPr>
                <a:noFill/>
                <a:tableStyleId>{78A37345-CAB7-4DDF-B095-FA0379F104CC}</a:tableStyleId>
              </a:tblPr>
              <a:tblGrid>
                <a:gridCol w="3865775">
                  <a:extLst>
                    <a:ext uri="{9D8B030D-6E8A-4147-A177-3AD203B41FA5}">
                      <a16:colId xmlns:a16="http://schemas.microsoft.com/office/drawing/2014/main" xmlns="" val="20000"/>
                    </a:ext>
                  </a:extLst>
                </a:gridCol>
                <a:gridCol w="3847400">
                  <a:extLst>
                    <a:ext uri="{9D8B030D-6E8A-4147-A177-3AD203B41FA5}">
                      <a16:colId xmlns:a16="http://schemas.microsoft.com/office/drawing/2014/main" xmlns="" val="20001"/>
                    </a:ext>
                  </a:extLst>
                </a:gridCol>
              </a:tblGrid>
              <a:tr h="384300">
                <a:tc>
                  <a:txBody>
                    <a:bodyPr/>
                    <a:lstStyle/>
                    <a:p>
                      <a:pPr marL="0" lvl="0" indent="0" algn="l" rtl="0">
                        <a:spcBef>
                          <a:spcPts val="0"/>
                        </a:spcBef>
                        <a:spcAft>
                          <a:spcPts val="0"/>
                        </a:spcAft>
                        <a:buNone/>
                      </a:pPr>
                      <a:r>
                        <a:rPr lang="id-ID" b="1" dirty="0">
                          <a:solidFill>
                            <a:schemeClr val="dk2"/>
                          </a:solidFill>
                          <a:uFill>
                            <a:noFill/>
                          </a:uFill>
                          <a:latin typeface="Belleza"/>
                          <a:ea typeface="Belleza"/>
                          <a:cs typeface="Belleza"/>
                          <a:sym typeface="Belleza"/>
                        </a:rPr>
                        <a:t>Leased</a:t>
                      </a:r>
                      <a:r>
                        <a:rPr lang="id-ID" b="1" baseline="0" dirty="0">
                          <a:solidFill>
                            <a:schemeClr val="dk2"/>
                          </a:solidFill>
                          <a:uFill>
                            <a:noFill/>
                          </a:uFill>
                          <a:latin typeface="Belleza"/>
                          <a:ea typeface="Belleza"/>
                          <a:cs typeface="Belleza"/>
                          <a:sym typeface="Belleza"/>
                        </a:rPr>
                        <a:t> Line</a:t>
                      </a:r>
                      <a:endParaRPr b="1" dirty="0">
                        <a:solidFill>
                          <a:schemeClr val="dk2"/>
                        </a:solidFill>
                        <a:latin typeface="Belleza"/>
                        <a:ea typeface="Belleza"/>
                        <a:cs typeface="Belleza"/>
                        <a:sym typeface="Belleza"/>
                      </a:endParaRPr>
                    </a:p>
                  </a:txBody>
                  <a:tcPr marL="91425" marR="91425" marT="91425" marB="91425" anchor="ctr">
                    <a:lnL w="19050" cap="flat" cmpd="sng">
                      <a:solidFill>
                        <a:srgbClr val="838181">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838181">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id-ID" sz="1400" b="1" dirty="0">
                          <a:solidFill>
                            <a:schemeClr val="dk2"/>
                          </a:solidFill>
                          <a:latin typeface="Belleza"/>
                          <a:ea typeface="Belleza"/>
                          <a:cs typeface="Belleza"/>
                          <a:sym typeface="Belleza"/>
                        </a:rPr>
                        <a:t>Frame</a:t>
                      </a:r>
                      <a:r>
                        <a:rPr lang="id-ID" sz="1400" b="1" baseline="0" dirty="0">
                          <a:solidFill>
                            <a:schemeClr val="dk2"/>
                          </a:solidFill>
                          <a:latin typeface="Belleza"/>
                          <a:ea typeface="Belleza"/>
                          <a:cs typeface="Belleza"/>
                          <a:sym typeface="Belleza"/>
                        </a:rPr>
                        <a:t> Relay</a:t>
                      </a:r>
                      <a:endParaRPr sz="1400" b="1" dirty="0">
                        <a:solidFill>
                          <a:schemeClr val="lt2"/>
                        </a:solidFill>
                        <a:latin typeface="Belleza"/>
                        <a:ea typeface="Belleza"/>
                        <a:cs typeface="Belleza"/>
                        <a:sym typeface="Belleza"/>
                      </a:endParaRPr>
                    </a:p>
                  </a:txBody>
                  <a:tcPr marL="91425" marR="91425" marT="91425" marB="91425" anchor="ctr">
                    <a:lnL w="19050" cap="flat" cmpd="sng">
                      <a:solidFill>
                        <a:schemeClr val="dk1"/>
                      </a:solidFill>
                      <a:prstDash val="solid"/>
                      <a:round/>
                      <a:headEnd type="none" w="sm" len="sm"/>
                      <a:tailEnd type="none" w="sm" len="sm"/>
                    </a:lnL>
                    <a:lnR w="19050" cap="flat" cmpd="sng">
                      <a:solidFill>
                        <a:srgbClr val="838181">
                          <a:alpha val="0"/>
                        </a:srgbClr>
                      </a:solidFill>
                      <a:prstDash val="solid"/>
                      <a:round/>
                      <a:headEnd type="none" w="sm" len="sm"/>
                      <a:tailEnd type="none" w="sm" len="sm"/>
                    </a:lnR>
                    <a:lnT w="19050" cap="flat" cmpd="sng">
                      <a:solidFill>
                        <a:srgbClr val="838181">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384300">
                <a:tc>
                  <a:txBody>
                    <a:bodyPr/>
                    <a:lstStyle/>
                    <a:p>
                      <a:pPr marL="0" lvl="0" indent="0" algn="l" rtl="0">
                        <a:spcBef>
                          <a:spcPts val="0"/>
                        </a:spcBef>
                        <a:spcAft>
                          <a:spcPts val="0"/>
                        </a:spcAft>
                        <a:buNone/>
                      </a:pPr>
                      <a:r>
                        <a:rPr b="1" dirty="0">
                          <a:solidFill>
                            <a:schemeClr val="dk2"/>
                          </a:solidFill>
                          <a:latin typeface="Belleza"/>
                          <a:ea typeface="Belleza"/>
                          <a:cs typeface="Belleza"/>
                          <a:sym typeface="Belleza"/>
                        </a:rPr>
                        <a:t>Circuit</a:t>
                      </a:r>
                      <a:r>
                        <a:rPr b="1" baseline="0" dirty="0">
                          <a:solidFill>
                            <a:schemeClr val="dk2"/>
                          </a:solidFill>
                          <a:latin typeface="Belleza"/>
                          <a:ea typeface="Belleza"/>
                          <a:cs typeface="Belleza"/>
                          <a:sym typeface="Belleza"/>
                        </a:rPr>
                        <a:t> Switching</a:t>
                      </a:r>
                      <a:endParaRPr b="1" dirty="0">
                        <a:solidFill>
                          <a:schemeClr val="dk2"/>
                        </a:solidFill>
                        <a:latin typeface="Belleza"/>
                        <a:ea typeface="Belleza"/>
                        <a:cs typeface="Belleza"/>
                        <a:sym typeface="Belleza"/>
                      </a:endParaRPr>
                    </a:p>
                  </a:txBody>
                  <a:tcPr marL="91425" marR="91425" marT="91425" marB="91425" anchor="ctr">
                    <a:lnL w="19050" cap="flat" cmpd="sng">
                      <a:solidFill>
                        <a:srgbClr val="838181">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id-ID" sz="1400" b="1" dirty="0">
                          <a:solidFill>
                            <a:schemeClr val="dk2"/>
                          </a:solidFill>
                          <a:latin typeface="Belleza"/>
                          <a:ea typeface="Belleza"/>
                          <a:cs typeface="Belleza"/>
                          <a:sym typeface="Belleza"/>
                        </a:rPr>
                        <a:t>ISDN</a:t>
                      </a:r>
                      <a:r>
                        <a:rPr lang="id-ID" sz="1400" b="1" baseline="0" dirty="0">
                          <a:solidFill>
                            <a:schemeClr val="dk2"/>
                          </a:solidFill>
                          <a:latin typeface="Belleza"/>
                          <a:ea typeface="Belleza"/>
                          <a:cs typeface="Belleza"/>
                          <a:sym typeface="Belleza"/>
                        </a:rPr>
                        <a:t> (Integrated Services Digital Network)</a:t>
                      </a:r>
                      <a:endParaRPr sz="1400" dirty="0">
                        <a:solidFill>
                          <a:schemeClr val="lt2"/>
                        </a:solidFill>
                        <a:latin typeface="Belleza"/>
                        <a:ea typeface="Belleza"/>
                        <a:cs typeface="Belleza"/>
                        <a:sym typeface="Belleza"/>
                      </a:endParaRPr>
                    </a:p>
                  </a:txBody>
                  <a:tcPr marL="91425" marR="91425" marT="91425" marB="91425" anchor="ctr">
                    <a:lnL w="19050" cap="flat" cmpd="sng">
                      <a:solidFill>
                        <a:schemeClr val="dk1"/>
                      </a:solidFill>
                      <a:prstDash val="solid"/>
                      <a:round/>
                      <a:headEnd type="none" w="sm" len="sm"/>
                      <a:tailEnd type="none" w="sm" len="sm"/>
                    </a:lnL>
                    <a:lnR w="19050" cap="flat" cmpd="sng">
                      <a:solidFill>
                        <a:srgbClr val="838181">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r h="384300">
                <a:tc>
                  <a:txBody>
                    <a:bodyPr/>
                    <a:lstStyle/>
                    <a:p>
                      <a:pPr marL="0" lvl="0" indent="0" algn="l" rtl="0">
                        <a:spcBef>
                          <a:spcPts val="0"/>
                        </a:spcBef>
                        <a:spcAft>
                          <a:spcPts val="0"/>
                        </a:spcAft>
                        <a:buNone/>
                      </a:pPr>
                      <a:r>
                        <a:rPr lang="id-ID" b="1" dirty="0">
                          <a:solidFill>
                            <a:schemeClr val="dk2"/>
                          </a:solidFill>
                          <a:uFill>
                            <a:noFill/>
                          </a:uFill>
                          <a:latin typeface="Belleza"/>
                          <a:ea typeface="Belleza"/>
                          <a:cs typeface="Belleza"/>
                          <a:sym typeface="Belleza"/>
                        </a:rPr>
                        <a:t>Packet</a:t>
                      </a:r>
                      <a:r>
                        <a:rPr lang="id-ID" b="1" baseline="0" dirty="0">
                          <a:solidFill>
                            <a:schemeClr val="dk2"/>
                          </a:solidFill>
                          <a:uFill>
                            <a:noFill/>
                          </a:uFill>
                          <a:latin typeface="Belleza"/>
                          <a:ea typeface="Belleza"/>
                          <a:cs typeface="Belleza"/>
                          <a:sym typeface="Belleza"/>
                        </a:rPr>
                        <a:t> Switching</a:t>
                      </a:r>
                      <a:endParaRPr b="1" dirty="0">
                        <a:solidFill>
                          <a:schemeClr val="dk2"/>
                        </a:solidFill>
                        <a:latin typeface="Belleza"/>
                        <a:ea typeface="Belleza"/>
                        <a:cs typeface="Belleza"/>
                        <a:sym typeface="Belleza"/>
                      </a:endParaRPr>
                    </a:p>
                  </a:txBody>
                  <a:tcPr marL="91425" marR="91425" marT="91425" marB="91425" anchor="ctr">
                    <a:lnL w="19050" cap="flat" cmpd="sng">
                      <a:solidFill>
                        <a:srgbClr val="838181">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id-ID" sz="1400" b="1" baseline="0" dirty="0">
                          <a:solidFill>
                            <a:schemeClr val="dk2"/>
                          </a:solidFill>
                          <a:latin typeface="Belleza"/>
                          <a:ea typeface="Belleza"/>
                          <a:cs typeface="Belleza"/>
                          <a:sym typeface="Belleza"/>
                        </a:rPr>
                        <a:t>X.25</a:t>
                      </a:r>
                    </a:p>
                  </a:txBody>
                  <a:tcPr marL="91425" marR="91425" marT="91425" marB="91425" anchor="ctr">
                    <a:lnL w="19050" cap="flat" cmpd="sng">
                      <a:solidFill>
                        <a:schemeClr val="dk1"/>
                      </a:solidFill>
                      <a:prstDash val="solid"/>
                      <a:round/>
                      <a:headEnd type="none" w="sm" len="sm"/>
                      <a:tailEnd type="none" w="sm" len="sm"/>
                    </a:lnL>
                    <a:lnR w="19050" cap="flat" cmpd="sng">
                      <a:solidFill>
                        <a:srgbClr val="838181">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2"/>
                  </a:ext>
                </a:extLst>
              </a:tr>
              <a:tr h="384300">
                <a:tc>
                  <a:txBody>
                    <a:bodyPr/>
                    <a:lstStyle/>
                    <a:p>
                      <a:pPr marL="0" lvl="0" indent="0" algn="l" rtl="0">
                        <a:spcBef>
                          <a:spcPts val="0"/>
                        </a:spcBef>
                        <a:spcAft>
                          <a:spcPts val="0"/>
                        </a:spcAft>
                        <a:buNone/>
                      </a:pPr>
                      <a:r>
                        <a:rPr lang="id-ID" b="1" dirty="0">
                          <a:solidFill>
                            <a:schemeClr val="dk2"/>
                          </a:solidFill>
                          <a:uFill>
                            <a:noFill/>
                          </a:uFill>
                          <a:latin typeface="Belleza"/>
                          <a:ea typeface="Belleza"/>
                          <a:cs typeface="Belleza"/>
                          <a:sym typeface="Belleza"/>
                        </a:rPr>
                        <a:t>HDLC</a:t>
                      </a:r>
                      <a:r>
                        <a:rPr lang="id-ID" b="1" baseline="0" dirty="0">
                          <a:solidFill>
                            <a:schemeClr val="dk2"/>
                          </a:solidFill>
                          <a:uFill>
                            <a:noFill/>
                          </a:uFill>
                          <a:latin typeface="Belleza"/>
                          <a:ea typeface="Belleza"/>
                          <a:cs typeface="Belleza"/>
                          <a:sym typeface="Belleza"/>
                        </a:rPr>
                        <a:t> (High Level Data Link Control)</a:t>
                      </a:r>
                      <a:endParaRPr b="1" dirty="0">
                        <a:solidFill>
                          <a:schemeClr val="dk2"/>
                        </a:solidFill>
                        <a:latin typeface="Belleza"/>
                        <a:ea typeface="Belleza"/>
                        <a:cs typeface="Belleza"/>
                        <a:sym typeface="Belleza"/>
                      </a:endParaRPr>
                    </a:p>
                  </a:txBody>
                  <a:tcPr marL="91425" marR="91425" marT="91425" marB="91425" anchor="ctr">
                    <a:lnL w="19050" cap="flat" cmpd="sng">
                      <a:solidFill>
                        <a:srgbClr val="838181">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id-ID" b="1" baseline="0" dirty="0">
                          <a:solidFill>
                            <a:schemeClr val="dk2"/>
                          </a:solidFill>
                          <a:latin typeface="Belleza"/>
                          <a:ea typeface="Belleza"/>
                          <a:cs typeface="Belleza"/>
                          <a:sym typeface="Belleza"/>
                        </a:rPr>
                        <a:t>LAPB (Link Access Procedure Balanced)</a:t>
                      </a:r>
                      <a:endParaRPr sz="1400" b="1" dirty="0">
                        <a:solidFill>
                          <a:srgbClr val="CEC2B6"/>
                        </a:solidFill>
                        <a:latin typeface="Belleza"/>
                        <a:ea typeface="Belleza"/>
                        <a:cs typeface="Belleza"/>
                        <a:sym typeface="Belleza"/>
                      </a:endParaRPr>
                    </a:p>
                  </a:txBody>
                  <a:tcPr marL="91425" marR="91425" marT="91425" marB="91425" anchor="ctr">
                    <a:lnL w="19050" cap="flat" cmpd="sng">
                      <a:solidFill>
                        <a:schemeClr val="dk1"/>
                      </a:solidFill>
                      <a:prstDash val="solid"/>
                      <a:round/>
                      <a:headEnd type="none" w="sm" len="sm"/>
                      <a:tailEnd type="none" w="sm" len="sm"/>
                    </a:lnL>
                    <a:lnR w="19050" cap="flat" cmpd="sng">
                      <a:solidFill>
                        <a:srgbClr val="838181">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3"/>
                  </a:ext>
                </a:extLst>
              </a:tr>
              <a:tr h="279682">
                <a:tc>
                  <a:txBody>
                    <a:bodyPr/>
                    <a:lstStyle/>
                    <a:p>
                      <a:pPr marL="0" lvl="0" indent="0" algn="l" rtl="0">
                        <a:spcBef>
                          <a:spcPts val="0"/>
                        </a:spcBef>
                        <a:spcAft>
                          <a:spcPts val="0"/>
                        </a:spcAft>
                        <a:buNone/>
                      </a:pPr>
                      <a:r>
                        <a:rPr b="1" dirty="0">
                          <a:solidFill>
                            <a:schemeClr val="dk2"/>
                          </a:solidFill>
                          <a:latin typeface="Belleza"/>
                          <a:ea typeface="Belleza"/>
                          <a:cs typeface="Belleza"/>
                          <a:sym typeface="Belleza"/>
                        </a:rPr>
                        <a:t>PPP</a:t>
                      </a:r>
                      <a:r>
                        <a:rPr b="1" baseline="0" dirty="0">
                          <a:solidFill>
                            <a:schemeClr val="dk2"/>
                          </a:solidFill>
                          <a:latin typeface="Belleza"/>
                          <a:ea typeface="Belleza"/>
                          <a:cs typeface="Belleza"/>
                          <a:sym typeface="Belleza"/>
                        </a:rPr>
                        <a:t> (Point-to-Point Protocol)</a:t>
                      </a:r>
                      <a:endParaRPr b="1" dirty="0">
                        <a:solidFill>
                          <a:schemeClr val="dk2"/>
                        </a:solidFill>
                        <a:latin typeface="Belleza"/>
                        <a:ea typeface="Belleza"/>
                        <a:cs typeface="Belleza"/>
                        <a:sym typeface="Belleza"/>
                      </a:endParaRPr>
                    </a:p>
                  </a:txBody>
                  <a:tcPr marL="91425" marR="91425" marT="91425" marB="91425" anchor="ctr">
                    <a:lnL w="19050" cap="flat" cmpd="sng">
                      <a:solidFill>
                        <a:srgbClr val="838181">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d-ID" sz="1400" b="1" baseline="0" dirty="0">
                          <a:solidFill>
                            <a:schemeClr val="dk2"/>
                          </a:solidFill>
                          <a:latin typeface="Belleza"/>
                          <a:ea typeface="Belleza"/>
                          <a:cs typeface="Belleza"/>
                          <a:sym typeface="Belleza"/>
                        </a:rPr>
                        <a:t>SDLC (Synchronous Data Link Control)</a:t>
                      </a:r>
                      <a:endParaRPr sz="1100" dirty="0">
                        <a:solidFill>
                          <a:schemeClr val="lt2"/>
                        </a:solidFill>
                        <a:latin typeface="Belleza"/>
                        <a:ea typeface="Belleza"/>
                        <a:cs typeface="Belleza"/>
                        <a:sym typeface="Belleza"/>
                      </a:endParaRPr>
                    </a:p>
                  </a:txBody>
                  <a:tcPr marL="91425" marR="91425" marT="91425" marB="91425" anchor="ctr">
                    <a:lnL w="19050" cap="flat" cmpd="sng">
                      <a:solidFill>
                        <a:schemeClr val="dk1"/>
                      </a:solidFill>
                      <a:prstDash val="solid"/>
                      <a:round/>
                      <a:headEnd type="none" w="sm" len="sm"/>
                      <a:tailEnd type="none" w="sm" len="sm"/>
                    </a:lnL>
                    <a:lnR w="19050" cap="flat" cmpd="sng">
                      <a:solidFill>
                        <a:srgbClr val="838181">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4"/>
                  </a:ext>
                </a:extLst>
              </a:tr>
              <a:tr h="384300">
                <a:tc>
                  <a:txBody>
                    <a:bodyPr/>
                    <a:lstStyle/>
                    <a:p>
                      <a:pPr marL="0" lvl="0" indent="0" algn="l" rtl="0">
                        <a:spcBef>
                          <a:spcPts val="0"/>
                        </a:spcBef>
                        <a:spcAft>
                          <a:spcPts val="0"/>
                        </a:spcAft>
                        <a:buNone/>
                      </a:pPr>
                      <a:endParaRPr b="1" dirty="0">
                        <a:solidFill>
                          <a:schemeClr val="dk2"/>
                        </a:solidFill>
                        <a:latin typeface="Belleza"/>
                        <a:ea typeface="Belleza"/>
                        <a:cs typeface="Belleza"/>
                        <a:sym typeface="Belleza"/>
                      </a:endParaRPr>
                    </a:p>
                  </a:txBody>
                  <a:tcPr marL="91425" marR="91425" marT="91425" marB="91425" anchor="ctr">
                    <a:lnL w="19050" cap="flat" cmpd="sng">
                      <a:solidFill>
                        <a:srgbClr val="838181">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838181">
                          <a:alpha val="0"/>
                        </a:srgbClr>
                      </a:solidFill>
                      <a:prstDash val="solid"/>
                      <a:round/>
                      <a:headEnd type="none" w="sm" len="sm"/>
                      <a:tailEnd type="none" w="sm" len="sm"/>
                    </a:lnB>
                  </a:tcPr>
                </a:tc>
                <a:tc>
                  <a:txBody>
                    <a:bodyPr/>
                    <a:lstStyle/>
                    <a:p>
                      <a:pPr marL="0" lvl="0" indent="0" algn="l" rtl="0">
                        <a:spcBef>
                          <a:spcPts val="0"/>
                        </a:spcBef>
                        <a:spcAft>
                          <a:spcPts val="1600"/>
                        </a:spcAft>
                        <a:buClr>
                          <a:srgbClr val="000000"/>
                        </a:buClr>
                        <a:buSzPts val="1100"/>
                        <a:buFont typeface="Arial"/>
                        <a:buNone/>
                      </a:pPr>
                      <a:endParaRPr sz="1100" u="sng" dirty="0">
                        <a:solidFill>
                          <a:schemeClr val="lt2"/>
                        </a:solidFill>
                        <a:latin typeface="Belleza"/>
                        <a:ea typeface="Belleza"/>
                        <a:cs typeface="Belleza"/>
                        <a:sym typeface="Belleza"/>
                      </a:endParaRPr>
                    </a:p>
                  </a:txBody>
                  <a:tcPr marL="91425" marR="91425" marT="91425" marB="91425" anchor="ctr">
                    <a:lnL w="19050" cap="flat" cmpd="sng">
                      <a:solidFill>
                        <a:schemeClr val="dk1"/>
                      </a:solidFill>
                      <a:prstDash val="solid"/>
                      <a:round/>
                      <a:headEnd type="none" w="sm" len="sm"/>
                      <a:tailEnd type="none" w="sm" len="sm"/>
                    </a:lnL>
                    <a:lnR w="19050" cap="flat" cmpd="sng">
                      <a:solidFill>
                        <a:srgbClr val="838181">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838181">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grpSp>
        <p:nvGrpSpPr>
          <p:cNvPr id="267" name="Google Shape;267;p32"/>
          <p:cNvGrpSpPr/>
          <p:nvPr/>
        </p:nvGrpSpPr>
        <p:grpSpPr>
          <a:xfrm>
            <a:off x="271877" y="372022"/>
            <a:ext cx="1001562" cy="978835"/>
            <a:chOff x="1601875" y="3436850"/>
            <a:chExt cx="1534725" cy="1499900"/>
          </a:xfrm>
        </p:grpSpPr>
        <p:sp>
          <p:nvSpPr>
            <p:cNvPr id="268" name="Google Shape;268;p32"/>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32"/>
          <p:cNvGrpSpPr/>
          <p:nvPr/>
        </p:nvGrpSpPr>
        <p:grpSpPr>
          <a:xfrm flipH="1">
            <a:off x="7870552" y="372022"/>
            <a:ext cx="1001562" cy="978835"/>
            <a:chOff x="1601875" y="3436850"/>
            <a:chExt cx="1534725" cy="1499900"/>
          </a:xfrm>
        </p:grpSpPr>
        <p:sp>
          <p:nvSpPr>
            <p:cNvPr id="276" name="Google Shape;276;p32"/>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250"/>
                                  </p:stCondLst>
                                  <p:childTnLst>
                                    <p:set>
                                      <p:cBhvr>
                                        <p:cTn id="6" dur="1" fill="hold">
                                          <p:stCondLst>
                                            <p:cond delay="0"/>
                                          </p:stCondLst>
                                        </p:cTn>
                                        <p:tgtEl>
                                          <p:spTgt spid="262"/>
                                        </p:tgtEl>
                                        <p:attrNameLst>
                                          <p:attrName>style.visibility</p:attrName>
                                        </p:attrNameLst>
                                      </p:cBhvr>
                                      <p:to>
                                        <p:strVal val="visible"/>
                                      </p:to>
                                    </p:set>
                                    <p:animEffect transition="in" filter="barn(outVertical)">
                                      <p:cBhvr>
                                        <p:cTn id="7" dur="1000"/>
                                        <p:tgtEl>
                                          <p:spTgt spid="2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263"/>
                                        </p:tgtEl>
                                        <p:attrNameLst>
                                          <p:attrName>style.visibility</p:attrName>
                                        </p:attrNameLst>
                                      </p:cBhvr>
                                      <p:to>
                                        <p:strVal val="visible"/>
                                      </p:to>
                                    </p:set>
                                    <p:animEffect transition="in" filter="fade">
                                      <p:cBhvr>
                                        <p:cTn id="12"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a:spLocks noGrp="1"/>
          </p:cNvSpPr>
          <p:nvPr>
            <p:ph type="title"/>
          </p:nvPr>
        </p:nvSpPr>
        <p:spPr>
          <a:xfrm>
            <a:off x="2095050" y="2005525"/>
            <a:ext cx="4953900" cy="9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5000" dirty="0"/>
              <a:t>Teknologi</a:t>
            </a:r>
            <a:r>
              <a:rPr lang="en" sz="5000" dirty="0"/>
              <a:t> </a:t>
            </a:r>
            <a:r>
              <a:rPr lang="id-ID" sz="5000" dirty="0">
                <a:solidFill>
                  <a:schemeClr val="dk1"/>
                </a:solidFill>
              </a:rPr>
              <a:t>WAN</a:t>
            </a:r>
            <a:endParaRPr sz="5000" dirty="0">
              <a:solidFill>
                <a:schemeClr val="dk1"/>
              </a:solidFill>
            </a:endParaRPr>
          </a:p>
        </p:txBody>
      </p:sp>
      <p:sp>
        <p:nvSpPr>
          <p:cNvPr id="320" name="Google Shape;320;p35"/>
          <p:cNvSpPr txBox="1">
            <a:spLocks noGrp="1"/>
          </p:cNvSpPr>
          <p:nvPr>
            <p:ph type="subTitle" idx="1"/>
          </p:nvPr>
        </p:nvSpPr>
        <p:spPr>
          <a:xfrm>
            <a:off x="2915399" y="2933261"/>
            <a:ext cx="3354197" cy="6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FFAEE6"/>
              </a:buClr>
              <a:buSzPts val="1100"/>
              <a:buFont typeface="Arial"/>
              <a:buNone/>
            </a:pPr>
            <a:r>
              <a:rPr lang="id-ID" dirty="0" smtClean="0"/>
              <a:t>Klasifikasi WAN, Topologi </a:t>
            </a:r>
            <a:r>
              <a:rPr lang="id-ID" dirty="0" smtClean="0"/>
              <a:t>Wide Area </a:t>
            </a:r>
            <a:r>
              <a:rPr lang="id-ID" dirty="0" smtClean="0"/>
              <a:t>Network (WAN)</a:t>
            </a:r>
            <a:endParaRPr dirty="0"/>
          </a:p>
        </p:txBody>
      </p:sp>
      <p:sp>
        <p:nvSpPr>
          <p:cNvPr id="321" name="Google Shape;321;p35"/>
          <p:cNvSpPr txBox="1">
            <a:spLocks noGrp="1"/>
          </p:cNvSpPr>
          <p:nvPr>
            <p:ph type="title" idx="2"/>
          </p:nvPr>
        </p:nvSpPr>
        <p:spPr>
          <a:xfrm>
            <a:off x="3595650" y="853899"/>
            <a:ext cx="1952700" cy="10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smtClean="0"/>
              <a:t>2</a:t>
            </a:r>
            <a:endParaRPr dirty="0"/>
          </a:p>
        </p:txBody>
      </p:sp>
      <p:grpSp>
        <p:nvGrpSpPr>
          <p:cNvPr id="322" name="Google Shape;322;p35"/>
          <p:cNvGrpSpPr/>
          <p:nvPr/>
        </p:nvGrpSpPr>
        <p:grpSpPr>
          <a:xfrm>
            <a:off x="2278814" y="991272"/>
            <a:ext cx="1001562" cy="978835"/>
            <a:chOff x="1601875" y="3436850"/>
            <a:chExt cx="1534725" cy="1499900"/>
          </a:xfrm>
        </p:grpSpPr>
        <p:sp>
          <p:nvSpPr>
            <p:cNvPr id="323" name="Google Shape;323;p3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35"/>
          <p:cNvGrpSpPr/>
          <p:nvPr/>
        </p:nvGrpSpPr>
        <p:grpSpPr>
          <a:xfrm flipH="1">
            <a:off x="5863614" y="991272"/>
            <a:ext cx="1001562" cy="978835"/>
            <a:chOff x="1601875" y="3436850"/>
            <a:chExt cx="1534725" cy="1499900"/>
          </a:xfrm>
        </p:grpSpPr>
        <p:sp>
          <p:nvSpPr>
            <p:cNvPr id="331" name="Google Shape;331;p3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5"/>
          <p:cNvGrpSpPr/>
          <p:nvPr/>
        </p:nvGrpSpPr>
        <p:grpSpPr>
          <a:xfrm rot="10800000" flipH="1">
            <a:off x="3990360" y="4166141"/>
            <a:ext cx="1163276" cy="707274"/>
            <a:chOff x="2960625" y="806025"/>
            <a:chExt cx="1600325" cy="973000"/>
          </a:xfrm>
        </p:grpSpPr>
        <p:sp>
          <p:nvSpPr>
            <p:cNvPr id="339" name="Google Shape;339;p35"/>
            <p:cNvSpPr/>
            <p:nvPr/>
          </p:nvSpPr>
          <p:spPr>
            <a:xfrm>
              <a:off x="3165775" y="1074550"/>
              <a:ext cx="211825" cy="41050"/>
            </a:xfrm>
            <a:custGeom>
              <a:avLst/>
              <a:gdLst/>
              <a:ahLst/>
              <a:cxnLst/>
              <a:rect l="l" t="t" r="r" b="b"/>
              <a:pathLst>
                <a:path w="8473" h="1642" extrusionOk="0">
                  <a:moveTo>
                    <a:pt x="0" y="0"/>
                  </a:moveTo>
                  <a:lnTo>
                    <a:pt x="0" y="0"/>
                  </a:lnTo>
                  <a:cubicBezTo>
                    <a:pt x="623" y="1067"/>
                    <a:pt x="2279" y="1641"/>
                    <a:pt x="4069" y="1641"/>
                  </a:cubicBezTo>
                  <a:cubicBezTo>
                    <a:pt x="5636" y="1641"/>
                    <a:pt x="7305" y="1201"/>
                    <a:pt x="8473" y="267"/>
                  </a:cubicBezTo>
                  <a:lnTo>
                    <a:pt x="8473" y="267"/>
                  </a:lnTo>
                  <a:cubicBezTo>
                    <a:pt x="7050" y="790"/>
                    <a:pt x="5660" y="1097"/>
                    <a:pt x="4281" y="1097"/>
                  </a:cubicBezTo>
                  <a:cubicBezTo>
                    <a:pt x="2848" y="1097"/>
                    <a:pt x="1428" y="76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3670300" y="1329725"/>
              <a:ext cx="29200" cy="250200"/>
            </a:xfrm>
            <a:custGeom>
              <a:avLst/>
              <a:gdLst/>
              <a:ahLst/>
              <a:cxnLst/>
              <a:rect l="l" t="t" r="r" b="b"/>
              <a:pathLst>
                <a:path w="1168" h="10008" extrusionOk="0">
                  <a:moveTo>
                    <a:pt x="0" y="1"/>
                  </a:moveTo>
                  <a:lnTo>
                    <a:pt x="0" y="10008"/>
                  </a:lnTo>
                  <a:cubicBezTo>
                    <a:pt x="1168" y="6672"/>
                    <a:pt x="501" y="33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960625" y="806025"/>
              <a:ext cx="1600325" cy="973000"/>
            </a:xfrm>
            <a:custGeom>
              <a:avLst/>
              <a:gdLst/>
              <a:ahLst/>
              <a:cxnLst/>
              <a:rect l="l" t="t" r="r" b="b"/>
              <a:pathLst>
                <a:path w="64013" h="38920" extrusionOk="0">
                  <a:moveTo>
                    <a:pt x="31956" y="1168"/>
                  </a:moveTo>
                  <a:cubicBezTo>
                    <a:pt x="32090" y="1168"/>
                    <a:pt x="33257" y="1701"/>
                    <a:pt x="33424" y="1802"/>
                  </a:cubicBezTo>
                  <a:cubicBezTo>
                    <a:pt x="33758" y="1968"/>
                    <a:pt x="34091" y="2035"/>
                    <a:pt x="34425" y="2168"/>
                  </a:cubicBezTo>
                  <a:cubicBezTo>
                    <a:pt x="35526" y="2535"/>
                    <a:pt x="35792" y="2836"/>
                    <a:pt x="35692" y="3636"/>
                  </a:cubicBezTo>
                  <a:cubicBezTo>
                    <a:pt x="35559" y="4604"/>
                    <a:pt x="35092" y="5037"/>
                    <a:pt x="34025" y="5137"/>
                  </a:cubicBezTo>
                  <a:cubicBezTo>
                    <a:pt x="33891" y="5137"/>
                    <a:pt x="33758" y="5171"/>
                    <a:pt x="33591" y="5271"/>
                  </a:cubicBezTo>
                  <a:cubicBezTo>
                    <a:pt x="33891" y="5971"/>
                    <a:pt x="34525" y="6005"/>
                    <a:pt x="35059" y="6105"/>
                  </a:cubicBezTo>
                  <a:cubicBezTo>
                    <a:pt x="35592" y="6171"/>
                    <a:pt x="36126" y="6138"/>
                    <a:pt x="36693" y="6171"/>
                  </a:cubicBezTo>
                  <a:cubicBezTo>
                    <a:pt x="37627" y="6305"/>
                    <a:pt x="38094" y="6838"/>
                    <a:pt x="38061" y="7806"/>
                  </a:cubicBezTo>
                  <a:cubicBezTo>
                    <a:pt x="37961" y="8640"/>
                    <a:pt x="37594" y="9340"/>
                    <a:pt x="36893" y="9841"/>
                  </a:cubicBezTo>
                  <a:cubicBezTo>
                    <a:pt x="36193" y="10341"/>
                    <a:pt x="35459" y="10808"/>
                    <a:pt x="34625" y="11342"/>
                  </a:cubicBezTo>
                  <a:cubicBezTo>
                    <a:pt x="34625" y="10174"/>
                    <a:pt x="36093" y="9140"/>
                    <a:pt x="36193" y="7305"/>
                  </a:cubicBezTo>
                  <a:lnTo>
                    <a:pt x="36193" y="7305"/>
                  </a:lnTo>
                  <a:cubicBezTo>
                    <a:pt x="35868" y="7760"/>
                    <a:pt x="34372" y="9544"/>
                    <a:pt x="34233" y="9544"/>
                  </a:cubicBezTo>
                  <a:cubicBezTo>
                    <a:pt x="34229" y="9544"/>
                    <a:pt x="34226" y="9543"/>
                    <a:pt x="34225" y="9540"/>
                  </a:cubicBezTo>
                  <a:cubicBezTo>
                    <a:pt x="34291" y="8940"/>
                    <a:pt x="34358" y="8306"/>
                    <a:pt x="34425" y="7672"/>
                  </a:cubicBezTo>
                  <a:cubicBezTo>
                    <a:pt x="34424" y="7672"/>
                    <a:pt x="34424" y="7672"/>
                    <a:pt x="34423" y="7672"/>
                  </a:cubicBezTo>
                  <a:cubicBezTo>
                    <a:pt x="34367" y="7672"/>
                    <a:pt x="33551" y="8751"/>
                    <a:pt x="33091" y="9507"/>
                  </a:cubicBezTo>
                  <a:cubicBezTo>
                    <a:pt x="32624" y="7339"/>
                    <a:pt x="32090" y="3236"/>
                    <a:pt x="31956" y="3236"/>
                  </a:cubicBezTo>
                  <a:cubicBezTo>
                    <a:pt x="31890" y="3236"/>
                    <a:pt x="31289" y="7339"/>
                    <a:pt x="30856" y="9507"/>
                  </a:cubicBezTo>
                  <a:cubicBezTo>
                    <a:pt x="30396" y="8719"/>
                    <a:pt x="29612" y="7672"/>
                    <a:pt x="29525" y="7672"/>
                  </a:cubicBezTo>
                  <a:cubicBezTo>
                    <a:pt x="29524" y="7672"/>
                    <a:pt x="29522" y="7672"/>
                    <a:pt x="29521" y="7672"/>
                  </a:cubicBezTo>
                  <a:cubicBezTo>
                    <a:pt x="29588" y="8306"/>
                    <a:pt x="29621" y="8940"/>
                    <a:pt x="29721" y="9540"/>
                  </a:cubicBezTo>
                  <a:cubicBezTo>
                    <a:pt x="29720" y="9542"/>
                    <a:pt x="29717" y="9542"/>
                    <a:pt x="29715" y="9542"/>
                  </a:cubicBezTo>
                  <a:cubicBezTo>
                    <a:pt x="29567" y="9542"/>
                    <a:pt x="28081" y="7764"/>
                    <a:pt x="27753" y="7305"/>
                  </a:cubicBezTo>
                  <a:lnTo>
                    <a:pt x="27753" y="7305"/>
                  </a:lnTo>
                  <a:cubicBezTo>
                    <a:pt x="27853" y="9140"/>
                    <a:pt x="29288" y="10174"/>
                    <a:pt x="29288" y="11342"/>
                  </a:cubicBezTo>
                  <a:cubicBezTo>
                    <a:pt x="28454" y="10808"/>
                    <a:pt x="27753" y="10341"/>
                    <a:pt x="27053" y="9841"/>
                  </a:cubicBezTo>
                  <a:cubicBezTo>
                    <a:pt x="26352" y="9340"/>
                    <a:pt x="25952" y="8640"/>
                    <a:pt x="25885" y="7806"/>
                  </a:cubicBezTo>
                  <a:cubicBezTo>
                    <a:pt x="25785" y="6838"/>
                    <a:pt x="26252" y="6271"/>
                    <a:pt x="27253" y="6171"/>
                  </a:cubicBezTo>
                  <a:cubicBezTo>
                    <a:pt x="27787" y="6138"/>
                    <a:pt x="28354" y="6171"/>
                    <a:pt x="28888" y="6105"/>
                  </a:cubicBezTo>
                  <a:cubicBezTo>
                    <a:pt x="29421" y="6005"/>
                    <a:pt x="30055" y="5971"/>
                    <a:pt x="30355" y="5271"/>
                  </a:cubicBezTo>
                  <a:cubicBezTo>
                    <a:pt x="30188" y="5204"/>
                    <a:pt x="30055" y="5171"/>
                    <a:pt x="29922" y="5137"/>
                  </a:cubicBezTo>
                  <a:cubicBezTo>
                    <a:pt x="28854" y="5004"/>
                    <a:pt x="28387" y="4604"/>
                    <a:pt x="28254" y="3636"/>
                  </a:cubicBezTo>
                  <a:cubicBezTo>
                    <a:pt x="28187" y="2869"/>
                    <a:pt x="28421" y="2602"/>
                    <a:pt x="29521" y="2168"/>
                  </a:cubicBezTo>
                  <a:cubicBezTo>
                    <a:pt x="29855" y="2035"/>
                    <a:pt x="30222" y="1968"/>
                    <a:pt x="30522" y="1802"/>
                  </a:cubicBezTo>
                  <a:cubicBezTo>
                    <a:pt x="30689" y="1701"/>
                    <a:pt x="31856" y="1168"/>
                    <a:pt x="31956" y="1168"/>
                  </a:cubicBezTo>
                  <a:close/>
                  <a:moveTo>
                    <a:pt x="6821" y="8704"/>
                  </a:moveTo>
                  <a:cubicBezTo>
                    <a:pt x="7255" y="8704"/>
                    <a:pt x="7672" y="8922"/>
                    <a:pt x="8073" y="9040"/>
                  </a:cubicBezTo>
                  <a:cubicBezTo>
                    <a:pt x="9340" y="9440"/>
                    <a:pt x="10541" y="9841"/>
                    <a:pt x="11842" y="10141"/>
                  </a:cubicBezTo>
                  <a:cubicBezTo>
                    <a:pt x="12402" y="10267"/>
                    <a:pt x="12959" y="10318"/>
                    <a:pt x="13514" y="10318"/>
                  </a:cubicBezTo>
                  <a:cubicBezTo>
                    <a:pt x="15009" y="10318"/>
                    <a:pt x="16487" y="9950"/>
                    <a:pt x="17946" y="9707"/>
                  </a:cubicBezTo>
                  <a:cubicBezTo>
                    <a:pt x="18918" y="9547"/>
                    <a:pt x="19878" y="9460"/>
                    <a:pt x="20822" y="9460"/>
                  </a:cubicBezTo>
                  <a:cubicBezTo>
                    <a:pt x="23408" y="9460"/>
                    <a:pt x="25872" y="10111"/>
                    <a:pt x="28120" y="11675"/>
                  </a:cubicBezTo>
                  <a:cubicBezTo>
                    <a:pt x="28687" y="12076"/>
                    <a:pt x="29088" y="12476"/>
                    <a:pt x="29588" y="12910"/>
                  </a:cubicBezTo>
                  <a:cubicBezTo>
                    <a:pt x="29555" y="12976"/>
                    <a:pt x="29455" y="13076"/>
                    <a:pt x="29421" y="13110"/>
                  </a:cubicBezTo>
                  <a:cubicBezTo>
                    <a:pt x="29288" y="13010"/>
                    <a:pt x="29121" y="12976"/>
                    <a:pt x="29021" y="12910"/>
                  </a:cubicBezTo>
                  <a:cubicBezTo>
                    <a:pt x="27053" y="11386"/>
                    <a:pt x="24978" y="10735"/>
                    <a:pt x="22795" y="10735"/>
                  </a:cubicBezTo>
                  <a:cubicBezTo>
                    <a:pt x="21537" y="10735"/>
                    <a:pt x="20243" y="10951"/>
                    <a:pt x="18914" y="11342"/>
                  </a:cubicBezTo>
                  <a:cubicBezTo>
                    <a:pt x="17213" y="11842"/>
                    <a:pt x="15711" y="12709"/>
                    <a:pt x="14277" y="13777"/>
                  </a:cubicBezTo>
                  <a:cubicBezTo>
                    <a:pt x="13677" y="14210"/>
                    <a:pt x="13043" y="14644"/>
                    <a:pt x="12442" y="15144"/>
                  </a:cubicBezTo>
                  <a:cubicBezTo>
                    <a:pt x="10675" y="16612"/>
                    <a:pt x="8673" y="17513"/>
                    <a:pt x="6371" y="17846"/>
                  </a:cubicBezTo>
                  <a:cubicBezTo>
                    <a:pt x="6676" y="17879"/>
                    <a:pt x="6979" y="17897"/>
                    <a:pt x="7280" y="17897"/>
                  </a:cubicBezTo>
                  <a:cubicBezTo>
                    <a:pt x="8494" y="17897"/>
                    <a:pt x="9665" y="17614"/>
                    <a:pt x="10708" y="16946"/>
                  </a:cubicBezTo>
                  <a:cubicBezTo>
                    <a:pt x="12009" y="16112"/>
                    <a:pt x="13243" y="15211"/>
                    <a:pt x="14511" y="14377"/>
                  </a:cubicBezTo>
                  <a:cubicBezTo>
                    <a:pt x="16245" y="13176"/>
                    <a:pt x="18180" y="12276"/>
                    <a:pt x="20248" y="11842"/>
                  </a:cubicBezTo>
                  <a:cubicBezTo>
                    <a:pt x="20515" y="11809"/>
                    <a:pt x="20782" y="11809"/>
                    <a:pt x="21215" y="11775"/>
                  </a:cubicBezTo>
                  <a:lnTo>
                    <a:pt x="21215" y="11775"/>
                  </a:lnTo>
                  <a:cubicBezTo>
                    <a:pt x="21015" y="11976"/>
                    <a:pt x="20949" y="12076"/>
                    <a:pt x="20848" y="12109"/>
                  </a:cubicBezTo>
                  <a:cubicBezTo>
                    <a:pt x="18247" y="13010"/>
                    <a:pt x="16045" y="14511"/>
                    <a:pt x="13910" y="16245"/>
                  </a:cubicBezTo>
                  <a:cubicBezTo>
                    <a:pt x="12776" y="17113"/>
                    <a:pt x="11675" y="18013"/>
                    <a:pt x="10541" y="18914"/>
                  </a:cubicBezTo>
                  <a:cubicBezTo>
                    <a:pt x="9101" y="19957"/>
                    <a:pt x="7568" y="20574"/>
                    <a:pt x="5654" y="20574"/>
                  </a:cubicBezTo>
                  <a:cubicBezTo>
                    <a:pt x="4997" y="20574"/>
                    <a:pt x="4295" y="20502"/>
                    <a:pt x="3536" y="20348"/>
                  </a:cubicBezTo>
                  <a:lnTo>
                    <a:pt x="3536" y="20348"/>
                  </a:lnTo>
                  <a:cubicBezTo>
                    <a:pt x="4497" y="20949"/>
                    <a:pt x="5440" y="21255"/>
                    <a:pt x="6404" y="21255"/>
                  </a:cubicBezTo>
                  <a:cubicBezTo>
                    <a:pt x="6778" y="21255"/>
                    <a:pt x="7156" y="21209"/>
                    <a:pt x="7539" y="21115"/>
                  </a:cubicBezTo>
                  <a:cubicBezTo>
                    <a:pt x="9274" y="20715"/>
                    <a:pt x="10775" y="19848"/>
                    <a:pt x="12209" y="18814"/>
                  </a:cubicBezTo>
                  <a:cubicBezTo>
                    <a:pt x="13677" y="17746"/>
                    <a:pt x="15111" y="16545"/>
                    <a:pt x="16612" y="15478"/>
                  </a:cubicBezTo>
                  <a:cubicBezTo>
                    <a:pt x="18180" y="14344"/>
                    <a:pt x="19848" y="13477"/>
                    <a:pt x="21682" y="12976"/>
                  </a:cubicBezTo>
                  <a:cubicBezTo>
                    <a:pt x="21766" y="12960"/>
                    <a:pt x="21849" y="12951"/>
                    <a:pt x="21937" y="12951"/>
                  </a:cubicBezTo>
                  <a:cubicBezTo>
                    <a:pt x="22024" y="12951"/>
                    <a:pt x="22116" y="12960"/>
                    <a:pt x="22216" y="12976"/>
                  </a:cubicBezTo>
                  <a:cubicBezTo>
                    <a:pt x="19214" y="14110"/>
                    <a:pt x="17112" y="16412"/>
                    <a:pt x="15044" y="18647"/>
                  </a:cubicBezTo>
                  <a:cubicBezTo>
                    <a:pt x="13577" y="20215"/>
                    <a:pt x="11842" y="21382"/>
                    <a:pt x="9774" y="22016"/>
                  </a:cubicBezTo>
                  <a:cubicBezTo>
                    <a:pt x="9507" y="22116"/>
                    <a:pt x="9207" y="22216"/>
                    <a:pt x="8940" y="22383"/>
                  </a:cubicBezTo>
                  <a:cubicBezTo>
                    <a:pt x="10841" y="22316"/>
                    <a:pt x="12543" y="21682"/>
                    <a:pt x="14010" y="20548"/>
                  </a:cubicBezTo>
                  <a:cubicBezTo>
                    <a:pt x="14911" y="19848"/>
                    <a:pt x="15745" y="19014"/>
                    <a:pt x="16612" y="18213"/>
                  </a:cubicBezTo>
                  <a:cubicBezTo>
                    <a:pt x="17713" y="17279"/>
                    <a:pt x="18747" y="16312"/>
                    <a:pt x="19881" y="15411"/>
                  </a:cubicBezTo>
                  <a:cubicBezTo>
                    <a:pt x="20682" y="14778"/>
                    <a:pt x="21582" y="14277"/>
                    <a:pt x="22716" y="14177"/>
                  </a:cubicBezTo>
                  <a:lnTo>
                    <a:pt x="22716" y="14177"/>
                  </a:lnTo>
                  <a:cubicBezTo>
                    <a:pt x="19681" y="15712"/>
                    <a:pt x="18347" y="18947"/>
                    <a:pt x="15745" y="21182"/>
                  </a:cubicBezTo>
                  <a:cubicBezTo>
                    <a:pt x="16879" y="20715"/>
                    <a:pt x="17613" y="20015"/>
                    <a:pt x="18714" y="18847"/>
                  </a:cubicBezTo>
                  <a:cubicBezTo>
                    <a:pt x="19714" y="17813"/>
                    <a:pt x="20748" y="16812"/>
                    <a:pt x="21849" y="15945"/>
                  </a:cubicBezTo>
                  <a:cubicBezTo>
                    <a:pt x="22450" y="15445"/>
                    <a:pt x="23284" y="15144"/>
                    <a:pt x="24218" y="14944"/>
                  </a:cubicBezTo>
                  <a:lnTo>
                    <a:pt x="24218" y="14944"/>
                  </a:lnTo>
                  <a:cubicBezTo>
                    <a:pt x="24051" y="15111"/>
                    <a:pt x="23917" y="15278"/>
                    <a:pt x="23751" y="15445"/>
                  </a:cubicBezTo>
                  <a:cubicBezTo>
                    <a:pt x="22516" y="16712"/>
                    <a:pt x="21249" y="18013"/>
                    <a:pt x="19948" y="19281"/>
                  </a:cubicBezTo>
                  <a:cubicBezTo>
                    <a:pt x="18580" y="20615"/>
                    <a:pt x="17246" y="22016"/>
                    <a:pt x="15678" y="23150"/>
                  </a:cubicBezTo>
                  <a:cubicBezTo>
                    <a:pt x="13836" y="24559"/>
                    <a:pt x="11628" y="25235"/>
                    <a:pt x="9410" y="25235"/>
                  </a:cubicBezTo>
                  <a:cubicBezTo>
                    <a:pt x="6848" y="25235"/>
                    <a:pt x="4273" y="24333"/>
                    <a:pt x="2235" y="22616"/>
                  </a:cubicBezTo>
                  <a:cubicBezTo>
                    <a:pt x="2068" y="22483"/>
                    <a:pt x="1935" y="22283"/>
                    <a:pt x="1768" y="22116"/>
                  </a:cubicBezTo>
                  <a:cubicBezTo>
                    <a:pt x="2035" y="21516"/>
                    <a:pt x="2869" y="21249"/>
                    <a:pt x="2502" y="20482"/>
                  </a:cubicBezTo>
                  <a:cubicBezTo>
                    <a:pt x="2202" y="19948"/>
                    <a:pt x="1768" y="19481"/>
                    <a:pt x="1368" y="18847"/>
                  </a:cubicBezTo>
                  <a:cubicBezTo>
                    <a:pt x="1508" y="18815"/>
                    <a:pt x="1650" y="18803"/>
                    <a:pt x="1793" y="18803"/>
                  </a:cubicBezTo>
                  <a:cubicBezTo>
                    <a:pt x="2249" y="18803"/>
                    <a:pt x="2714" y="18926"/>
                    <a:pt x="3159" y="18926"/>
                  </a:cubicBezTo>
                  <a:cubicBezTo>
                    <a:pt x="3604" y="18926"/>
                    <a:pt x="4029" y="18804"/>
                    <a:pt x="4403" y="18313"/>
                  </a:cubicBezTo>
                  <a:cubicBezTo>
                    <a:pt x="4270" y="17680"/>
                    <a:pt x="4170" y="17012"/>
                    <a:pt x="4036" y="16312"/>
                  </a:cubicBezTo>
                  <a:cubicBezTo>
                    <a:pt x="6005" y="15845"/>
                    <a:pt x="7906" y="15345"/>
                    <a:pt x="9841" y="14878"/>
                  </a:cubicBezTo>
                  <a:cubicBezTo>
                    <a:pt x="10007" y="14277"/>
                    <a:pt x="9574" y="14144"/>
                    <a:pt x="9207" y="13944"/>
                  </a:cubicBezTo>
                  <a:cubicBezTo>
                    <a:pt x="7372" y="12843"/>
                    <a:pt x="6371" y="11175"/>
                    <a:pt x="6271" y="8840"/>
                  </a:cubicBezTo>
                  <a:cubicBezTo>
                    <a:pt x="6457" y="8742"/>
                    <a:pt x="6640" y="8704"/>
                    <a:pt x="6821" y="8704"/>
                  </a:cubicBezTo>
                  <a:close/>
                  <a:moveTo>
                    <a:pt x="57065" y="8805"/>
                  </a:moveTo>
                  <a:cubicBezTo>
                    <a:pt x="57242" y="8805"/>
                    <a:pt x="57422" y="8842"/>
                    <a:pt x="57608" y="8940"/>
                  </a:cubicBezTo>
                  <a:cubicBezTo>
                    <a:pt x="57475" y="11275"/>
                    <a:pt x="56541" y="12943"/>
                    <a:pt x="54706" y="14010"/>
                  </a:cubicBezTo>
                  <a:cubicBezTo>
                    <a:pt x="54372" y="14244"/>
                    <a:pt x="53905" y="14344"/>
                    <a:pt x="54072" y="14978"/>
                  </a:cubicBezTo>
                  <a:cubicBezTo>
                    <a:pt x="55974" y="15445"/>
                    <a:pt x="57908" y="15912"/>
                    <a:pt x="59876" y="16412"/>
                  </a:cubicBezTo>
                  <a:cubicBezTo>
                    <a:pt x="59743" y="17113"/>
                    <a:pt x="59609" y="17780"/>
                    <a:pt x="59476" y="18413"/>
                  </a:cubicBezTo>
                  <a:cubicBezTo>
                    <a:pt x="59862" y="18885"/>
                    <a:pt x="60285" y="19002"/>
                    <a:pt x="60726" y="19002"/>
                  </a:cubicBezTo>
                  <a:cubicBezTo>
                    <a:pt x="61156" y="19002"/>
                    <a:pt x="61603" y="18891"/>
                    <a:pt x="62051" y="18891"/>
                  </a:cubicBezTo>
                  <a:cubicBezTo>
                    <a:pt x="62216" y="18891"/>
                    <a:pt x="62381" y="18906"/>
                    <a:pt x="62545" y="18947"/>
                  </a:cubicBezTo>
                  <a:cubicBezTo>
                    <a:pt x="62211" y="19481"/>
                    <a:pt x="61778" y="19948"/>
                    <a:pt x="61477" y="20482"/>
                  </a:cubicBezTo>
                  <a:cubicBezTo>
                    <a:pt x="61111" y="21249"/>
                    <a:pt x="61944" y="21516"/>
                    <a:pt x="62211" y="22116"/>
                  </a:cubicBezTo>
                  <a:cubicBezTo>
                    <a:pt x="62045" y="22283"/>
                    <a:pt x="61911" y="22450"/>
                    <a:pt x="61744" y="22616"/>
                  </a:cubicBezTo>
                  <a:cubicBezTo>
                    <a:pt x="59693" y="24344"/>
                    <a:pt x="57097" y="25237"/>
                    <a:pt x="54508" y="25237"/>
                  </a:cubicBezTo>
                  <a:cubicBezTo>
                    <a:pt x="52298" y="25237"/>
                    <a:pt x="50093" y="24587"/>
                    <a:pt x="48235" y="23250"/>
                  </a:cubicBezTo>
                  <a:cubicBezTo>
                    <a:pt x="46700" y="22116"/>
                    <a:pt x="45366" y="20682"/>
                    <a:pt x="43932" y="19347"/>
                  </a:cubicBezTo>
                  <a:cubicBezTo>
                    <a:pt x="42631" y="18113"/>
                    <a:pt x="41396" y="16812"/>
                    <a:pt x="40129" y="15511"/>
                  </a:cubicBezTo>
                  <a:cubicBezTo>
                    <a:pt x="39962" y="15345"/>
                    <a:pt x="39829" y="15178"/>
                    <a:pt x="39662" y="15011"/>
                  </a:cubicBezTo>
                  <a:lnTo>
                    <a:pt x="39662" y="15011"/>
                  </a:lnTo>
                  <a:cubicBezTo>
                    <a:pt x="40596" y="15178"/>
                    <a:pt x="41430" y="15478"/>
                    <a:pt x="42064" y="16012"/>
                  </a:cubicBezTo>
                  <a:cubicBezTo>
                    <a:pt x="43164" y="16946"/>
                    <a:pt x="44232" y="17913"/>
                    <a:pt x="45166" y="18947"/>
                  </a:cubicBezTo>
                  <a:cubicBezTo>
                    <a:pt x="46267" y="20115"/>
                    <a:pt x="47067" y="20815"/>
                    <a:pt x="48135" y="21282"/>
                  </a:cubicBezTo>
                  <a:cubicBezTo>
                    <a:pt x="45566" y="19014"/>
                    <a:pt x="44232" y="15812"/>
                    <a:pt x="41163" y="14277"/>
                  </a:cubicBezTo>
                  <a:lnTo>
                    <a:pt x="41163" y="14277"/>
                  </a:lnTo>
                  <a:cubicBezTo>
                    <a:pt x="42297" y="14311"/>
                    <a:pt x="43164" y="14811"/>
                    <a:pt x="43998" y="15478"/>
                  </a:cubicBezTo>
                  <a:cubicBezTo>
                    <a:pt x="45132" y="16345"/>
                    <a:pt x="46167" y="17346"/>
                    <a:pt x="47267" y="18313"/>
                  </a:cubicBezTo>
                  <a:cubicBezTo>
                    <a:pt x="48135" y="19114"/>
                    <a:pt x="48969" y="19948"/>
                    <a:pt x="49903" y="20648"/>
                  </a:cubicBezTo>
                  <a:cubicBezTo>
                    <a:pt x="51370" y="21816"/>
                    <a:pt x="53071" y="22416"/>
                    <a:pt x="54939" y="22483"/>
                  </a:cubicBezTo>
                  <a:cubicBezTo>
                    <a:pt x="54706" y="22316"/>
                    <a:pt x="54406" y="22183"/>
                    <a:pt x="54106" y="22116"/>
                  </a:cubicBezTo>
                  <a:cubicBezTo>
                    <a:pt x="52071" y="21449"/>
                    <a:pt x="50303" y="20315"/>
                    <a:pt x="48868" y="18747"/>
                  </a:cubicBezTo>
                  <a:cubicBezTo>
                    <a:pt x="46767" y="16479"/>
                    <a:pt x="44699" y="14177"/>
                    <a:pt x="41697" y="13076"/>
                  </a:cubicBezTo>
                  <a:cubicBezTo>
                    <a:pt x="41797" y="13026"/>
                    <a:pt x="41888" y="13001"/>
                    <a:pt x="41976" y="13001"/>
                  </a:cubicBezTo>
                  <a:cubicBezTo>
                    <a:pt x="42064" y="13001"/>
                    <a:pt x="42147" y="13026"/>
                    <a:pt x="42230" y="13076"/>
                  </a:cubicBezTo>
                  <a:cubicBezTo>
                    <a:pt x="44065" y="13577"/>
                    <a:pt x="45733" y="14477"/>
                    <a:pt x="47267" y="15578"/>
                  </a:cubicBezTo>
                  <a:cubicBezTo>
                    <a:pt x="48768" y="16646"/>
                    <a:pt x="50236" y="17780"/>
                    <a:pt x="51704" y="18914"/>
                  </a:cubicBezTo>
                  <a:cubicBezTo>
                    <a:pt x="53105" y="19948"/>
                    <a:pt x="54606" y="20815"/>
                    <a:pt x="56374" y="21182"/>
                  </a:cubicBezTo>
                  <a:cubicBezTo>
                    <a:pt x="56769" y="21269"/>
                    <a:pt x="57153" y="21314"/>
                    <a:pt x="57533" y="21314"/>
                  </a:cubicBezTo>
                  <a:cubicBezTo>
                    <a:pt x="58468" y="21314"/>
                    <a:pt x="59380" y="21041"/>
                    <a:pt x="60377" y="20448"/>
                  </a:cubicBezTo>
                  <a:lnTo>
                    <a:pt x="60377" y="20448"/>
                  </a:lnTo>
                  <a:cubicBezTo>
                    <a:pt x="59629" y="20591"/>
                    <a:pt x="58936" y="20660"/>
                    <a:pt x="58287" y="20660"/>
                  </a:cubicBezTo>
                  <a:cubicBezTo>
                    <a:pt x="56360" y="20660"/>
                    <a:pt x="54819" y="20054"/>
                    <a:pt x="53372" y="18981"/>
                  </a:cubicBezTo>
                  <a:cubicBezTo>
                    <a:pt x="52204" y="18147"/>
                    <a:pt x="51103" y="17246"/>
                    <a:pt x="49969" y="16312"/>
                  </a:cubicBezTo>
                  <a:cubicBezTo>
                    <a:pt x="47868" y="14644"/>
                    <a:pt x="45633" y="13110"/>
                    <a:pt x="43064" y="12176"/>
                  </a:cubicBezTo>
                  <a:cubicBezTo>
                    <a:pt x="42964" y="12142"/>
                    <a:pt x="42898" y="12076"/>
                    <a:pt x="42697" y="11842"/>
                  </a:cubicBezTo>
                  <a:lnTo>
                    <a:pt x="42697" y="11842"/>
                  </a:lnTo>
                  <a:cubicBezTo>
                    <a:pt x="43131" y="11909"/>
                    <a:pt x="43398" y="11909"/>
                    <a:pt x="43631" y="11942"/>
                  </a:cubicBezTo>
                  <a:cubicBezTo>
                    <a:pt x="45733" y="12342"/>
                    <a:pt x="47634" y="13276"/>
                    <a:pt x="49402" y="14477"/>
                  </a:cubicBezTo>
                  <a:cubicBezTo>
                    <a:pt x="50636" y="15345"/>
                    <a:pt x="51904" y="16245"/>
                    <a:pt x="53205" y="17012"/>
                  </a:cubicBezTo>
                  <a:cubicBezTo>
                    <a:pt x="54309" y="17703"/>
                    <a:pt x="55482" y="17982"/>
                    <a:pt x="56742" y="17982"/>
                  </a:cubicBezTo>
                  <a:cubicBezTo>
                    <a:pt x="57005" y="17982"/>
                    <a:pt x="57271" y="17969"/>
                    <a:pt x="57541" y="17946"/>
                  </a:cubicBezTo>
                  <a:cubicBezTo>
                    <a:pt x="55240" y="17613"/>
                    <a:pt x="53238" y="16679"/>
                    <a:pt x="51437" y="15245"/>
                  </a:cubicBezTo>
                  <a:cubicBezTo>
                    <a:pt x="50870" y="14744"/>
                    <a:pt x="50236" y="14311"/>
                    <a:pt x="49602" y="13844"/>
                  </a:cubicBezTo>
                  <a:cubicBezTo>
                    <a:pt x="48201" y="12809"/>
                    <a:pt x="46634" y="11976"/>
                    <a:pt x="44966" y="11442"/>
                  </a:cubicBezTo>
                  <a:cubicBezTo>
                    <a:pt x="43658" y="11038"/>
                    <a:pt x="42368" y="10819"/>
                    <a:pt x="41107" y="10819"/>
                  </a:cubicBezTo>
                  <a:cubicBezTo>
                    <a:pt x="38928" y="10819"/>
                    <a:pt x="36836" y="11476"/>
                    <a:pt x="34892" y="12976"/>
                  </a:cubicBezTo>
                  <a:cubicBezTo>
                    <a:pt x="34758" y="13076"/>
                    <a:pt x="34592" y="13143"/>
                    <a:pt x="34458" y="13176"/>
                  </a:cubicBezTo>
                  <a:cubicBezTo>
                    <a:pt x="34425" y="13110"/>
                    <a:pt x="34358" y="13010"/>
                    <a:pt x="34291" y="12976"/>
                  </a:cubicBezTo>
                  <a:cubicBezTo>
                    <a:pt x="34792" y="12576"/>
                    <a:pt x="35225" y="12109"/>
                    <a:pt x="35759" y="11775"/>
                  </a:cubicBezTo>
                  <a:cubicBezTo>
                    <a:pt x="38051" y="10215"/>
                    <a:pt x="40485" y="9546"/>
                    <a:pt x="43048" y="9546"/>
                  </a:cubicBezTo>
                  <a:cubicBezTo>
                    <a:pt x="43992" y="9546"/>
                    <a:pt x="44954" y="9637"/>
                    <a:pt x="45933" y="9807"/>
                  </a:cubicBezTo>
                  <a:cubicBezTo>
                    <a:pt x="47411" y="10050"/>
                    <a:pt x="48871" y="10432"/>
                    <a:pt x="50364" y="10432"/>
                  </a:cubicBezTo>
                  <a:cubicBezTo>
                    <a:pt x="50927" y="10432"/>
                    <a:pt x="51495" y="10378"/>
                    <a:pt x="52071" y="10241"/>
                  </a:cubicBezTo>
                  <a:cubicBezTo>
                    <a:pt x="53305" y="9941"/>
                    <a:pt x="54573" y="9474"/>
                    <a:pt x="55807" y="9140"/>
                  </a:cubicBezTo>
                  <a:cubicBezTo>
                    <a:pt x="56231" y="9022"/>
                    <a:pt x="56639" y="8805"/>
                    <a:pt x="57065" y="8805"/>
                  </a:cubicBezTo>
                  <a:close/>
                  <a:moveTo>
                    <a:pt x="28087" y="16345"/>
                  </a:moveTo>
                  <a:cubicBezTo>
                    <a:pt x="24551" y="19814"/>
                    <a:pt x="23317" y="24785"/>
                    <a:pt x="25218" y="28788"/>
                  </a:cubicBezTo>
                  <a:cubicBezTo>
                    <a:pt x="25552" y="26453"/>
                    <a:pt x="24785" y="24017"/>
                    <a:pt x="25719" y="21449"/>
                  </a:cubicBezTo>
                  <a:cubicBezTo>
                    <a:pt x="25985" y="24585"/>
                    <a:pt x="26286" y="27420"/>
                    <a:pt x="26553" y="30255"/>
                  </a:cubicBezTo>
                  <a:cubicBezTo>
                    <a:pt x="26586" y="30255"/>
                    <a:pt x="26786" y="26686"/>
                    <a:pt x="26719" y="25185"/>
                  </a:cubicBezTo>
                  <a:cubicBezTo>
                    <a:pt x="26619" y="23450"/>
                    <a:pt x="26586" y="21682"/>
                    <a:pt x="27153" y="19981"/>
                  </a:cubicBezTo>
                  <a:cubicBezTo>
                    <a:pt x="27587" y="18780"/>
                    <a:pt x="28220" y="17780"/>
                    <a:pt x="29288" y="16812"/>
                  </a:cubicBezTo>
                  <a:cubicBezTo>
                    <a:pt x="29421" y="18280"/>
                    <a:pt x="29488" y="19481"/>
                    <a:pt x="29588" y="20748"/>
                  </a:cubicBezTo>
                  <a:cubicBezTo>
                    <a:pt x="29721" y="22583"/>
                    <a:pt x="29922" y="24418"/>
                    <a:pt x="29988" y="26252"/>
                  </a:cubicBezTo>
                  <a:cubicBezTo>
                    <a:pt x="30088" y="28254"/>
                    <a:pt x="29788" y="30022"/>
                    <a:pt x="29088" y="31690"/>
                  </a:cubicBezTo>
                  <a:cubicBezTo>
                    <a:pt x="28721" y="32524"/>
                    <a:pt x="28287" y="33357"/>
                    <a:pt x="27353" y="33958"/>
                  </a:cubicBezTo>
                  <a:cubicBezTo>
                    <a:pt x="27253" y="33491"/>
                    <a:pt x="27220" y="33124"/>
                    <a:pt x="27086" y="32824"/>
                  </a:cubicBezTo>
                  <a:cubicBezTo>
                    <a:pt x="26893" y="32372"/>
                    <a:pt x="26588" y="32129"/>
                    <a:pt x="26227" y="32129"/>
                  </a:cubicBezTo>
                  <a:cubicBezTo>
                    <a:pt x="26027" y="32129"/>
                    <a:pt x="25810" y="32203"/>
                    <a:pt x="25585" y="32357"/>
                  </a:cubicBezTo>
                  <a:cubicBezTo>
                    <a:pt x="25118" y="32690"/>
                    <a:pt x="24751" y="33191"/>
                    <a:pt x="24384" y="33624"/>
                  </a:cubicBezTo>
                  <a:cubicBezTo>
                    <a:pt x="23617" y="34458"/>
                    <a:pt x="22950" y="35359"/>
                    <a:pt x="22183" y="36159"/>
                  </a:cubicBezTo>
                  <a:cubicBezTo>
                    <a:pt x="21249" y="37127"/>
                    <a:pt x="20081" y="37694"/>
                    <a:pt x="18747" y="37861"/>
                  </a:cubicBezTo>
                  <a:cubicBezTo>
                    <a:pt x="18591" y="37883"/>
                    <a:pt x="18432" y="37890"/>
                    <a:pt x="18263" y="37890"/>
                  </a:cubicBezTo>
                  <a:cubicBezTo>
                    <a:pt x="17924" y="37890"/>
                    <a:pt x="17546" y="37861"/>
                    <a:pt x="17079" y="37861"/>
                  </a:cubicBezTo>
                  <a:cubicBezTo>
                    <a:pt x="17346" y="37360"/>
                    <a:pt x="17513" y="37127"/>
                    <a:pt x="17613" y="36860"/>
                  </a:cubicBezTo>
                  <a:cubicBezTo>
                    <a:pt x="17880" y="36460"/>
                    <a:pt x="18180" y="36026"/>
                    <a:pt x="18280" y="35592"/>
                  </a:cubicBezTo>
                  <a:cubicBezTo>
                    <a:pt x="18714" y="34358"/>
                    <a:pt x="18380" y="33824"/>
                    <a:pt x="17112" y="33491"/>
                  </a:cubicBezTo>
                  <a:cubicBezTo>
                    <a:pt x="16612" y="33357"/>
                    <a:pt x="16112" y="33257"/>
                    <a:pt x="15445" y="33024"/>
                  </a:cubicBezTo>
                  <a:cubicBezTo>
                    <a:pt x="15778" y="32457"/>
                    <a:pt x="16078" y="32090"/>
                    <a:pt x="16245" y="31623"/>
                  </a:cubicBezTo>
                  <a:cubicBezTo>
                    <a:pt x="16679" y="30589"/>
                    <a:pt x="17112" y="29521"/>
                    <a:pt x="17379" y="28454"/>
                  </a:cubicBezTo>
                  <a:cubicBezTo>
                    <a:pt x="17560" y="27609"/>
                    <a:pt x="17250" y="27310"/>
                    <a:pt x="16498" y="27310"/>
                  </a:cubicBezTo>
                  <a:cubicBezTo>
                    <a:pt x="16419" y="27310"/>
                    <a:pt x="16334" y="27313"/>
                    <a:pt x="16245" y="27320"/>
                  </a:cubicBezTo>
                  <a:cubicBezTo>
                    <a:pt x="15692" y="27389"/>
                    <a:pt x="15154" y="27649"/>
                    <a:pt x="14545" y="27649"/>
                  </a:cubicBezTo>
                  <a:cubicBezTo>
                    <a:pt x="14272" y="27649"/>
                    <a:pt x="13986" y="27597"/>
                    <a:pt x="13677" y="27453"/>
                  </a:cubicBezTo>
                  <a:cubicBezTo>
                    <a:pt x="15912" y="25018"/>
                    <a:pt x="18080" y="22683"/>
                    <a:pt x="20248" y="20348"/>
                  </a:cubicBezTo>
                  <a:lnTo>
                    <a:pt x="20248" y="20348"/>
                  </a:lnTo>
                  <a:cubicBezTo>
                    <a:pt x="20348" y="21449"/>
                    <a:pt x="19881" y="22350"/>
                    <a:pt x="19447" y="23250"/>
                  </a:cubicBezTo>
                  <a:cubicBezTo>
                    <a:pt x="19081" y="24118"/>
                    <a:pt x="18580" y="24951"/>
                    <a:pt x="18280" y="25952"/>
                  </a:cubicBezTo>
                  <a:cubicBezTo>
                    <a:pt x="18880" y="25318"/>
                    <a:pt x="19447" y="24685"/>
                    <a:pt x="20215" y="23817"/>
                  </a:cubicBezTo>
                  <a:lnTo>
                    <a:pt x="20215" y="23817"/>
                  </a:lnTo>
                  <a:cubicBezTo>
                    <a:pt x="19714" y="26453"/>
                    <a:pt x="19381" y="28854"/>
                    <a:pt x="17913" y="31156"/>
                  </a:cubicBezTo>
                  <a:cubicBezTo>
                    <a:pt x="19214" y="30255"/>
                    <a:pt x="19414" y="29822"/>
                    <a:pt x="20348" y="26786"/>
                  </a:cubicBezTo>
                  <a:lnTo>
                    <a:pt x="20348" y="26786"/>
                  </a:lnTo>
                  <a:cubicBezTo>
                    <a:pt x="20782" y="27653"/>
                    <a:pt x="20748" y="27653"/>
                    <a:pt x="19748" y="31123"/>
                  </a:cubicBezTo>
                  <a:cubicBezTo>
                    <a:pt x="20682" y="30189"/>
                    <a:pt x="21049" y="29321"/>
                    <a:pt x="21215" y="27587"/>
                  </a:cubicBezTo>
                  <a:cubicBezTo>
                    <a:pt x="21349" y="26319"/>
                    <a:pt x="21349" y="25085"/>
                    <a:pt x="21516" y="23817"/>
                  </a:cubicBezTo>
                  <a:cubicBezTo>
                    <a:pt x="21749" y="21949"/>
                    <a:pt x="22516" y="20315"/>
                    <a:pt x="23851" y="18914"/>
                  </a:cubicBezTo>
                  <a:lnTo>
                    <a:pt x="23851" y="18914"/>
                  </a:lnTo>
                  <a:cubicBezTo>
                    <a:pt x="23784" y="19114"/>
                    <a:pt x="23784" y="19314"/>
                    <a:pt x="23717" y="19514"/>
                  </a:cubicBezTo>
                  <a:cubicBezTo>
                    <a:pt x="22616" y="21849"/>
                    <a:pt x="22116" y="24284"/>
                    <a:pt x="22083" y="26819"/>
                  </a:cubicBezTo>
                  <a:cubicBezTo>
                    <a:pt x="22083" y="27854"/>
                    <a:pt x="22083" y="28921"/>
                    <a:pt x="22049" y="29922"/>
                  </a:cubicBezTo>
                  <a:cubicBezTo>
                    <a:pt x="22016" y="31656"/>
                    <a:pt x="21482" y="33291"/>
                    <a:pt x="20448" y="34692"/>
                  </a:cubicBezTo>
                  <a:cubicBezTo>
                    <a:pt x="20181" y="35092"/>
                    <a:pt x="19881" y="35492"/>
                    <a:pt x="19548" y="35993"/>
                  </a:cubicBezTo>
                  <a:cubicBezTo>
                    <a:pt x="20448" y="35592"/>
                    <a:pt x="20915" y="35159"/>
                    <a:pt x="21482" y="34258"/>
                  </a:cubicBezTo>
                  <a:cubicBezTo>
                    <a:pt x="22283" y="32957"/>
                    <a:pt x="22750" y="31590"/>
                    <a:pt x="22883" y="30088"/>
                  </a:cubicBezTo>
                  <a:cubicBezTo>
                    <a:pt x="23050" y="28120"/>
                    <a:pt x="23117" y="26119"/>
                    <a:pt x="23384" y="24151"/>
                  </a:cubicBezTo>
                  <a:cubicBezTo>
                    <a:pt x="23617" y="22083"/>
                    <a:pt x="24284" y="20115"/>
                    <a:pt x="25552" y="18413"/>
                  </a:cubicBezTo>
                  <a:cubicBezTo>
                    <a:pt x="26219" y="17479"/>
                    <a:pt x="26953" y="16746"/>
                    <a:pt x="28087" y="16345"/>
                  </a:cubicBezTo>
                  <a:close/>
                  <a:moveTo>
                    <a:pt x="35926" y="16679"/>
                  </a:moveTo>
                  <a:lnTo>
                    <a:pt x="35926" y="16679"/>
                  </a:lnTo>
                  <a:cubicBezTo>
                    <a:pt x="37027" y="17012"/>
                    <a:pt x="37794" y="17813"/>
                    <a:pt x="38461" y="18714"/>
                  </a:cubicBezTo>
                  <a:cubicBezTo>
                    <a:pt x="39729" y="20448"/>
                    <a:pt x="40362" y="22383"/>
                    <a:pt x="40629" y="24484"/>
                  </a:cubicBezTo>
                  <a:cubicBezTo>
                    <a:pt x="40896" y="26453"/>
                    <a:pt x="40963" y="28387"/>
                    <a:pt x="41130" y="30389"/>
                  </a:cubicBezTo>
                  <a:cubicBezTo>
                    <a:pt x="41263" y="31890"/>
                    <a:pt x="41730" y="33324"/>
                    <a:pt x="42531" y="34558"/>
                  </a:cubicBezTo>
                  <a:cubicBezTo>
                    <a:pt x="43064" y="35492"/>
                    <a:pt x="43531" y="35893"/>
                    <a:pt x="44465" y="36326"/>
                  </a:cubicBezTo>
                  <a:cubicBezTo>
                    <a:pt x="44132" y="35859"/>
                    <a:pt x="43865" y="35459"/>
                    <a:pt x="43565" y="35025"/>
                  </a:cubicBezTo>
                  <a:cubicBezTo>
                    <a:pt x="42531" y="33624"/>
                    <a:pt x="42030" y="31990"/>
                    <a:pt x="41964" y="30222"/>
                  </a:cubicBezTo>
                  <a:cubicBezTo>
                    <a:pt x="41930" y="29188"/>
                    <a:pt x="41964" y="28154"/>
                    <a:pt x="41930" y="27153"/>
                  </a:cubicBezTo>
                  <a:cubicBezTo>
                    <a:pt x="41897" y="24618"/>
                    <a:pt x="41396" y="22149"/>
                    <a:pt x="40296" y="19848"/>
                  </a:cubicBezTo>
                  <a:cubicBezTo>
                    <a:pt x="40229" y="19648"/>
                    <a:pt x="40229" y="19448"/>
                    <a:pt x="40196" y="19214"/>
                  </a:cubicBezTo>
                  <a:lnTo>
                    <a:pt x="40196" y="19214"/>
                  </a:lnTo>
                  <a:cubicBezTo>
                    <a:pt x="41563" y="20615"/>
                    <a:pt x="42297" y="22283"/>
                    <a:pt x="42531" y="24151"/>
                  </a:cubicBezTo>
                  <a:cubicBezTo>
                    <a:pt x="42697" y="25385"/>
                    <a:pt x="42731" y="26653"/>
                    <a:pt x="42797" y="27887"/>
                  </a:cubicBezTo>
                  <a:cubicBezTo>
                    <a:pt x="42964" y="29655"/>
                    <a:pt x="43298" y="30489"/>
                    <a:pt x="44265" y="31456"/>
                  </a:cubicBezTo>
                  <a:cubicBezTo>
                    <a:pt x="43264" y="27987"/>
                    <a:pt x="43264" y="27987"/>
                    <a:pt x="43698" y="27120"/>
                  </a:cubicBezTo>
                  <a:lnTo>
                    <a:pt x="43698" y="27120"/>
                  </a:lnTo>
                  <a:cubicBezTo>
                    <a:pt x="44565" y="30155"/>
                    <a:pt x="44799" y="30622"/>
                    <a:pt x="46100" y="31489"/>
                  </a:cubicBezTo>
                  <a:cubicBezTo>
                    <a:pt x="44632" y="29188"/>
                    <a:pt x="44299" y="26819"/>
                    <a:pt x="43798" y="24151"/>
                  </a:cubicBezTo>
                  <a:lnTo>
                    <a:pt x="43798" y="24151"/>
                  </a:lnTo>
                  <a:cubicBezTo>
                    <a:pt x="44599" y="24985"/>
                    <a:pt x="45199" y="25619"/>
                    <a:pt x="45733" y="26286"/>
                  </a:cubicBezTo>
                  <a:cubicBezTo>
                    <a:pt x="45433" y="25285"/>
                    <a:pt x="44932" y="24451"/>
                    <a:pt x="44565" y="23550"/>
                  </a:cubicBezTo>
                  <a:cubicBezTo>
                    <a:pt x="44198" y="22683"/>
                    <a:pt x="43698" y="21783"/>
                    <a:pt x="43765" y="20682"/>
                  </a:cubicBezTo>
                  <a:lnTo>
                    <a:pt x="43765" y="20682"/>
                  </a:lnTo>
                  <a:cubicBezTo>
                    <a:pt x="45933" y="22783"/>
                    <a:pt x="48101" y="25152"/>
                    <a:pt x="50370" y="27587"/>
                  </a:cubicBezTo>
                  <a:cubicBezTo>
                    <a:pt x="50073" y="27715"/>
                    <a:pt x="49794" y="27762"/>
                    <a:pt x="49527" y="27762"/>
                  </a:cubicBezTo>
                  <a:cubicBezTo>
                    <a:pt x="48894" y="27762"/>
                    <a:pt x="48331" y="27500"/>
                    <a:pt x="47768" y="27453"/>
                  </a:cubicBezTo>
                  <a:cubicBezTo>
                    <a:pt x="47632" y="27435"/>
                    <a:pt x="47509" y="27425"/>
                    <a:pt x="47396" y="27425"/>
                  </a:cubicBezTo>
                  <a:cubicBezTo>
                    <a:pt x="46709" y="27425"/>
                    <a:pt x="46461" y="27784"/>
                    <a:pt x="46634" y="28587"/>
                  </a:cubicBezTo>
                  <a:cubicBezTo>
                    <a:pt x="46900" y="29655"/>
                    <a:pt x="47367" y="30689"/>
                    <a:pt x="47768" y="31756"/>
                  </a:cubicBezTo>
                  <a:cubicBezTo>
                    <a:pt x="47934" y="32190"/>
                    <a:pt x="48235" y="32590"/>
                    <a:pt x="48568" y="33157"/>
                  </a:cubicBezTo>
                  <a:cubicBezTo>
                    <a:pt x="47901" y="33324"/>
                    <a:pt x="47401" y="33491"/>
                    <a:pt x="46900" y="33624"/>
                  </a:cubicBezTo>
                  <a:cubicBezTo>
                    <a:pt x="45700" y="33891"/>
                    <a:pt x="45366" y="34458"/>
                    <a:pt x="45733" y="35692"/>
                  </a:cubicBezTo>
                  <a:cubicBezTo>
                    <a:pt x="45900" y="36159"/>
                    <a:pt x="46200" y="36560"/>
                    <a:pt x="46400" y="36993"/>
                  </a:cubicBezTo>
                  <a:cubicBezTo>
                    <a:pt x="46533" y="37227"/>
                    <a:pt x="46634" y="37494"/>
                    <a:pt x="46934" y="37994"/>
                  </a:cubicBezTo>
                  <a:cubicBezTo>
                    <a:pt x="46467" y="37994"/>
                    <a:pt x="46104" y="38009"/>
                    <a:pt x="45765" y="38009"/>
                  </a:cubicBezTo>
                  <a:cubicBezTo>
                    <a:pt x="45596" y="38009"/>
                    <a:pt x="45433" y="38005"/>
                    <a:pt x="45266" y="37994"/>
                  </a:cubicBezTo>
                  <a:cubicBezTo>
                    <a:pt x="43932" y="37827"/>
                    <a:pt x="42764" y="37227"/>
                    <a:pt x="41863" y="36293"/>
                  </a:cubicBezTo>
                  <a:cubicBezTo>
                    <a:pt x="41063" y="35492"/>
                    <a:pt x="40396" y="34592"/>
                    <a:pt x="39629" y="33758"/>
                  </a:cubicBezTo>
                  <a:cubicBezTo>
                    <a:pt x="39262" y="33324"/>
                    <a:pt x="38895" y="32824"/>
                    <a:pt x="38428" y="32490"/>
                  </a:cubicBezTo>
                  <a:cubicBezTo>
                    <a:pt x="38193" y="32305"/>
                    <a:pt x="37968" y="32216"/>
                    <a:pt x="37761" y="32216"/>
                  </a:cubicBezTo>
                  <a:cubicBezTo>
                    <a:pt x="37411" y="32216"/>
                    <a:pt x="37116" y="32474"/>
                    <a:pt x="36927" y="32957"/>
                  </a:cubicBezTo>
                  <a:cubicBezTo>
                    <a:pt x="36793" y="33291"/>
                    <a:pt x="36760" y="33624"/>
                    <a:pt x="36693" y="34058"/>
                  </a:cubicBezTo>
                  <a:cubicBezTo>
                    <a:pt x="35726" y="33491"/>
                    <a:pt x="35292" y="32657"/>
                    <a:pt x="34925" y="31823"/>
                  </a:cubicBezTo>
                  <a:cubicBezTo>
                    <a:pt x="34225" y="30155"/>
                    <a:pt x="33924" y="28354"/>
                    <a:pt x="34025" y="26553"/>
                  </a:cubicBezTo>
                  <a:cubicBezTo>
                    <a:pt x="34091" y="24718"/>
                    <a:pt x="34291" y="22917"/>
                    <a:pt x="34425" y="21049"/>
                  </a:cubicBezTo>
                  <a:cubicBezTo>
                    <a:pt x="34525" y="19814"/>
                    <a:pt x="34625" y="18614"/>
                    <a:pt x="34725" y="17146"/>
                  </a:cubicBezTo>
                  <a:cubicBezTo>
                    <a:pt x="35792" y="18113"/>
                    <a:pt x="36426" y="19147"/>
                    <a:pt x="36860" y="20315"/>
                  </a:cubicBezTo>
                  <a:cubicBezTo>
                    <a:pt x="37427" y="22016"/>
                    <a:pt x="37394" y="23784"/>
                    <a:pt x="37294" y="25519"/>
                  </a:cubicBezTo>
                  <a:cubicBezTo>
                    <a:pt x="37227" y="26986"/>
                    <a:pt x="37394" y="30555"/>
                    <a:pt x="37460" y="30555"/>
                  </a:cubicBezTo>
                  <a:cubicBezTo>
                    <a:pt x="37761" y="27720"/>
                    <a:pt x="38027" y="24885"/>
                    <a:pt x="38294" y="21783"/>
                  </a:cubicBezTo>
                  <a:cubicBezTo>
                    <a:pt x="39228" y="24351"/>
                    <a:pt x="38428" y="26719"/>
                    <a:pt x="38795" y="29121"/>
                  </a:cubicBezTo>
                  <a:cubicBezTo>
                    <a:pt x="40696" y="25052"/>
                    <a:pt x="39462" y="20115"/>
                    <a:pt x="35926" y="16679"/>
                  </a:cubicBezTo>
                  <a:close/>
                  <a:moveTo>
                    <a:pt x="32023" y="0"/>
                  </a:moveTo>
                  <a:cubicBezTo>
                    <a:pt x="31456" y="434"/>
                    <a:pt x="30689" y="934"/>
                    <a:pt x="30289" y="1068"/>
                  </a:cubicBezTo>
                  <a:cubicBezTo>
                    <a:pt x="29888" y="1234"/>
                    <a:pt x="29421" y="1301"/>
                    <a:pt x="29021" y="1435"/>
                  </a:cubicBezTo>
                  <a:cubicBezTo>
                    <a:pt x="27520" y="1902"/>
                    <a:pt x="27020" y="2802"/>
                    <a:pt x="27420" y="4303"/>
                  </a:cubicBezTo>
                  <a:cubicBezTo>
                    <a:pt x="27520" y="4537"/>
                    <a:pt x="27553" y="4770"/>
                    <a:pt x="27687" y="5037"/>
                  </a:cubicBezTo>
                  <a:cubicBezTo>
                    <a:pt x="26686" y="5237"/>
                    <a:pt x="25685" y="5337"/>
                    <a:pt x="25285" y="6271"/>
                  </a:cubicBezTo>
                  <a:cubicBezTo>
                    <a:pt x="24951" y="7105"/>
                    <a:pt x="24918" y="8073"/>
                    <a:pt x="24751" y="9007"/>
                  </a:cubicBezTo>
                  <a:cubicBezTo>
                    <a:pt x="23535" y="8653"/>
                    <a:pt x="22307" y="8510"/>
                    <a:pt x="21075" y="8510"/>
                  </a:cubicBezTo>
                  <a:cubicBezTo>
                    <a:pt x="19400" y="8510"/>
                    <a:pt x="17717" y="8775"/>
                    <a:pt x="16045" y="9140"/>
                  </a:cubicBezTo>
                  <a:cubicBezTo>
                    <a:pt x="15213" y="9324"/>
                    <a:pt x="14390" y="9413"/>
                    <a:pt x="13575" y="9413"/>
                  </a:cubicBezTo>
                  <a:cubicBezTo>
                    <a:pt x="12166" y="9413"/>
                    <a:pt x="10780" y="9147"/>
                    <a:pt x="9407" y="8640"/>
                  </a:cubicBezTo>
                  <a:cubicBezTo>
                    <a:pt x="8740" y="8373"/>
                    <a:pt x="8039" y="8173"/>
                    <a:pt x="7372" y="8006"/>
                  </a:cubicBezTo>
                  <a:cubicBezTo>
                    <a:pt x="7103" y="7942"/>
                    <a:pt x="6861" y="7910"/>
                    <a:pt x="6646" y="7910"/>
                  </a:cubicBezTo>
                  <a:cubicBezTo>
                    <a:pt x="5635" y="7910"/>
                    <a:pt x="5229" y="8608"/>
                    <a:pt x="5504" y="9874"/>
                  </a:cubicBezTo>
                  <a:cubicBezTo>
                    <a:pt x="5571" y="10208"/>
                    <a:pt x="5704" y="10608"/>
                    <a:pt x="5838" y="10941"/>
                  </a:cubicBezTo>
                  <a:cubicBezTo>
                    <a:pt x="6071" y="11542"/>
                    <a:pt x="6271" y="12209"/>
                    <a:pt x="6605" y="12776"/>
                  </a:cubicBezTo>
                  <a:cubicBezTo>
                    <a:pt x="6939" y="13343"/>
                    <a:pt x="7439" y="13910"/>
                    <a:pt x="7939" y="14511"/>
                  </a:cubicBezTo>
                  <a:cubicBezTo>
                    <a:pt x="6572" y="14744"/>
                    <a:pt x="5371" y="14944"/>
                    <a:pt x="4103" y="15144"/>
                  </a:cubicBezTo>
                  <a:cubicBezTo>
                    <a:pt x="3002" y="15311"/>
                    <a:pt x="2702" y="15745"/>
                    <a:pt x="3102" y="16812"/>
                  </a:cubicBezTo>
                  <a:cubicBezTo>
                    <a:pt x="3236" y="17146"/>
                    <a:pt x="3403" y="17479"/>
                    <a:pt x="3569" y="17980"/>
                  </a:cubicBezTo>
                  <a:cubicBezTo>
                    <a:pt x="2736" y="17913"/>
                    <a:pt x="2102" y="17813"/>
                    <a:pt x="1501" y="17780"/>
                  </a:cubicBezTo>
                  <a:cubicBezTo>
                    <a:pt x="1362" y="17770"/>
                    <a:pt x="1223" y="17757"/>
                    <a:pt x="1089" y="17757"/>
                  </a:cubicBezTo>
                  <a:cubicBezTo>
                    <a:pt x="771" y="17757"/>
                    <a:pt x="478" y="17829"/>
                    <a:pt x="267" y="18180"/>
                  </a:cubicBezTo>
                  <a:cubicBezTo>
                    <a:pt x="0" y="18747"/>
                    <a:pt x="267" y="19147"/>
                    <a:pt x="601" y="19514"/>
                  </a:cubicBezTo>
                  <a:cubicBezTo>
                    <a:pt x="934" y="19948"/>
                    <a:pt x="1268" y="20315"/>
                    <a:pt x="1601" y="20748"/>
                  </a:cubicBezTo>
                  <a:cubicBezTo>
                    <a:pt x="367" y="22016"/>
                    <a:pt x="367" y="22450"/>
                    <a:pt x="1668" y="23484"/>
                  </a:cubicBezTo>
                  <a:cubicBezTo>
                    <a:pt x="3914" y="25312"/>
                    <a:pt x="6386" y="26322"/>
                    <a:pt x="9114" y="26322"/>
                  </a:cubicBezTo>
                  <a:cubicBezTo>
                    <a:pt x="9870" y="26322"/>
                    <a:pt x="10646" y="26245"/>
                    <a:pt x="11442" y="26086"/>
                  </a:cubicBezTo>
                  <a:cubicBezTo>
                    <a:pt x="12509" y="25852"/>
                    <a:pt x="13510" y="25519"/>
                    <a:pt x="14544" y="25252"/>
                  </a:cubicBezTo>
                  <a:lnTo>
                    <a:pt x="14544" y="25252"/>
                  </a:lnTo>
                  <a:cubicBezTo>
                    <a:pt x="14244" y="25752"/>
                    <a:pt x="13777" y="26119"/>
                    <a:pt x="13443" y="26519"/>
                  </a:cubicBezTo>
                  <a:cubicBezTo>
                    <a:pt x="13176" y="26920"/>
                    <a:pt x="12876" y="27387"/>
                    <a:pt x="12943" y="27820"/>
                  </a:cubicBezTo>
                  <a:cubicBezTo>
                    <a:pt x="13032" y="28355"/>
                    <a:pt x="13572" y="28493"/>
                    <a:pt x="14066" y="28493"/>
                  </a:cubicBezTo>
                  <a:cubicBezTo>
                    <a:pt x="14126" y="28493"/>
                    <a:pt x="14186" y="28491"/>
                    <a:pt x="14244" y="28487"/>
                  </a:cubicBezTo>
                  <a:cubicBezTo>
                    <a:pt x="14611" y="28487"/>
                    <a:pt x="14944" y="28387"/>
                    <a:pt x="15278" y="28354"/>
                  </a:cubicBezTo>
                  <a:cubicBezTo>
                    <a:pt x="15711" y="28287"/>
                    <a:pt x="16178" y="28187"/>
                    <a:pt x="16679" y="28120"/>
                  </a:cubicBezTo>
                  <a:cubicBezTo>
                    <a:pt x="16679" y="28454"/>
                    <a:pt x="16746" y="28654"/>
                    <a:pt x="16679" y="28854"/>
                  </a:cubicBezTo>
                  <a:cubicBezTo>
                    <a:pt x="16212" y="29888"/>
                    <a:pt x="15778" y="30922"/>
                    <a:pt x="15244" y="31923"/>
                  </a:cubicBezTo>
                  <a:cubicBezTo>
                    <a:pt x="14511" y="33224"/>
                    <a:pt x="14777" y="33991"/>
                    <a:pt x="16279" y="34358"/>
                  </a:cubicBezTo>
                  <a:cubicBezTo>
                    <a:pt x="16712" y="34492"/>
                    <a:pt x="17112" y="34525"/>
                    <a:pt x="17546" y="34625"/>
                  </a:cubicBezTo>
                  <a:cubicBezTo>
                    <a:pt x="17713" y="35659"/>
                    <a:pt x="17112" y="36260"/>
                    <a:pt x="16679" y="36860"/>
                  </a:cubicBezTo>
                  <a:cubicBezTo>
                    <a:pt x="15945" y="37861"/>
                    <a:pt x="16212" y="38528"/>
                    <a:pt x="17413" y="38795"/>
                  </a:cubicBezTo>
                  <a:cubicBezTo>
                    <a:pt x="17764" y="38880"/>
                    <a:pt x="18111" y="38920"/>
                    <a:pt x="18453" y="38920"/>
                  </a:cubicBezTo>
                  <a:cubicBezTo>
                    <a:pt x="19442" y="38920"/>
                    <a:pt x="20390" y="38590"/>
                    <a:pt x="21282" y="38094"/>
                  </a:cubicBezTo>
                  <a:cubicBezTo>
                    <a:pt x="22583" y="37360"/>
                    <a:pt x="23584" y="36326"/>
                    <a:pt x="24451" y="35192"/>
                  </a:cubicBezTo>
                  <a:cubicBezTo>
                    <a:pt x="24951" y="34592"/>
                    <a:pt x="25452" y="33958"/>
                    <a:pt x="26052" y="33257"/>
                  </a:cubicBezTo>
                  <a:cubicBezTo>
                    <a:pt x="26219" y="33524"/>
                    <a:pt x="26286" y="33658"/>
                    <a:pt x="26386" y="33824"/>
                  </a:cubicBezTo>
                  <a:cubicBezTo>
                    <a:pt x="26669" y="34542"/>
                    <a:pt x="26963" y="34885"/>
                    <a:pt x="27345" y="34885"/>
                  </a:cubicBezTo>
                  <a:cubicBezTo>
                    <a:pt x="27639" y="34885"/>
                    <a:pt x="27986" y="34683"/>
                    <a:pt x="28421" y="34291"/>
                  </a:cubicBezTo>
                  <a:cubicBezTo>
                    <a:pt x="28687" y="34025"/>
                    <a:pt x="28954" y="33791"/>
                    <a:pt x="29088" y="33458"/>
                  </a:cubicBezTo>
                  <a:cubicBezTo>
                    <a:pt x="29588" y="32357"/>
                    <a:pt x="30122" y="31256"/>
                    <a:pt x="30455" y="30122"/>
                  </a:cubicBezTo>
                  <a:cubicBezTo>
                    <a:pt x="31223" y="27587"/>
                    <a:pt x="30922" y="24951"/>
                    <a:pt x="30622" y="22350"/>
                  </a:cubicBezTo>
                  <a:cubicBezTo>
                    <a:pt x="30455" y="20915"/>
                    <a:pt x="30255" y="19414"/>
                    <a:pt x="30222" y="17946"/>
                  </a:cubicBezTo>
                  <a:cubicBezTo>
                    <a:pt x="30188" y="16412"/>
                    <a:pt x="30455" y="16179"/>
                    <a:pt x="32056" y="16112"/>
                  </a:cubicBezTo>
                  <a:cubicBezTo>
                    <a:pt x="33624" y="16145"/>
                    <a:pt x="33891" y="16345"/>
                    <a:pt x="33891" y="17946"/>
                  </a:cubicBezTo>
                  <a:cubicBezTo>
                    <a:pt x="33858" y="19414"/>
                    <a:pt x="33691" y="20915"/>
                    <a:pt x="33524" y="22350"/>
                  </a:cubicBezTo>
                  <a:cubicBezTo>
                    <a:pt x="33191" y="24951"/>
                    <a:pt x="32924" y="27587"/>
                    <a:pt x="33691" y="30122"/>
                  </a:cubicBezTo>
                  <a:cubicBezTo>
                    <a:pt x="34025" y="31289"/>
                    <a:pt x="34558" y="32357"/>
                    <a:pt x="35059" y="33458"/>
                  </a:cubicBezTo>
                  <a:cubicBezTo>
                    <a:pt x="35192" y="33791"/>
                    <a:pt x="35459" y="34025"/>
                    <a:pt x="35726" y="34291"/>
                  </a:cubicBezTo>
                  <a:cubicBezTo>
                    <a:pt x="36160" y="34711"/>
                    <a:pt x="36500" y="34924"/>
                    <a:pt x="36789" y="34924"/>
                  </a:cubicBezTo>
                  <a:cubicBezTo>
                    <a:pt x="37167" y="34924"/>
                    <a:pt x="37458" y="34561"/>
                    <a:pt x="37761" y="33824"/>
                  </a:cubicBezTo>
                  <a:cubicBezTo>
                    <a:pt x="37861" y="33658"/>
                    <a:pt x="37927" y="33524"/>
                    <a:pt x="38094" y="33257"/>
                  </a:cubicBezTo>
                  <a:cubicBezTo>
                    <a:pt x="38695" y="33958"/>
                    <a:pt x="39195" y="34525"/>
                    <a:pt x="39695" y="35192"/>
                  </a:cubicBezTo>
                  <a:cubicBezTo>
                    <a:pt x="40596" y="36326"/>
                    <a:pt x="41597" y="37360"/>
                    <a:pt x="42864" y="38094"/>
                  </a:cubicBezTo>
                  <a:cubicBezTo>
                    <a:pt x="43756" y="38590"/>
                    <a:pt x="44704" y="38920"/>
                    <a:pt x="45693" y="38920"/>
                  </a:cubicBezTo>
                  <a:cubicBezTo>
                    <a:pt x="46035" y="38920"/>
                    <a:pt x="46382" y="38880"/>
                    <a:pt x="46734" y="38795"/>
                  </a:cubicBezTo>
                  <a:cubicBezTo>
                    <a:pt x="47934" y="38494"/>
                    <a:pt x="48201" y="37861"/>
                    <a:pt x="47467" y="36860"/>
                  </a:cubicBezTo>
                  <a:cubicBezTo>
                    <a:pt x="47034" y="36193"/>
                    <a:pt x="46433" y="35626"/>
                    <a:pt x="46600" y="34625"/>
                  </a:cubicBezTo>
                  <a:lnTo>
                    <a:pt x="47868" y="34358"/>
                  </a:lnTo>
                  <a:cubicBezTo>
                    <a:pt x="49369" y="33991"/>
                    <a:pt x="49602" y="33257"/>
                    <a:pt x="48902" y="31923"/>
                  </a:cubicBezTo>
                  <a:cubicBezTo>
                    <a:pt x="48368" y="30956"/>
                    <a:pt x="47934" y="29922"/>
                    <a:pt x="47467" y="28854"/>
                  </a:cubicBezTo>
                  <a:cubicBezTo>
                    <a:pt x="47401" y="28687"/>
                    <a:pt x="47467" y="28454"/>
                    <a:pt x="47467" y="28120"/>
                  </a:cubicBezTo>
                  <a:cubicBezTo>
                    <a:pt x="47968" y="28187"/>
                    <a:pt x="48401" y="28287"/>
                    <a:pt x="48868" y="28354"/>
                  </a:cubicBezTo>
                  <a:cubicBezTo>
                    <a:pt x="49202" y="28421"/>
                    <a:pt x="49569" y="28487"/>
                    <a:pt x="49903" y="28487"/>
                  </a:cubicBezTo>
                  <a:cubicBezTo>
                    <a:pt x="50436" y="28487"/>
                    <a:pt x="51103" y="28421"/>
                    <a:pt x="51203" y="27820"/>
                  </a:cubicBezTo>
                  <a:cubicBezTo>
                    <a:pt x="51270" y="27453"/>
                    <a:pt x="50937" y="26920"/>
                    <a:pt x="50703" y="26519"/>
                  </a:cubicBezTo>
                  <a:cubicBezTo>
                    <a:pt x="50370" y="26086"/>
                    <a:pt x="49903" y="25752"/>
                    <a:pt x="49602" y="25252"/>
                  </a:cubicBezTo>
                  <a:lnTo>
                    <a:pt x="49602" y="25252"/>
                  </a:lnTo>
                  <a:cubicBezTo>
                    <a:pt x="50603" y="25519"/>
                    <a:pt x="51637" y="25852"/>
                    <a:pt x="52705" y="26086"/>
                  </a:cubicBezTo>
                  <a:cubicBezTo>
                    <a:pt x="53501" y="26245"/>
                    <a:pt x="54276" y="26322"/>
                    <a:pt x="55032" y="26322"/>
                  </a:cubicBezTo>
                  <a:cubicBezTo>
                    <a:pt x="57761" y="26322"/>
                    <a:pt x="60232" y="25312"/>
                    <a:pt x="62478" y="23484"/>
                  </a:cubicBezTo>
                  <a:cubicBezTo>
                    <a:pt x="63779" y="22450"/>
                    <a:pt x="63779" y="21983"/>
                    <a:pt x="62545" y="20748"/>
                  </a:cubicBezTo>
                  <a:cubicBezTo>
                    <a:pt x="62878" y="20348"/>
                    <a:pt x="63212" y="19948"/>
                    <a:pt x="63546" y="19514"/>
                  </a:cubicBezTo>
                  <a:cubicBezTo>
                    <a:pt x="63712" y="19114"/>
                    <a:pt x="64013" y="18747"/>
                    <a:pt x="63746" y="18180"/>
                  </a:cubicBezTo>
                  <a:cubicBezTo>
                    <a:pt x="63558" y="17829"/>
                    <a:pt x="63256" y="17757"/>
                    <a:pt x="62942" y="17757"/>
                  </a:cubicBezTo>
                  <a:cubicBezTo>
                    <a:pt x="62809" y="17757"/>
                    <a:pt x="62674" y="17770"/>
                    <a:pt x="62545" y="17780"/>
                  </a:cubicBezTo>
                  <a:cubicBezTo>
                    <a:pt x="61911" y="17813"/>
                    <a:pt x="61277" y="17913"/>
                    <a:pt x="60443" y="17980"/>
                  </a:cubicBezTo>
                  <a:cubicBezTo>
                    <a:pt x="60644" y="17479"/>
                    <a:pt x="60777" y="17146"/>
                    <a:pt x="60910" y="16812"/>
                  </a:cubicBezTo>
                  <a:cubicBezTo>
                    <a:pt x="61277" y="15745"/>
                    <a:pt x="61044" y="15311"/>
                    <a:pt x="59910" y="15144"/>
                  </a:cubicBezTo>
                  <a:cubicBezTo>
                    <a:pt x="58642" y="14978"/>
                    <a:pt x="57441" y="14778"/>
                    <a:pt x="56074" y="14511"/>
                  </a:cubicBezTo>
                  <a:cubicBezTo>
                    <a:pt x="56574" y="13844"/>
                    <a:pt x="57074" y="13343"/>
                    <a:pt x="57408" y="12776"/>
                  </a:cubicBezTo>
                  <a:cubicBezTo>
                    <a:pt x="57741" y="12176"/>
                    <a:pt x="57942" y="11542"/>
                    <a:pt x="58208" y="10941"/>
                  </a:cubicBezTo>
                  <a:cubicBezTo>
                    <a:pt x="58309" y="10608"/>
                    <a:pt x="58442" y="10274"/>
                    <a:pt x="58542" y="9874"/>
                  </a:cubicBezTo>
                  <a:cubicBezTo>
                    <a:pt x="58816" y="8588"/>
                    <a:pt x="58416" y="7908"/>
                    <a:pt x="57397" y="7908"/>
                  </a:cubicBezTo>
                  <a:cubicBezTo>
                    <a:pt x="57175" y="7908"/>
                    <a:pt x="56922" y="7940"/>
                    <a:pt x="56641" y="8006"/>
                  </a:cubicBezTo>
                  <a:cubicBezTo>
                    <a:pt x="55940" y="8173"/>
                    <a:pt x="55273" y="8373"/>
                    <a:pt x="54606" y="8640"/>
                  </a:cubicBezTo>
                  <a:cubicBezTo>
                    <a:pt x="53233" y="9147"/>
                    <a:pt x="51846" y="9413"/>
                    <a:pt x="50438" y="9413"/>
                  </a:cubicBezTo>
                  <a:cubicBezTo>
                    <a:pt x="49623" y="9413"/>
                    <a:pt x="48800" y="9324"/>
                    <a:pt x="47968" y="9140"/>
                  </a:cubicBezTo>
                  <a:cubicBezTo>
                    <a:pt x="46305" y="8758"/>
                    <a:pt x="44631" y="8485"/>
                    <a:pt x="42965" y="8485"/>
                  </a:cubicBezTo>
                  <a:cubicBezTo>
                    <a:pt x="41723" y="8485"/>
                    <a:pt x="40486" y="8636"/>
                    <a:pt x="39262" y="9007"/>
                  </a:cubicBezTo>
                  <a:cubicBezTo>
                    <a:pt x="39095" y="8073"/>
                    <a:pt x="39061" y="7105"/>
                    <a:pt x="38728" y="6271"/>
                  </a:cubicBezTo>
                  <a:cubicBezTo>
                    <a:pt x="38361" y="5304"/>
                    <a:pt x="37360" y="5237"/>
                    <a:pt x="36360" y="5037"/>
                  </a:cubicBezTo>
                  <a:cubicBezTo>
                    <a:pt x="36426" y="4770"/>
                    <a:pt x="36526" y="4503"/>
                    <a:pt x="36593" y="4303"/>
                  </a:cubicBezTo>
                  <a:cubicBezTo>
                    <a:pt x="37027" y="2802"/>
                    <a:pt x="36526" y="1902"/>
                    <a:pt x="35025" y="1435"/>
                  </a:cubicBezTo>
                  <a:cubicBezTo>
                    <a:pt x="34592" y="1301"/>
                    <a:pt x="34125" y="1234"/>
                    <a:pt x="33724" y="1068"/>
                  </a:cubicBezTo>
                  <a:cubicBezTo>
                    <a:pt x="33357" y="934"/>
                    <a:pt x="32523" y="434"/>
                    <a:pt x="3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3821225" y="1329725"/>
              <a:ext cx="29225" cy="250200"/>
            </a:xfrm>
            <a:custGeom>
              <a:avLst/>
              <a:gdLst/>
              <a:ahLst/>
              <a:cxnLst/>
              <a:rect l="l" t="t" r="r" b="b"/>
              <a:pathLst>
                <a:path w="1169" h="10008" extrusionOk="0">
                  <a:moveTo>
                    <a:pt x="1168" y="1"/>
                  </a:moveTo>
                  <a:cubicBezTo>
                    <a:pt x="668" y="3336"/>
                    <a:pt x="1" y="6672"/>
                    <a:pt x="1168" y="10008"/>
                  </a:cubicBezTo>
                  <a:lnTo>
                    <a:pt x="1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91099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1"/>
                                        </p:tgtEl>
                                        <p:attrNameLst>
                                          <p:attrName>style.visibility</p:attrName>
                                        </p:attrNameLst>
                                      </p:cBhvr>
                                      <p:to>
                                        <p:strVal val="visible"/>
                                      </p:to>
                                    </p:set>
                                    <p:anim calcmode="lin" valueType="num">
                                      <p:cBhvr>
                                        <p:cTn id="7" dur="500" fill="hold"/>
                                        <p:tgtEl>
                                          <p:spTgt spid="321"/>
                                        </p:tgtEl>
                                        <p:attrNameLst>
                                          <p:attrName>ppt_w</p:attrName>
                                        </p:attrNameLst>
                                      </p:cBhvr>
                                      <p:tavLst>
                                        <p:tav tm="0">
                                          <p:val>
                                            <p:fltVal val="0"/>
                                          </p:val>
                                        </p:tav>
                                        <p:tav tm="100000">
                                          <p:val>
                                            <p:strVal val="#ppt_w"/>
                                          </p:val>
                                        </p:tav>
                                      </p:tavLst>
                                    </p:anim>
                                    <p:anim calcmode="lin" valueType="num">
                                      <p:cBhvr>
                                        <p:cTn id="8" dur="500" fill="hold"/>
                                        <p:tgtEl>
                                          <p:spTgt spid="321"/>
                                        </p:tgtEl>
                                        <p:attrNameLst>
                                          <p:attrName>ppt_h</p:attrName>
                                        </p:attrNameLst>
                                      </p:cBhvr>
                                      <p:tavLst>
                                        <p:tav tm="0">
                                          <p:val>
                                            <p:fltVal val="0"/>
                                          </p:val>
                                        </p:tav>
                                        <p:tav tm="100000">
                                          <p:val>
                                            <p:strVal val="#ppt_h"/>
                                          </p:val>
                                        </p:tav>
                                      </p:tavLst>
                                    </p:anim>
                                    <p:animEffect transition="in" filter="fade">
                                      <p:cBhvr>
                                        <p:cTn id="9" dur="500"/>
                                        <p:tgtEl>
                                          <p:spTgt spid="32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19"/>
                                        </p:tgtEl>
                                        <p:attrNameLst>
                                          <p:attrName>style.visibility</p:attrName>
                                        </p:attrNameLst>
                                      </p:cBhvr>
                                      <p:to>
                                        <p:strVal val="visible"/>
                                      </p:to>
                                    </p:set>
                                    <p:animEffect transition="in" filter="blinds(horizontal)">
                                      <p:cBhvr>
                                        <p:cTn id="14" dur="500"/>
                                        <p:tgtEl>
                                          <p:spTgt spid="31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250"/>
                                  </p:stCondLst>
                                  <p:childTnLst>
                                    <p:set>
                                      <p:cBhvr>
                                        <p:cTn id="18" dur="1" fill="hold">
                                          <p:stCondLst>
                                            <p:cond delay="0"/>
                                          </p:stCondLst>
                                        </p:cTn>
                                        <p:tgtEl>
                                          <p:spTgt spid="320">
                                            <p:txEl>
                                              <p:pRg st="0" end="0"/>
                                            </p:txEl>
                                          </p:spTgt>
                                        </p:tgtEl>
                                        <p:attrNameLst>
                                          <p:attrName>style.visibility</p:attrName>
                                        </p:attrNameLst>
                                      </p:cBhvr>
                                      <p:to>
                                        <p:strVal val="visible"/>
                                      </p:to>
                                    </p:set>
                                    <p:animEffect transition="in" filter="fade">
                                      <p:cBhvr>
                                        <p:cTn id="19" dur="250"/>
                                        <p:tgtEl>
                                          <p:spTgt spid="3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p:bldP spid="320" grpId="0" build="p"/>
      <p:bldP spid="3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13225" y="445025"/>
            <a:ext cx="77175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Klasifikasi</a:t>
            </a:r>
            <a:r>
              <a:rPr lang="en" dirty="0"/>
              <a:t> </a:t>
            </a:r>
            <a:r>
              <a:rPr lang="id-ID" dirty="0">
                <a:solidFill>
                  <a:schemeClr val="dk1"/>
                </a:solidFill>
              </a:rPr>
              <a:t>WAN</a:t>
            </a:r>
            <a:endParaRPr dirty="0">
              <a:solidFill>
                <a:schemeClr val="dk1"/>
              </a:solidFill>
            </a:endParaRPr>
          </a:p>
        </p:txBody>
      </p:sp>
      <p:sp>
        <p:nvSpPr>
          <p:cNvPr id="488" name="Google Shape;488;p43"/>
          <p:cNvSpPr txBox="1">
            <a:spLocks noGrp="1"/>
          </p:cNvSpPr>
          <p:nvPr>
            <p:ph type="title" idx="2"/>
          </p:nvPr>
        </p:nvSpPr>
        <p:spPr>
          <a:xfrm>
            <a:off x="713225" y="1190341"/>
            <a:ext cx="28857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dirty="0"/>
              <a:t>Core Layer</a:t>
            </a:r>
            <a:endParaRPr sz="1800" dirty="0"/>
          </a:p>
        </p:txBody>
      </p:sp>
      <p:sp>
        <p:nvSpPr>
          <p:cNvPr id="489" name="Google Shape;489;p43"/>
          <p:cNvSpPr txBox="1">
            <a:spLocks noGrp="1"/>
          </p:cNvSpPr>
          <p:nvPr>
            <p:ph type="subTitle" idx="1"/>
          </p:nvPr>
        </p:nvSpPr>
        <p:spPr>
          <a:xfrm>
            <a:off x="641462" y="1441206"/>
            <a:ext cx="5276454" cy="1167300"/>
          </a:xfrm>
          <a:prstGeom prst="rect">
            <a:avLst/>
          </a:prstGeom>
        </p:spPr>
        <p:txBody>
          <a:bodyPr spcFirstLastPara="1" wrap="square" lIns="91425" tIns="91425" rIns="91425" bIns="91425" anchor="t" anchorCtr="0">
            <a:noAutofit/>
          </a:bodyPr>
          <a:lstStyle/>
          <a:p>
            <a:pPr marL="0" lvl="0" indent="0" algn="just"/>
            <a:r>
              <a:rPr lang="id-ID" sz="1400" dirty="0"/>
              <a:t>Core layer merupakan infrastruktur utama yang menangani data secara keseluruhan dari layer di bawahnya. Tugas utama core layer adalah menyediakan sarana dan prasarana konektivitas, access list, ketersediaan dan jaminan kualitas koneksi, serta mengelola trafik data.</a:t>
            </a:r>
          </a:p>
          <a:p>
            <a:pPr marL="0" lvl="0" indent="0" algn="just"/>
            <a:endParaRPr lang="id-ID" sz="1400" dirty="0"/>
          </a:p>
          <a:p>
            <a:pPr marL="0" lvl="0" indent="0" algn="just" rtl="0">
              <a:spcBef>
                <a:spcPts val="0"/>
              </a:spcBef>
              <a:spcAft>
                <a:spcPts val="0"/>
              </a:spcAft>
              <a:buNone/>
            </a:pPr>
            <a:endParaRPr sz="1400" dirty="0"/>
          </a:p>
        </p:txBody>
      </p:sp>
      <p:sp>
        <p:nvSpPr>
          <p:cNvPr id="490" name="Google Shape;490;p43"/>
          <p:cNvSpPr txBox="1">
            <a:spLocks noGrp="1"/>
          </p:cNvSpPr>
          <p:nvPr>
            <p:ph type="title" idx="3"/>
          </p:nvPr>
        </p:nvSpPr>
        <p:spPr>
          <a:xfrm>
            <a:off x="707259" y="2486434"/>
            <a:ext cx="28857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dirty="0"/>
              <a:t>Distribution Layer</a:t>
            </a:r>
            <a:endParaRPr sz="1800" dirty="0"/>
          </a:p>
        </p:txBody>
      </p:sp>
      <p:sp>
        <p:nvSpPr>
          <p:cNvPr id="491" name="Google Shape;491;p43"/>
          <p:cNvSpPr txBox="1">
            <a:spLocks noGrp="1"/>
          </p:cNvSpPr>
          <p:nvPr>
            <p:ph type="subTitle" idx="4"/>
          </p:nvPr>
        </p:nvSpPr>
        <p:spPr>
          <a:xfrm>
            <a:off x="646873" y="2684360"/>
            <a:ext cx="5271042" cy="1167300"/>
          </a:xfrm>
          <a:prstGeom prst="rect">
            <a:avLst/>
          </a:prstGeom>
        </p:spPr>
        <p:txBody>
          <a:bodyPr spcFirstLastPara="1" wrap="square" lIns="91425" tIns="91425" rIns="91425" bIns="91425" anchor="t" anchorCtr="0">
            <a:noAutofit/>
          </a:bodyPr>
          <a:lstStyle/>
          <a:p>
            <a:pPr marL="0" lvl="0" indent="0" algn="just"/>
            <a:r>
              <a:rPr lang="id-ID" sz="1400" dirty="0"/>
              <a:t>Distribution Layer merupakan titik kumunikasi antara layer akses dam layer inti. Fungsi utama layer distribusi antara lain menyediakan routing, filtering dan untuk menentukan cara terbaik untuk menangani permintaan layanan dalam jaringan.</a:t>
            </a:r>
            <a:endParaRPr sz="1400" dirty="0"/>
          </a:p>
        </p:txBody>
      </p:sp>
      <p:sp>
        <p:nvSpPr>
          <p:cNvPr id="493" name="Google Shape;493;p43"/>
          <p:cNvSpPr txBox="1">
            <a:spLocks noGrp="1"/>
          </p:cNvSpPr>
          <p:nvPr>
            <p:ph type="title" idx="6"/>
          </p:nvPr>
        </p:nvSpPr>
        <p:spPr>
          <a:xfrm>
            <a:off x="707259" y="3710806"/>
            <a:ext cx="28857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dirty="0"/>
              <a:t>Access Layer</a:t>
            </a:r>
            <a:endParaRPr sz="1800" dirty="0"/>
          </a:p>
        </p:txBody>
      </p:sp>
      <p:sp>
        <p:nvSpPr>
          <p:cNvPr id="494" name="Google Shape;494;p43"/>
          <p:cNvSpPr txBox="1">
            <a:spLocks noGrp="1"/>
          </p:cNvSpPr>
          <p:nvPr>
            <p:ph type="subTitle" idx="7"/>
          </p:nvPr>
        </p:nvSpPr>
        <p:spPr>
          <a:xfrm>
            <a:off x="641462" y="3916756"/>
            <a:ext cx="5210656" cy="1167300"/>
          </a:xfrm>
          <a:prstGeom prst="rect">
            <a:avLst/>
          </a:prstGeom>
        </p:spPr>
        <p:txBody>
          <a:bodyPr spcFirstLastPara="1" wrap="square" lIns="91425" tIns="91425" rIns="91425" bIns="91425" anchor="t" anchorCtr="0">
            <a:noAutofit/>
          </a:bodyPr>
          <a:lstStyle/>
          <a:p>
            <a:pPr marL="0" lvl="0" indent="0" algn="l"/>
            <a:r>
              <a:rPr lang="id-ID" sz="1400" dirty="0"/>
              <a:t>Layer ini berfungsi mengendalikan akses pengguna dengan workgroup ke sumber daya internetwork. Fungsi utamanya adalah menjadi sarana bagi suatu titik yang ingin berhubungan dengan jaringan luar.</a:t>
            </a:r>
            <a:endParaRPr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301" y="2024856"/>
            <a:ext cx="2857500" cy="2228850"/>
          </a:xfrm>
          <a:prstGeom prst="rect">
            <a:avLst/>
          </a:prstGeom>
          <a:ln>
            <a:noFill/>
          </a:ln>
          <a:effectLst>
            <a:glow rad="114300">
              <a:srgbClr val="946E6E"/>
            </a:glow>
            <a:outerShdw blurRad="63500" sx="34000" sy="34000" algn="ctr" rotWithShape="0">
              <a:srgbClr val="00B0F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250"/>
                                  </p:stCondLst>
                                  <p:childTnLst>
                                    <p:set>
                                      <p:cBhvr>
                                        <p:cTn id="6" dur="1" fill="hold">
                                          <p:stCondLst>
                                            <p:cond delay="0"/>
                                          </p:stCondLst>
                                        </p:cTn>
                                        <p:tgtEl>
                                          <p:spTgt spid="487"/>
                                        </p:tgtEl>
                                        <p:attrNameLst>
                                          <p:attrName>style.visibility</p:attrName>
                                        </p:attrNameLst>
                                      </p:cBhvr>
                                      <p:to>
                                        <p:strVal val="visible"/>
                                      </p:to>
                                    </p:set>
                                    <p:animEffect transition="in" filter="blinds(horizontal)">
                                      <p:cBhvr>
                                        <p:cTn id="7" dur="500"/>
                                        <p:tgtEl>
                                          <p:spTgt spid="4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8"/>
                                        </p:tgtEl>
                                        <p:attrNameLst>
                                          <p:attrName>style.visibility</p:attrName>
                                        </p:attrNameLst>
                                      </p:cBhvr>
                                      <p:to>
                                        <p:strVal val="visible"/>
                                      </p:to>
                                    </p:set>
                                    <p:animEffect transition="in" filter="dissolve">
                                      <p:cBhvr>
                                        <p:cTn id="17" dur="500"/>
                                        <p:tgtEl>
                                          <p:spTgt spid="4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489">
                                            <p:txEl>
                                              <p:pRg st="0" end="0"/>
                                            </p:txEl>
                                          </p:spTgt>
                                        </p:tgtEl>
                                        <p:attrNameLst>
                                          <p:attrName>style.visibility</p:attrName>
                                        </p:attrNameLst>
                                      </p:cBhvr>
                                      <p:to>
                                        <p:strVal val="visible"/>
                                      </p:to>
                                    </p:set>
                                    <p:animEffect transition="in" filter="fade">
                                      <p:cBhvr>
                                        <p:cTn id="22" dur="500"/>
                                        <p:tgtEl>
                                          <p:spTgt spid="48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0"/>
                                        </p:tgtEl>
                                        <p:attrNameLst>
                                          <p:attrName>style.visibility</p:attrName>
                                        </p:attrNameLst>
                                      </p:cBhvr>
                                      <p:to>
                                        <p:strVal val="visible"/>
                                      </p:to>
                                    </p:set>
                                    <p:animEffect transition="in" filter="dissolve">
                                      <p:cBhvr>
                                        <p:cTn id="27" dur="500"/>
                                        <p:tgtEl>
                                          <p:spTgt spid="4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50"/>
                                  </p:stCondLst>
                                  <p:childTnLst>
                                    <p:set>
                                      <p:cBhvr>
                                        <p:cTn id="31" dur="1" fill="hold">
                                          <p:stCondLst>
                                            <p:cond delay="0"/>
                                          </p:stCondLst>
                                        </p:cTn>
                                        <p:tgtEl>
                                          <p:spTgt spid="491">
                                            <p:txEl>
                                              <p:pRg st="0" end="0"/>
                                            </p:txEl>
                                          </p:spTgt>
                                        </p:tgtEl>
                                        <p:attrNameLst>
                                          <p:attrName>style.visibility</p:attrName>
                                        </p:attrNameLst>
                                      </p:cBhvr>
                                      <p:to>
                                        <p:strVal val="visible"/>
                                      </p:to>
                                    </p:set>
                                    <p:animEffect transition="in" filter="fade">
                                      <p:cBhvr>
                                        <p:cTn id="32" dur="500"/>
                                        <p:tgtEl>
                                          <p:spTgt spid="49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93"/>
                                        </p:tgtEl>
                                        <p:attrNameLst>
                                          <p:attrName>style.visibility</p:attrName>
                                        </p:attrNameLst>
                                      </p:cBhvr>
                                      <p:to>
                                        <p:strVal val="visible"/>
                                      </p:to>
                                    </p:set>
                                    <p:animEffect transition="in" filter="dissolve">
                                      <p:cBhvr>
                                        <p:cTn id="37" dur="500"/>
                                        <p:tgtEl>
                                          <p:spTgt spid="49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50"/>
                                  </p:stCondLst>
                                  <p:childTnLst>
                                    <p:set>
                                      <p:cBhvr>
                                        <p:cTn id="41" dur="1" fill="hold">
                                          <p:stCondLst>
                                            <p:cond delay="0"/>
                                          </p:stCondLst>
                                        </p:cTn>
                                        <p:tgtEl>
                                          <p:spTgt spid="494">
                                            <p:txEl>
                                              <p:pRg st="0" end="0"/>
                                            </p:txEl>
                                          </p:spTgt>
                                        </p:tgtEl>
                                        <p:attrNameLst>
                                          <p:attrName>style.visibility</p:attrName>
                                        </p:attrNameLst>
                                      </p:cBhvr>
                                      <p:to>
                                        <p:strVal val="visible"/>
                                      </p:to>
                                    </p:set>
                                    <p:animEffect transition="in" filter="fade">
                                      <p:cBhvr>
                                        <p:cTn id="42" dur="500"/>
                                        <p:tgtEl>
                                          <p:spTgt spid="4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 grpId="0"/>
      <p:bldP spid="488" grpId="0"/>
      <p:bldP spid="489" grpId="0" build="p"/>
      <p:bldP spid="490" grpId="0"/>
      <p:bldP spid="491" grpId="0" build="p"/>
      <p:bldP spid="493" grpId="0"/>
      <p:bldP spid="49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grpSp>
        <p:nvGrpSpPr>
          <p:cNvPr id="549" name="Google Shape;549;p45"/>
          <p:cNvGrpSpPr/>
          <p:nvPr/>
        </p:nvGrpSpPr>
        <p:grpSpPr>
          <a:xfrm rot="10800000" flipH="1">
            <a:off x="4208747" y="61558"/>
            <a:ext cx="944166" cy="862826"/>
            <a:chOff x="-2185550" y="2767125"/>
            <a:chExt cx="1500275" cy="1371025"/>
          </a:xfrm>
        </p:grpSpPr>
        <p:sp>
          <p:nvSpPr>
            <p:cNvPr id="550" name="Google Shape;550;p45"/>
            <p:cNvSpPr/>
            <p:nvPr/>
          </p:nvSpPr>
          <p:spPr>
            <a:xfrm>
              <a:off x="-1357450" y="3131550"/>
              <a:ext cx="607125" cy="310800"/>
            </a:xfrm>
            <a:custGeom>
              <a:avLst/>
              <a:gdLst/>
              <a:ahLst/>
              <a:cxnLst/>
              <a:rect l="l" t="t" r="r" b="b"/>
              <a:pathLst>
                <a:path w="24285" h="12432" extrusionOk="0">
                  <a:moveTo>
                    <a:pt x="23283" y="1"/>
                  </a:moveTo>
                  <a:lnTo>
                    <a:pt x="23283" y="1"/>
                  </a:lnTo>
                  <a:cubicBezTo>
                    <a:pt x="24284" y="3237"/>
                    <a:pt x="23217" y="5371"/>
                    <a:pt x="22283" y="6572"/>
                  </a:cubicBezTo>
                  <a:cubicBezTo>
                    <a:pt x="23017" y="4738"/>
                    <a:pt x="22917" y="3537"/>
                    <a:pt x="22683" y="1902"/>
                  </a:cubicBezTo>
                  <a:lnTo>
                    <a:pt x="22683" y="1902"/>
                  </a:lnTo>
                  <a:cubicBezTo>
                    <a:pt x="22550" y="2369"/>
                    <a:pt x="22516" y="2870"/>
                    <a:pt x="22516" y="3370"/>
                  </a:cubicBezTo>
                  <a:cubicBezTo>
                    <a:pt x="22349" y="6706"/>
                    <a:pt x="20915" y="8874"/>
                    <a:pt x="18280" y="10508"/>
                  </a:cubicBezTo>
                  <a:cubicBezTo>
                    <a:pt x="17061" y="11265"/>
                    <a:pt x="15525" y="11664"/>
                    <a:pt x="13996" y="11664"/>
                  </a:cubicBezTo>
                  <a:cubicBezTo>
                    <a:pt x="13098" y="11664"/>
                    <a:pt x="12202" y="11526"/>
                    <a:pt x="11375" y="11242"/>
                  </a:cubicBezTo>
                  <a:cubicBezTo>
                    <a:pt x="8606" y="10308"/>
                    <a:pt x="6338" y="8707"/>
                    <a:pt x="4403" y="6539"/>
                  </a:cubicBezTo>
                  <a:cubicBezTo>
                    <a:pt x="4394" y="6530"/>
                    <a:pt x="4394" y="6525"/>
                    <a:pt x="4403" y="6525"/>
                  </a:cubicBezTo>
                  <a:cubicBezTo>
                    <a:pt x="4515" y="6525"/>
                    <a:pt x="6139" y="7320"/>
                    <a:pt x="6605" y="7506"/>
                  </a:cubicBezTo>
                  <a:cubicBezTo>
                    <a:pt x="6471" y="7073"/>
                    <a:pt x="4804" y="5738"/>
                    <a:pt x="4570" y="5538"/>
                  </a:cubicBezTo>
                  <a:cubicBezTo>
                    <a:pt x="2878" y="4311"/>
                    <a:pt x="395" y="1335"/>
                    <a:pt x="236" y="1335"/>
                  </a:cubicBezTo>
                  <a:cubicBezTo>
                    <a:pt x="235" y="1335"/>
                    <a:pt x="234" y="1335"/>
                    <a:pt x="234" y="1335"/>
                  </a:cubicBezTo>
                  <a:cubicBezTo>
                    <a:pt x="400" y="1735"/>
                    <a:pt x="701" y="2336"/>
                    <a:pt x="901" y="2703"/>
                  </a:cubicBezTo>
                  <a:cubicBezTo>
                    <a:pt x="2035" y="4804"/>
                    <a:pt x="4603" y="7840"/>
                    <a:pt x="5271" y="8374"/>
                  </a:cubicBezTo>
                  <a:cubicBezTo>
                    <a:pt x="3369" y="7239"/>
                    <a:pt x="2335" y="5672"/>
                    <a:pt x="1068" y="4337"/>
                  </a:cubicBezTo>
                  <a:cubicBezTo>
                    <a:pt x="767" y="4037"/>
                    <a:pt x="0" y="2903"/>
                    <a:pt x="0" y="2903"/>
                  </a:cubicBezTo>
                  <a:lnTo>
                    <a:pt x="0" y="2903"/>
                  </a:lnTo>
                  <a:cubicBezTo>
                    <a:pt x="234" y="3370"/>
                    <a:pt x="601" y="4371"/>
                    <a:pt x="901" y="4804"/>
                  </a:cubicBezTo>
                  <a:cubicBezTo>
                    <a:pt x="2735" y="7473"/>
                    <a:pt x="5070" y="9541"/>
                    <a:pt x="8006" y="10909"/>
                  </a:cubicBezTo>
                  <a:cubicBezTo>
                    <a:pt x="9783" y="11769"/>
                    <a:pt x="11413" y="12432"/>
                    <a:pt x="13488" y="12432"/>
                  </a:cubicBezTo>
                  <a:cubicBezTo>
                    <a:pt x="13827" y="12432"/>
                    <a:pt x="14178" y="12414"/>
                    <a:pt x="14544" y="12376"/>
                  </a:cubicBezTo>
                  <a:cubicBezTo>
                    <a:pt x="18947" y="11976"/>
                    <a:pt x="21882" y="9841"/>
                    <a:pt x="23550" y="6005"/>
                  </a:cubicBezTo>
                  <a:cubicBezTo>
                    <a:pt x="24017" y="4871"/>
                    <a:pt x="24184" y="3003"/>
                    <a:pt x="24084" y="2303"/>
                  </a:cubicBezTo>
                  <a:cubicBezTo>
                    <a:pt x="24017" y="1635"/>
                    <a:pt x="23784" y="501"/>
                    <a:pt x="2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p:cNvSpPr/>
            <p:nvPr/>
          </p:nvSpPr>
          <p:spPr>
            <a:xfrm>
              <a:off x="-1023875" y="3045775"/>
              <a:ext cx="209325" cy="172575"/>
            </a:xfrm>
            <a:custGeom>
              <a:avLst/>
              <a:gdLst/>
              <a:ahLst/>
              <a:cxnLst/>
              <a:rect l="l" t="t" r="r" b="b"/>
              <a:pathLst>
                <a:path w="8373" h="6903" extrusionOk="0">
                  <a:moveTo>
                    <a:pt x="4461" y="0"/>
                  </a:moveTo>
                  <a:cubicBezTo>
                    <a:pt x="3851" y="0"/>
                    <a:pt x="3251" y="82"/>
                    <a:pt x="2735" y="230"/>
                  </a:cubicBezTo>
                  <a:cubicBezTo>
                    <a:pt x="1034" y="763"/>
                    <a:pt x="0" y="2331"/>
                    <a:pt x="67" y="4166"/>
                  </a:cubicBezTo>
                  <a:cubicBezTo>
                    <a:pt x="167" y="5734"/>
                    <a:pt x="1101" y="6801"/>
                    <a:pt x="2602" y="6901"/>
                  </a:cubicBezTo>
                  <a:cubicBezTo>
                    <a:pt x="2643" y="6902"/>
                    <a:pt x="2684" y="6903"/>
                    <a:pt x="2724" y="6903"/>
                  </a:cubicBezTo>
                  <a:cubicBezTo>
                    <a:pt x="3902" y="6903"/>
                    <a:pt x="4861" y="6434"/>
                    <a:pt x="5571" y="5467"/>
                  </a:cubicBezTo>
                  <a:cubicBezTo>
                    <a:pt x="5737" y="5233"/>
                    <a:pt x="6104" y="4599"/>
                    <a:pt x="6171" y="4099"/>
                  </a:cubicBezTo>
                  <a:lnTo>
                    <a:pt x="6171" y="4099"/>
                  </a:lnTo>
                  <a:cubicBezTo>
                    <a:pt x="5838" y="4633"/>
                    <a:pt x="4937" y="5900"/>
                    <a:pt x="3102" y="6100"/>
                  </a:cubicBezTo>
                  <a:cubicBezTo>
                    <a:pt x="2982" y="6122"/>
                    <a:pt x="2863" y="6132"/>
                    <a:pt x="2747" y="6132"/>
                  </a:cubicBezTo>
                  <a:cubicBezTo>
                    <a:pt x="1961" y="6132"/>
                    <a:pt x="1283" y="5655"/>
                    <a:pt x="934" y="4900"/>
                  </a:cubicBezTo>
                  <a:cubicBezTo>
                    <a:pt x="86" y="2920"/>
                    <a:pt x="1664" y="704"/>
                    <a:pt x="3411" y="704"/>
                  </a:cubicBezTo>
                  <a:cubicBezTo>
                    <a:pt x="3519" y="704"/>
                    <a:pt x="3628" y="713"/>
                    <a:pt x="3736" y="730"/>
                  </a:cubicBezTo>
                  <a:cubicBezTo>
                    <a:pt x="1901" y="1631"/>
                    <a:pt x="1868" y="3165"/>
                    <a:pt x="2702" y="4433"/>
                  </a:cubicBezTo>
                  <a:cubicBezTo>
                    <a:pt x="2102" y="2932"/>
                    <a:pt x="3402" y="1297"/>
                    <a:pt x="5004" y="1097"/>
                  </a:cubicBezTo>
                  <a:cubicBezTo>
                    <a:pt x="5250" y="1074"/>
                    <a:pt x="5476" y="1064"/>
                    <a:pt x="5683" y="1064"/>
                  </a:cubicBezTo>
                  <a:cubicBezTo>
                    <a:pt x="7332" y="1064"/>
                    <a:pt x="7839" y="1712"/>
                    <a:pt x="8373" y="2098"/>
                  </a:cubicBezTo>
                  <a:cubicBezTo>
                    <a:pt x="8072" y="1330"/>
                    <a:pt x="7539" y="830"/>
                    <a:pt x="6671" y="430"/>
                  </a:cubicBezTo>
                  <a:cubicBezTo>
                    <a:pt x="6019" y="132"/>
                    <a:pt x="5232"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5"/>
            <p:cNvSpPr/>
            <p:nvPr/>
          </p:nvSpPr>
          <p:spPr>
            <a:xfrm>
              <a:off x="-1232375" y="3243125"/>
              <a:ext cx="130950" cy="126975"/>
            </a:xfrm>
            <a:custGeom>
              <a:avLst/>
              <a:gdLst/>
              <a:ahLst/>
              <a:cxnLst/>
              <a:rect l="l" t="t" r="r" b="b"/>
              <a:pathLst>
                <a:path w="5238" h="5079" extrusionOk="0">
                  <a:moveTo>
                    <a:pt x="222" y="0"/>
                  </a:moveTo>
                  <a:cubicBezTo>
                    <a:pt x="147" y="0"/>
                    <a:pt x="73" y="3"/>
                    <a:pt x="1" y="8"/>
                  </a:cubicBezTo>
                  <a:cubicBezTo>
                    <a:pt x="1769" y="1609"/>
                    <a:pt x="2936" y="4111"/>
                    <a:pt x="5238" y="5078"/>
                  </a:cubicBezTo>
                  <a:cubicBezTo>
                    <a:pt x="5238" y="4911"/>
                    <a:pt x="3870" y="4111"/>
                    <a:pt x="2436" y="1008"/>
                  </a:cubicBezTo>
                  <a:cubicBezTo>
                    <a:pt x="2128" y="362"/>
                    <a:pt x="1111"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5"/>
            <p:cNvSpPr/>
            <p:nvPr/>
          </p:nvSpPr>
          <p:spPr>
            <a:xfrm>
              <a:off x="-2185550" y="2767125"/>
              <a:ext cx="1500275" cy="1371025"/>
            </a:xfrm>
            <a:custGeom>
              <a:avLst/>
              <a:gdLst/>
              <a:ahLst/>
              <a:cxnLst/>
              <a:rect l="l" t="t" r="r" b="b"/>
              <a:pathLst>
                <a:path w="60011" h="54841" extrusionOk="0">
                  <a:moveTo>
                    <a:pt x="27020" y="8707"/>
                  </a:moveTo>
                  <a:lnTo>
                    <a:pt x="27020" y="8774"/>
                  </a:lnTo>
                  <a:cubicBezTo>
                    <a:pt x="26986" y="8740"/>
                    <a:pt x="27020" y="8740"/>
                    <a:pt x="27020" y="8707"/>
                  </a:cubicBezTo>
                  <a:close/>
                  <a:moveTo>
                    <a:pt x="14444" y="3370"/>
                  </a:moveTo>
                  <a:cubicBezTo>
                    <a:pt x="15945" y="4304"/>
                    <a:pt x="17480" y="4304"/>
                    <a:pt x="19047" y="4304"/>
                  </a:cubicBezTo>
                  <a:cubicBezTo>
                    <a:pt x="19681" y="4287"/>
                    <a:pt x="20307" y="4279"/>
                    <a:pt x="20932" y="4279"/>
                  </a:cubicBezTo>
                  <a:cubicBezTo>
                    <a:pt x="21558" y="4279"/>
                    <a:pt x="22183" y="4287"/>
                    <a:pt x="22817" y="4304"/>
                  </a:cubicBezTo>
                  <a:cubicBezTo>
                    <a:pt x="24285" y="4404"/>
                    <a:pt x="25652" y="4738"/>
                    <a:pt x="26853" y="5571"/>
                  </a:cubicBezTo>
                  <a:cubicBezTo>
                    <a:pt x="27920" y="6305"/>
                    <a:pt x="28688" y="7306"/>
                    <a:pt x="28955" y="8607"/>
                  </a:cubicBezTo>
                  <a:cubicBezTo>
                    <a:pt x="28988" y="8774"/>
                    <a:pt x="28955" y="8974"/>
                    <a:pt x="28955" y="9141"/>
                  </a:cubicBezTo>
                  <a:cubicBezTo>
                    <a:pt x="28721" y="9107"/>
                    <a:pt x="28688" y="9041"/>
                    <a:pt x="28588" y="8941"/>
                  </a:cubicBezTo>
                  <a:cubicBezTo>
                    <a:pt x="27387" y="6872"/>
                    <a:pt x="25519" y="5772"/>
                    <a:pt x="23217" y="5471"/>
                  </a:cubicBezTo>
                  <a:cubicBezTo>
                    <a:pt x="21649" y="5271"/>
                    <a:pt x="20015" y="5238"/>
                    <a:pt x="18414" y="5104"/>
                  </a:cubicBezTo>
                  <a:cubicBezTo>
                    <a:pt x="18302" y="5093"/>
                    <a:pt x="18191" y="5090"/>
                    <a:pt x="18080" y="5090"/>
                  </a:cubicBezTo>
                  <a:cubicBezTo>
                    <a:pt x="17858" y="5090"/>
                    <a:pt x="17635" y="5104"/>
                    <a:pt x="17413" y="5104"/>
                  </a:cubicBezTo>
                  <a:cubicBezTo>
                    <a:pt x="17646" y="5371"/>
                    <a:pt x="17813" y="5405"/>
                    <a:pt x="18013" y="5438"/>
                  </a:cubicBezTo>
                  <a:cubicBezTo>
                    <a:pt x="19581" y="5705"/>
                    <a:pt x="21182" y="5905"/>
                    <a:pt x="22817" y="6105"/>
                  </a:cubicBezTo>
                  <a:cubicBezTo>
                    <a:pt x="24184" y="6305"/>
                    <a:pt x="25419" y="6772"/>
                    <a:pt x="26486" y="7740"/>
                  </a:cubicBezTo>
                  <a:cubicBezTo>
                    <a:pt x="26753" y="7973"/>
                    <a:pt x="27153" y="8240"/>
                    <a:pt x="26986" y="8740"/>
                  </a:cubicBezTo>
                  <a:cubicBezTo>
                    <a:pt x="25719" y="7306"/>
                    <a:pt x="24084" y="6806"/>
                    <a:pt x="22316" y="6606"/>
                  </a:cubicBezTo>
                  <a:cubicBezTo>
                    <a:pt x="21316" y="6472"/>
                    <a:pt x="20348" y="6472"/>
                    <a:pt x="19348" y="6439"/>
                  </a:cubicBezTo>
                  <a:cubicBezTo>
                    <a:pt x="17813" y="6372"/>
                    <a:pt x="16379" y="5938"/>
                    <a:pt x="15178" y="4938"/>
                  </a:cubicBezTo>
                  <a:cubicBezTo>
                    <a:pt x="14711" y="4571"/>
                    <a:pt x="14344" y="4137"/>
                    <a:pt x="14444" y="3370"/>
                  </a:cubicBezTo>
                  <a:close/>
                  <a:moveTo>
                    <a:pt x="45533" y="3370"/>
                  </a:moveTo>
                  <a:lnTo>
                    <a:pt x="45533" y="3370"/>
                  </a:lnTo>
                  <a:cubicBezTo>
                    <a:pt x="45666" y="4137"/>
                    <a:pt x="45233" y="4571"/>
                    <a:pt x="44799" y="4938"/>
                  </a:cubicBezTo>
                  <a:cubicBezTo>
                    <a:pt x="43565" y="5938"/>
                    <a:pt x="42131" y="6372"/>
                    <a:pt x="40630" y="6439"/>
                  </a:cubicBezTo>
                  <a:cubicBezTo>
                    <a:pt x="39629" y="6472"/>
                    <a:pt x="38661" y="6539"/>
                    <a:pt x="37661" y="6606"/>
                  </a:cubicBezTo>
                  <a:cubicBezTo>
                    <a:pt x="35893" y="6806"/>
                    <a:pt x="34225" y="7373"/>
                    <a:pt x="32991" y="8740"/>
                  </a:cubicBezTo>
                  <a:cubicBezTo>
                    <a:pt x="32791" y="8240"/>
                    <a:pt x="33191" y="7973"/>
                    <a:pt x="33491" y="7740"/>
                  </a:cubicBezTo>
                  <a:cubicBezTo>
                    <a:pt x="34525" y="6772"/>
                    <a:pt x="35793" y="6305"/>
                    <a:pt x="37160" y="6105"/>
                  </a:cubicBezTo>
                  <a:cubicBezTo>
                    <a:pt x="38728" y="5872"/>
                    <a:pt x="40329" y="5638"/>
                    <a:pt x="41964" y="5438"/>
                  </a:cubicBezTo>
                  <a:cubicBezTo>
                    <a:pt x="42164" y="5405"/>
                    <a:pt x="42364" y="5371"/>
                    <a:pt x="42531" y="5104"/>
                  </a:cubicBezTo>
                  <a:lnTo>
                    <a:pt x="41530" y="5104"/>
                  </a:lnTo>
                  <a:cubicBezTo>
                    <a:pt x="39896" y="5238"/>
                    <a:pt x="38328" y="5271"/>
                    <a:pt x="36727" y="5471"/>
                  </a:cubicBezTo>
                  <a:cubicBezTo>
                    <a:pt x="34458" y="5772"/>
                    <a:pt x="32557" y="6872"/>
                    <a:pt x="31356" y="8941"/>
                  </a:cubicBezTo>
                  <a:cubicBezTo>
                    <a:pt x="31323" y="9041"/>
                    <a:pt x="31223" y="9141"/>
                    <a:pt x="31023" y="9141"/>
                  </a:cubicBezTo>
                  <a:lnTo>
                    <a:pt x="31023" y="8607"/>
                  </a:lnTo>
                  <a:cubicBezTo>
                    <a:pt x="31290" y="7273"/>
                    <a:pt x="32023" y="6272"/>
                    <a:pt x="33124" y="5571"/>
                  </a:cubicBezTo>
                  <a:cubicBezTo>
                    <a:pt x="34358" y="4738"/>
                    <a:pt x="35726" y="4404"/>
                    <a:pt x="37160" y="4304"/>
                  </a:cubicBezTo>
                  <a:cubicBezTo>
                    <a:pt x="37778" y="4287"/>
                    <a:pt x="38403" y="4279"/>
                    <a:pt x="39028" y="4279"/>
                  </a:cubicBezTo>
                  <a:cubicBezTo>
                    <a:pt x="39654" y="4279"/>
                    <a:pt x="40279" y="4287"/>
                    <a:pt x="40896" y="4304"/>
                  </a:cubicBezTo>
                  <a:cubicBezTo>
                    <a:pt x="41169" y="4315"/>
                    <a:pt x="41441" y="4323"/>
                    <a:pt x="41711" y="4323"/>
                  </a:cubicBezTo>
                  <a:cubicBezTo>
                    <a:pt x="43029" y="4323"/>
                    <a:pt x="44315" y="4145"/>
                    <a:pt x="45533" y="3370"/>
                  </a:cubicBezTo>
                  <a:close/>
                  <a:moveTo>
                    <a:pt x="13477" y="4204"/>
                  </a:moveTo>
                  <a:lnTo>
                    <a:pt x="13477" y="4204"/>
                  </a:lnTo>
                  <a:cubicBezTo>
                    <a:pt x="14211" y="5638"/>
                    <a:pt x="14811" y="7239"/>
                    <a:pt x="16145" y="8307"/>
                  </a:cubicBezTo>
                  <a:cubicBezTo>
                    <a:pt x="17446" y="9408"/>
                    <a:pt x="18981" y="9975"/>
                    <a:pt x="20649" y="10108"/>
                  </a:cubicBezTo>
                  <a:cubicBezTo>
                    <a:pt x="19615" y="9474"/>
                    <a:pt x="18514" y="8941"/>
                    <a:pt x="17513" y="8307"/>
                  </a:cubicBezTo>
                  <a:cubicBezTo>
                    <a:pt x="16279" y="7573"/>
                    <a:pt x="15512" y="6472"/>
                    <a:pt x="15378" y="5471"/>
                  </a:cubicBezTo>
                  <a:lnTo>
                    <a:pt x="15378" y="5471"/>
                  </a:lnTo>
                  <a:cubicBezTo>
                    <a:pt x="16612" y="6272"/>
                    <a:pt x="17880" y="6639"/>
                    <a:pt x="19281" y="6772"/>
                  </a:cubicBezTo>
                  <a:lnTo>
                    <a:pt x="21783" y="7039"/>
                  </a:lnTo>
                  <a:cubicBezTo>
                    <a:pt x="22016" y="7073"/>
                    <a:pt x="22283" y="7073"/>
                    <a:pt x="22517" y="7139"/>
                  </a:cubicBezTo>
                  <a:cubicBezTo>
                    <a:pt x="22717" y="7206"/>
                    <a:pt x="22950" y="7306"/>
                    <a:pt x="23150" y="7373"/>
                  </a:cubicBezTo>
                  <a:cubicBezTo>
                    <a:pt x="23150" y="7406"/>
                    <a:pt x="23117" y="7439"/>
                    <a:pt x="23117" y="7473"/>
                  </a:cubicBezTo>
                  <a:cubicBezTo>
                    <a:pt x="21016" y="7373"/>
                    <a:pt x="18881" y="7273"/>
                    <a:pt x="16946" y="7139"/>
                  </a:cubicBezTo>
                  <a:lnTo>
                    <a:pt x="16946" y="7139"/>
                  </a:lnTo>
                  <a:cubicBezTo>
                    <a:pt x="17713" y="7606"/>
                    <a:pt x="18781" y="7740"/>
                    <a:pt x="19848" y="7740"/>
                  </a:cubicBezTo>
                  <a:cubicBezTo>
                    <a:pt x="19946" y="7737"/>
                    <a:pt x="20044" y="7736"/>
                    <a:pt x="20142" y="7736"/>
                  </a:cubicBezTo>
                  <a:cubicBezTo>
                    <a:pt x="22892" y="7736"/>
                    <a:pt x="25354" y="8649"/>
                    <a:pt x="27287" y="10775"/>
                  </a:cubicBezTo>
                  <a:cubicBezTo>
                    <a:pt x="27387" y="10909"/>
                    <a:pt x="27487" y="11109"/>
                    <a:pt x="27787" y="11476"/>
                  </a:cubicBezTo>
                  <a:cubicBezTo>
                    <a:pt x="26736" y="11107"/>
                    <a:pt x="25746" y="10993"/>
                    <a:pt x="24789" y="10993"/>
                  </a:cubicBezTo>
                  <a:cubicBezTo>
                    <a:pt x="24015" y="10993"/>
                    <a:pt x="23263" y="11068"/>
                    <a:pt x="22517" y="11142"/>
                  </a:cubicBezTo>
                  <a:cubicBezTo>
                    <a:pt x="22316" y="11175"/>
                    <a:pt x="22116" y="11192"/>
                    <a:pt x="21916" y="11192"/>
                  </a:cubicBezTo>
                  <a:cubicBezTo>
                    <a:pt x="21716" y="11192"/>
                    <a:pt x="21516" y="11175"/>
                    <a:pt x="21316" y="11142"/>
                  </a:cubicBezTo>
                  <a:cubicBezTo>
                    <a:pt x="17613" y="11075"/>
                    <a:pt x="14478" y="8540"/>
                    <a:pt x="13544" y="4804"/>
                  </a:cubicBezTo>
                  <a:cubicBezTo>
                    <a:pt x="13510" y="4604"/>
                    <a:pt x="13510" y="4404"/>
                    <a:pt x="13477" y="4204"/>
                  </a:cubicBezTo>
                  <a:close/>
                  <a:moveTo>
                    <a:pt x="46534" y="4204"/>
                  </a:moveTo>
                  <a:cubicBezTo>
                    <a:pt x="46500" y="4404"/>
                    <a:pt x="46500" y="4604"/>
                    <a:pt x="46467" y="4804"/>
                  </a:cubicBezTo>
                  <a:cubicBezTo>
                    <a:pt x="45533" y="8507"/>
                    <a:pt x="42397" y="11075"/>
                    <a:pt x="38695" y="11142"/>
                  </a:cubicBezTo>
                  <a:lnTo>
                    <a:pt x="37494" y="11142"/>
                  </a:lnTo>
                  <a:cubicBezTo>
                    <a:pt x="36733" y="11081"/>
                    <a:pt x="35973" y="11007"/>
                    <a:pt x="35187" y="11007"/>
                  </a:cubicBezTo>
                  <a:cubicBezTo>
                    <a:pt x="34249" y="11007"/>
                    <a:pt x="33276" y="11113"/>
                    <a:pt x="32224" y="11476"/>
                  </a:cubicBezTo>
                  <a:cubicBezTo>
                    <a:pt x="32524" y="11075"/>
                    <a:pt x="32624" y="10909"/>
                    <a:pt x="32724" y="10775"/>
                  </a:cubicBezTo>
                  <a:cubicBezTo>
                    <a:pt x="34688" y="8614"/>
                    <a:pt x="37199" y="7739"/>
                    <a:pt x="40004" y="7739"/>
                  </a:cubicBezTo>
                  <a:cubicBezTo>
                    <a:pt x="40057" y="7739"/>
                    <a:pt x="40110" y="7739"/>
                    <a:pt x="40163" y="7740"/>
                  </a:cubicBezTo>
                  <a:cubicBezTo>
                    <a:pt x="41230" y="7740"/>
                    <a:pt x="42231" y="7573"/>
                    <a:pt x="43065" y="7139"/>
                  </a:cubicBezTo>
                  <a:lnTo>
                    <a:pt x="43065" y="7139"/>
                  </a:lnTo>
                  <a:cubicBezTo>
                    <a:pt x="41130" y="7273"/>
                    <a:pt x="38995" y="7373"/>
                    <a:pt x="36894" y="7473"/>
                  </a:cubicBezTo>
                  <a:cubicBezTo>
                    <a:pt x="36894" y="7439"/>
                    <a:pt x="36860" y="7406"/>
                    <a:pt x="36860" y="7373"/>
                  </a:cubicBezTo>
                  <a:cubicBezTo>
                    <a:pt x="37060" y="7273"/>
                    <a:pt x="37260" y="7206"/>
                    <a:pt x="37494" y="7139"/>
                  </a:cubicBezTo>
                  <a:lnTo>
                    <a:pt x="38228" y="7039"/>
                  </a:lnTo>
                  <a:lnTo>
                    <a:pt x="40730" y="6772"/>
                  </a:lnTo>
                  <a:cubicBezTo>
                    <a:pt x="42097" y="6639"/>
                    <a:pt x="43398" y="6272"/>
                    <a:pt x="44599" y="5471"/>
                  </a:cubicBezTo>
                  <a:lnTo>
                    <a:pt x="44599" y="5471"/>
                  </a:lnTo>
                  <a:cubicBezTo>
                    <a:pt x="44532" y="6472"/>
                    <a:pt x="43732" y="7573"/>
                    <a:pt x="42498" y="8307"/>
                  </a:cubicBezTo>
                  <a:cubicBezTo>
                    <a:pt x="41430" y="8941"/>
                    <a:pt x="40363" y="9474"/>
                    <a:pt x="39362" y="10108"/>
                  </a:cubicBezTo>
                  <a:cubicBezTo>
                    <a:pt x="41030" y="9975"/>
                    <a:pt x="42564" y="9341"/>
                    <a:pt x="43865" y="8307"/>
                  </a:cubicBezTo>
                  <a:cubicBezTo>
                    <a:pt x="45166" y="7239"/>
                    <a:pt x="45800" y="5638"/>
                    <a:pt x="46534" y="4204"/>
                  </a:cubicBezTo>
                  <a:close/>
                  <a:moveTo>
                    <a:pt x="22656" y="12441"/>
                  </a:moveTo>
                  <a:cubicBezTo>
                    <a:pt x="22898" y="12441"/>
                    <a:pt x="23161" y="12501"/>
                    <a:pt x="23451" y="12610"/>
                  </a:cubicBezTo>
                  <a:cubicBezTo>
                    <a:pt x="22216" y="13477"/>
                    <a:pt x="20982" y="14378"/>
                    <a:pt x="19781" y="15245"/>
                  </a:cubicBezTo>
                  <a:cubicBezTo>
                    <a:pt x="19848" y="15078"/>
                    <a:pt x="19948" y="14878"/>
                    <a:pt x="20048" y="14711"/>
                  </a:cubicBezTo>
                  <a:cubicBezTo>
                    <a:pt x="20549" y="14144"/>
                    <a:pt x="21149" y="13644"/>
                    <a:pt x="21549" y="13077"/>
                  </a:cubicBezTo>
                  <a:cubicBezTo>
                    <a:pt x="21869" y="12630"/>
                    <a:pt x="22229" y="12441"/>
                    <a:pt x="22656" y="12441"/>
                  </a:cubicBezTo>
                  <a:close/>
                  <a:moveTo>
                    <a:pt x="37345" y="12441"/>
                  </a:moveTo>
                  <a:cubicBezTo>
                    <a:pt x="37762" y="12441"/>
                    <a:pt x="38109" y="12630"/>
                    <a:pt x="38428" y="13077"/>
                  </a:cubicBezTo>
                  <a:cubicBezTo>
                    <a:pt x="38862" y="13644"/>
                    <a:pt x="39462" y="14144"/>
                    <a:pt x="39962" y="14711"/>
                  </a:cubicBezTo>
                  <a:cubicBezTo>
                    <a:pt x="40062" y="14878"/>
                    <a:pt x="40163" y="15045"/>
                    <a:pt x="40229" y="15245"/>
                  </a:cubicBezTo>
                  <a:cubicBezTo>
                    <a:pt x="39028" y="14378"/>
                    <a:pt x="37794" y="13477"/>
                    <a:pt x="36560" y="12610"/>
                  </a:cubicBezTo>
                  <a:cubicBezTo>
                    <a:pt x="36849" y="12501"/>
                    <a:pt x="37108" y="12441"/>
                    <a:pt x="37345" y="12441"/>
                  </a:cubicBezTo>
                  <a:close/>
                  <a:moveTo>
                    <a:pt x="21783" y="15745"/>
                  </a:moveTo>
                  <a:lnTo>
                    <a:pt x="21783" y="15745"/>
                  </a:lnTo>
                  <a:cubicBezTo>
                    <a:pt x="21683" y="16312"/>
                    <a:pt x="21616" y="16646"/>
                    <a:pt x="21549" y="17080"/>
                  </a:cubicBezTo>
                  <a:cubicBezTo>
                    <a:pt x="21049" y="16946"/>
                    <a:pt x="20649" y="16880"/>
                    <a:pt x="20015" y="16713"/>
                  </a:cubicBezTo>
                  <a:cubicBezTo>
                    <a:pt x="20682" y="16379"/>
                    <a:pt x="21149" y="16112"/>
                    <a:pt x="21783" y="15745"/>
                  </a:cubicBezTo>
                  <a:close/>
                  <a:moveTo>
                    <a:pt x="38194" y="15745"/>
                  </a:moveTo>
                  <a:lnTo>
                    <a:pt x="38194" y="15745"/>
                  </a:lnTo>
                  <a:cubicBezTo>
                    <a:pt x="38862" y="16112"/>
                    <a:pt x="39295" y="16379"/>
                    <a:pt x="39962" y="16746"/>
                  </a:cubicBezTo>
                  <a:cubicBezTo>
                    <a:pt x="39329" y="16913"/>
                    <a:pt x="38895" y="16980"/>
                    <a:pt x="38395" y="17113"/>
                  </a:cubicBezTo>
                  <a:cubicBezTo>
                    <a:pt x="38361" y="16646"/>
                    <a:pt x="38295" y="16312"/>
                    <a:pt x="38194" y="15745"/>
                  </a:cubicBezTo>
                  <a:close/>
                  <a:moveTo>
                    <a:pt x="15678" y="16413"/>
                  </a:moveTo>
                  <a:cubicBezTo>
                    <a:pt x="16779" y="16713"/>
                    <a:pt x="17780" y="16946"/>
                    <a:pt x="18814" y="17213"/>
                  </a:cubicBezTo>
                  <a:cubicBezTo>
                    <a:pt x="18447" y="17680"/>
                    <a:pt x="17980" y="18247"/>
                    <a:pt x="17613" y="18814"/>
                  </a:cubicBezTo>
                  <a:cubicBezTo>
                    <a:pt x="17179" y="19415"/>
                    <a:pt x="16879" y="20015"/>
                    <a:pt x="16512" y="20649"/>
                  </a:cubicBezTo>
                  <a:cubicBezTo>
                    <a:pt x="15642" y="21984"/>
                    <a:pt x="14367" y="22662"/>
                    <a:pt x="13106" y="22662"/>
                  </a:cubicBezTo>
                  <a:cubicBezTo>
                    <a:pt x="12917" y="22662"/>
                    <a:pt x="12729" y="22647"/>
                    <a:pt x="12543" y="22617"/>
                  </a:cubicBezTo>
                  <a:cubicBezTo>
                    <a:pt x="12042" y="22484"/>
                    <a:pt x="11309" y="22117"/>
                    <a:pt x="11108" y="21683"/>
                  </a:cubicBezTo>
                  <a:cubicBezTo>
                    <a:pt x="11331" y="21683"/>
                    <a:pt x="11553" y="21713"/>
                    <a:pt x="11756" y="21713"/>
                  </a:cubicBezTo>
                  <a:cubicBezTo>
                    <a:pt x="11857" y="21713"/>
                    <a:pt x="11954" y="21705"/>
                    <a:pt x="12042" y="21683"/>
                  </a:cubicBezTo>
                  <a:cubicBezTo>
                    <a:pt x="14144" y="21516"/>
                    <a:pt x="15778" y="20616"/>
                    <a:pt x="16679" y="18647"/>
                  </a:cubicBezTo>
                  <a:cubicBezTo>
                    <a:pt x="16779" y="18447"/>
                    <a:pt x="16979" y="18080"/>
                    <a:pt x="17013" y="17814"/>
                  </a:cubicBezTo>
                  <a:lnTo>
                    <a:pt x="17013" y="17814"/>
                  </a:lnTo>
                  <a:cubicBezTo>
                    <a:pt x="15979" y="19081"/>
                    <a:pt x="14711" y="20449"/>
                    <a:pt x="12810" y="20616"/>
                  </a:cubicBezTo>
                  <a:cubicBezTo>
                    <a:pt x="14544" y="19982"/>
                    <a:pt x="15111" y="18714"/>
                    <a:pt x="15445" y="17380"/>
                  </a:cubicBezTo>
                  <a:cubicBezTo>
                    <a:pt x="15512" y="16980"/>
                    <a:pt x="15612" y="16646"/>
                    <a:pt x="15678" y="16413"/>
                  </a:cubicBezTo>
                  <a:close/>
                  <a:moveTo>
                    <a:pt x="44332" y="16413"/>
                  </a:moveTo>
                  <a:cubicBezTo>
                    <a:pt x="44366" y="16646"/>
                    <a:pt x="44499" y="16980"/>
                    <a:pt x="44566" y="17380"/>
                  </a:cubicBezTo>
                  <a:cubicBezTo>
                    <a:pt x="44899" y="18714"/>
                    <a:pt x="45466" y="19982"/>
                    <a:pt x="47201" y="20616"/>
                  </a:cubicBezTo>
                  <a:cubicBezTo>
                    <a:pt x="45333" y="20415"/>
                    <a:pt x="44032" y="19081"/>
                    <a:pt x="42998" y="17814"/>
                  </a:cubicBezTo>
                  <a:lnTo>
                    <a:pt x="42998" y="17814"/>
                  </a:lnTo>
                  <a:cubicBezTo>
                    <a:pt x="43031" y="18047"/>
                    <a:pt x="43231" y="18447"/>
                    <a:pt x="43331" y="18647"/>
                  </a:cubicBezTo>
                  <a:cubicBezTo>
                    <a:pt x="44299" y="20616"/>
                    <a:pt x="45867" y="21550"/>
                    <a:pt x="47968" y="21716"/>
                  </a:cubicBezTo>
                  <a:cubicBezTo>
                    <a:pt x="48079" y="21727"/>
                    <a:pt x="48191" y="21731"/>
                    <a:pt x="48299" y="21731"/>
                  </a:cubicBezTo>
                  <a:cubicBezTo>
                    <a:pt x="48517" y="21731"/>
                    <a:pt x="48724" y="21716"/>
                    <a:pt x="48902" y="21716"/>
                  </a:cubicBezTo>
                  <a:cubicBezTo>
                    <a:pt x="48702" y="22117"/>
                    <a:pt x="47968" y="22550"/>
                    <a:pt x="47468" y="22617"/>
                  </a:cubicBezTo>
                  <a:cubicBezTo>
                    <a:pt x="47250" y="22662"/>
                    <a:pt x="47031" y="22685"/>
                    <a:pt x="46811" y="22685"/>
                  </a:cubicBezTo>
                  <a:cubicBezTo>
                    <a:pt x="45581" y="22685"/>
                    <a:pt x="44347" y="21979"/>
                    <a:pt x="43498" y="20649"/>
                  </a:cubicBezTo>
                  <a:cubicBezTo>
                    <a:pt x="43131" y="20082"/>
                    <a:pt x="42798" y="19415"/>
                    <a:pt x="42397" y="18814"/>
                  </a:cubicBezTo>
                  <a:cubicBezTo>
                    <a:pt x="42031" y="18247"/>
                    <a:pt x="41564" y="17713"/>
                    <a:pt x="41197" y="17213"/>
                  </a:cubicBezTo>
                  <a:cubicBezTo>
                    <a:pt x="42197" y="16946"/>
                    <a:pt x="43231" y="16713"/>
                    <a:pt x="44332" y="16413"/>
                  </a:cubicBezTo>
                  <a:close/>
                  <a:moveTo>
                    <a:pt x="34959" y="23251"/>
                  </a:moveTo>
                  <a:lnTo>
                    <a:pt x="34992" y="23284"/>
                  </a:lnTo>
                  <a:cubicBezTo>
                    <a:pt x="34959" y="23251"/>
                    <a:pt x="34959" y="23251"/>
                    <a:pt x="34892" y="23251"/>
                  </a:cubicBezTo>
                  <a:close/>
                  <a:moveTo>
                    <a:pt x="33224" y="26053"/>
                  </a:moveTo>
                  <a:lnTo>
                    <a:pt x="33191" y="26119"/>
                  </a:lnTo>
                  <a:lnTo>
                    <a:pt x="33191" y="26053"/>
                  </a:lnTo>
                  <a:close/>
                  <a:moveTo>
                    <a:pt x="26786" y="26086"/>
                  </a:moveTo>
                  <a:lnTo>
                    <a:pt x="26786" y="26153"/>
                  </a:lnTo>
                  <a:lnTo>
                    <a:pt x="26720" y="26086"/>
                  </a:lnTo>
                  <a:close/>
                  <a:moveTo>
                    <a:pt x="9322" y="9859"/>
                  </a:moveTo>
                  <a:cubicBezTo>
                    <a:pt x="10862" y="9859"/>
                    <a:pt x="12272" y="10423"/>
                    <a:pt x="13443" y="11809"/>
                  </a:cubicBezTo>
                  <a:cubicBezTo>
                    <a:pt x="14611" y="13277"/>
                    <a:pt x="15045" y="14945"/>
                    <a:pt x="14778" y="16779"/>
                  </a:cubicBezTo>
                  <a:cubicBezTo>
                    <a:pt x="14511" y="18447"/>
                    <a:pt x="13644" y="19581"/>
                    <a:pt x="11976" y="20048"/>
                  </a:cubicBezTo>
                  <a:cubicBezTo>
                    <a:pt x="11573" y="20153"/>
                    <a:pt x="11171" y="20202"/>
                    <a:pt x="10776" y="20202"/>
                  </a:cubicBezTo>
                  <a:cubicBezTo>
                    <a:pt x="8393" y="20202"/>
                    <a:pt x="6282" y="18388"/>
                    <a:pt x="5938" y="15812"/>
                  </a:cubicBezTo>
                  <a:cubicBezTo>
                    <a:pt x="5838" y="15378"/>
                    <a:pt x="5805" y="14911"/>
                    <a:pt x="5705" y="14411"/>
                  </a:cubicBezTo>
                  <a:cubicBezTo>
                    <a:pt x="5438" y="14911"/>
                    <a:pt x="5304" y="15378"/>
                    <a:pt x="5304" y="15812"/>
                  </a:cubicBezTo>
                  <a:cubicBezTo>
                    <a:pt x="5138" y="20115"/>
                    <a:pt x="8473" y="24251"/>
                    <a:pt x="12543" y="24885"/>
                  </a:cubicBezTo>
                  <a:cubicBezTo>
                    <a:pt x="12682" y="24897"/>
                    <a:pt x="12943" y="24913"/>
                    <a:pt x="13260" y="24913"/>
                  </a:cubicBezTo>
                  <a:cubicBezTo>
                    <a:pt x="13854" y="24913"/>
                    <a:pt x="14646" y="24858"/>
                    <a:pt x="15211" y="24618"/>
                  </a:cubicBezTo>
                  <a:lnTo>
                    <a:pt x="15211" y="24618"/>
                  </a:lnTo>
                  <a:cubicBezTo>
                    <a:pt x="15142" y="24621"/>
                    <a:pt x="15070" y="24622"/>
                    <a:pt x="14997" y="24622"/>
                  </a:cubicBezTo>
                  <a:cubicBezTo>
                    <a:pt x="13949" y="24622"/>
                    <a:pt x="12579" y="24407"/>
                    <a:pt x="12143" y="24251"/>
                  </a:cubicBezTo>
                  <a:cubicBezTo>
                    <a:pt x="9607" y="23451"/>
                    <a:pt x="7139" y="21116"/>
                    <a:pt x="6338" y="18714"/>
                  </a:cubicBezTo>
                  <a:lnTo>
                    <a:pt x="6338" y="18714"/>
                  </a:lnTo>
                  <a:cubicBezTo>
                    <a:pt x="6872" y="19315"/>
                    <a:pt x="7172" y="19815"/>
                    <a:pt x="7506" y="20215"/>
                  </a:cubicBezTo>
                  <a:cubicBezTo>
                    <a:pt x="9040" y="21816"/>
                    <a:pt x="10541" y="22917"/>
                    <a:pt x="12176" y="23217"/>
                  </a:cubicBezTo>
                  <a:cubicBezTo>
                    <a:pt x="12650" y="23324"/>
                    <a:pt x="13099" y="23378"/>
                    <a:pt x="13526" y="23378"/>
                  </a:cubicBezTo>
                  <a:cubicBezTo>
                    <a:pt x="15234" y="23378"/>
                    <a:pt x="16579" y="22524"/>
                    <a:pt x="17646" y="20816"/>
                  </a:cubicBezTo>
                  <a:cubicBezTo>
                    <a:pt x="17913" y="20382"/>
                    <a:pt x="18214" y="19882"/>
                    <a:pt x="18514" y="19381"/>
                  </a:cubicBezTo>
                  <a:cubicBezTo>
                    <a:pt x="19026" y="18510"/>
                    <a:pt x="19597" y="17856"/>
                    <a:pt x="20485" y="17856"/>
                  </a:cubicBezTo>
                  <a:cubicBezTo>
                    <a:pt x="20753" y="17856"/>
                    <a:pt x="21050" y="17915"/>
                    <a:pt x="21382" y="18047"/>
                  </a:cubicBezTo>
                  <a:cubicBezTo>
                    <a:pt x="21549" y="18105"/>
                    <a:pt x="21702" y="18133"/>
                    <a:pt x="21843" y="18133"/>
                  </a:cubicBezTo>
                  <a:cubicBezTo>
                    <a:pt x="22352" y="18133"/>
                    <a:pt x="22693" y="17766"/>
                    <a:pt x="22850" y="17113"/>
                  </a:cubicBezTo>
                  <a:cubicBezTo>
                    <a:pt x="22984" y="16746"/>
                    <a:pt x="23017" y="16312"/>
                    <a:pt x="23117" y="15912"/>
                  </a:cubicBezTo>
                  <a:cubicBezTo>
                    <a:pt x="23184" y="15245"/>
                    <a:pt x="23551" y="14911"/>
                    <a:pt x="24184" y="14778"/>
                  </a:cubicBezTo>
                  <a:cubicBezTo>
                    <a:pt x="24438" y="14753"/>
                    <a:pt x="24691" y="14689"/>
                    <a:pt x="24930" y="14689"/>
                  </a:cubicBezTo>
                  <a:cubicBezTo>
                    <a:pt x="25006" y="14689"/>
                    <a:pt x="25080" y="14695"/>
                    <a:pt x="25152" y="14711"/>
                  </a:cubicBezTo>
                  <a:cubicBezTo>
                    <a:pt x="25477" y="14739"/>
                    <a:pt x="25802" y="14757"/>
                    <a:pt x="26124" y="14757"/>
                  </a:cubicBezTo>
                  <a:cubicBezTo>
                    <a:pt x="26961" y="14757"/>
                    <a:pt x="27784" y="14639"/>
                    <a:pt x="28554" y="14278"/>
                  </a:cubicBezTo>
                  <a:cubicBezTo>
                    <a:pt x="28588" y="14411"/>
                    <a:pt x="28688" y="14478"/>
                    <a:pt x="28654" y="14545"/>
                  </a:cubicBezTo>
                  <a:cubicBezTo>
                    <a:pt x="28588" y="14811"/>
                    <a:pt x="28521" y="15112"/>
                    <a:pt x="28421" y="15412"/>
                  </a:cubicBezTo>
                  <a:cubicBezTo>
                    <a:pt x="26586" y="21116"/>
                    <a:pt x="22817" y="24919"/>
                    <a:pt x="17480" y="27154"/>
                  </a:cubicBezTo>
                  <a:cubicBezTo>
                    <a:pt x="16062" y="27752"/>
                    <a:pt x="14615" y="28055"/>
                    <a:pt x="13139" y="28055"/>
                  </a:cubicBezTo>
                  <a:cubicBezTo>
                    <a:pt x="12392" y="28055"/>
                    <a:pt x="11637" y="27978"/>
                    <a:pt x="10875" y="27821"/>
                  </a:cubicBezTo>
                  <a:cubicBezTo>
                    <a:pt x="6639" y="26953"/>
                    <a:pt x="3503" y="24585"/>
                    <a:pt x="2135" y="20215"/>
                  </a:cubicBezTo>
                  <a:cubicBezTo>
                    <a:pt x="668" y="15779"/>
                    <a:pt x="3036" y="11242"/>
                    <a:pt x="7439" y="10108"/>
                  </a:cubicBezTo>
                  <a:cubicBezTo>
                    <a:pt x="8082" y="9947"/>
                    <a:pt x="8712" y="9859"/>
                    <a:pt x="9322" y="9859"/>
                  </a:cubicBezTo>
                  <a:close/>
                  <a:moveTo>
                    <a:pt x="50611" y="9932"/>
                  </a:moveTo>
                  <a:cubicBezTo>
                    <a:pt x="51246" y="9932"/>
                    <a:pt x="51903" y="10031"/>
                    <a:pt x="52571" y="10208"/>
                  </a:cubicBezTo>
                  <a:cubicBezTo>
                    <a:pt x="56975" y="11309"/>
                    <a:pt x="59343" y="15879"/>
                    <a:pt x="57909" y="20382"/>
                  </a:cubicBezTo>
                  <a:cubicBezTo>
                    <a:pt x="56541" y="24752"/>
                    <a:pt x="53405" y="27087"/>
                    <a:pt x="49169" y="27987"/>
                  </a:cubicBezTo>
                  <a:cubicBezTo>
                    <a:pt x="48407" y="28144"/>
                    <a:pt x="47652" y="28222"/>
                    <a:pt x="46905" y="28222"/>
                  </a:cubicBezTo>
                  <a:cubicBezTo>
                    <a:pt x="45429" y="28222"/>
                    <a:pt x="43982" y="27918"/>
                    <a:pt x="42564" y="27320"/>
                  </a:cubicBezTo>
                  <a:cubicBezTo>
                    <a:pt x="37227" y="25119"/>
                    <a:pt x="33458" y="21316"/>
                    <a:pt x="31623" y="15579"/>
                  </a:cubicBezTo>
                  <a:cubicBezTo>
                    <a:pt x="31523" y="15278"/>
                    <a:pt x="31456" y="14978"/>
                    <a:pt x="31390" y="14711"/>
                  </a:cubicBezTo>
                  <a:cubicBezTo>
                    <a:pt x="31390" y="14645"/>
                    <a:pt x="31456" y="14578"/>
                    <a:pt x="31490" y="14444"/>
                  </a:cubicBezTo>
                  <a:cubicBezTo>
                    <a:pt x="32224" y="14789"/>
                    <a:pt x="33005" y="14912"/>
                    <a:pt x="33802" y="14912"/>
                  </a:cubicBezTo>
                  <a:cubicBezTo>
                    <a:pt x="34163" y="14912"/>
                    <a:pt x="34528" y="14886"/>
                    <a:pt x="34892" y="14845"/>
                  </a:cubicBezTo>
                  <a:cubicBezTo>
                    <a:pt x="34939" y="14840"/>
                    <a:pt x="34985" y="14838"/>
                    <a:pt x="35032" y="14838"/>
                  </a:cubicBezTo>
                  <a:cubicBezTo>
                    <a:pt x="35318" y="14838"/>
                    <a:pt x="35601" y="14916"/>
                    <a:pt x="35859" y="14945"/>
                  </a:cubicBezTo>
                  <a:cubicBezTo>
                    <a:pt x="36493" y="15078"/>
                    <a:pt x="36860" y="15412"/>
                    <a:pt x="36960" y="16079"/>
                  </a:cubicBezTo>
                  <a:cubicBezTo>
                    <a:pt x="36994" y="16479"/>
                    <a:pt x="37060" y="16913"/>
                    <a:pt x="37194" y="17280"/>
                  </a:cubicBezTo>
                  <a:cubicBezTo>
                    <a:pt x="37398" y="17919"/>
                    <a:pt x="37701" y="18284"/>
                    <a:pt x="38177" y="18284"/>
                  </a:cubicBezTo>
                  <a:cubicBezTo>
                    <a:pt x="38322" y="18284"/>
                    <a:pt x="38483" y="18250"/>
                    <a:pt x="38661" y="18180"/>
                  </a:cubicBezTo>
                  <a:cubicBezTo>
                    <a:pt x="39006" y="18033"/>
                    <a:pt x="39313" y="17966"/>
                    <a:pt x="39589" y="17966"/>
                  </a:cubicBezTo>
                  <a:cubicBezTo>
                    <a:pt x="40434" y="17966"/>
                    <a:pt x="40994" y="18593"/>
                    <a:pt x="41497" y="19448"/>
                  </a:cubicBezTo>
                  <a:cubicBezTo>
                    <a:pt x="41764" y="19948"/>
                    <a:pt x="42064" y="20415"/>
                    <a:pt x="42364" y="20916"/>
                  </a:cubicBezTo>
                  <a:cubicBezTo>
                    <a:pt x="43426" y="22615"/>
                    <a:pt x="44721" y="23448"/>
                    <a:pt x="46433" y="23448"/>
                  </a:cubicBezTo>
                  <a:cubicBezTo>
                    <a:pt x="46871" y="23448"/>
                    <a:pt x="47338" y="23393"/>
                    <a:pt x="47835" y="23284"/>
                  </a:cubicBezTo>
                  <a:cubicBezTo>
                    <a:pt x="49469" y="22951"/>
                    <a:pt x="50970" y="21883"/>
                    <a:pt x="52505" y="20282"/>
                  </a:cubicBezTo>
                  <a:cubicBezTo>
                    <a:pt x="52838" y="19915"/>
                    <a:pt x="53138" y="19448"/>
                    <a:pt x="53672" y="18781"/>
                  </a:cubicBezTo>
                  <a:lnTo>
                    <a:pt x="53672" y="18781"/>
                  </a:lnTo>
                  <a:cubicBezTo>
                    <a:pt x="52872" y="21149"/>
                    <a:pt x="50403" y="23518"/>
                    <a:pt x="47868" y="24318"/>
                  </a:cubicBezTo>
                  <a:cubicBezTo>
                    <a:pt x="47397" y="24475"/>
                    <a:pt x="46007" y="24721"/>
                    <a:pt x="44983" y="24721"/>
                  </a:cubicBezTo>
                  <a:cubicBezTo>
                    <a:pt x="44920" y="24721"/>
                    <a:pt x="44859" y="24720"/>
                    <a:pt x="44799" y="24718"/>
                  </a:cubicBezTo>
                  <a:lnTo>
                    <a:pt x="44799" y="24718"/>
                  </a:lnTo>
                  <a:cubicBezTo>
                    <a:pt x="45316" y="24937"/>
                    <a:pt x="46021" y="24990"/>
                    <a:pt x="46592" y="24990"/>
                  </a:cubicBezTo>
                  <a:cubicBezTo>
                    <a:pt x="46980" y="24990"/>
                    <a:pt x="47306" y="24965"/>
                    <a:pt x="47468" y="24952"/>
                  </a:cubicBezTo>
                  <a:cubicBezTo>
                    <a:pt x="51571" y="24318"/>
                    <a:pt x="54906" y="20215"/>
                    <a:pt x="54706" y="15912"/>
                  </a:cubicBezTo>
                  <a:cubicBezTo>
                    <a:pt x="54706" y="15445"/>
                    <a:pt x="54573" y="14945"/>
                    <a:pt x="54306" y="14478"/>
                  </a:cubicBezTo>
                  <a:cubicBezTo>
                    <a:pt x="54206" y="14945"/>
                    <a:pt x="54173" y="15412"/>
                    <a:pt x="54072" y="15912"/>
                  </a:cubicBezTo>
                  <a:cubicBezTo>
                    <a:pt x="53731" y="18473"/>
                    <a:pt x="51642" y="20282"/>
                    <a:pt x="49275" y="20282"/>
                  </a:cubicBezTo>
                  <a:cubicBezTo>
                    <a:pt x="48867" y="20282"/>
                    <a:pt x="48452" y="20228"/>
                    <a:pt x="48035" y="20115"/>
                  </a:cubicBezTo>
                  <a:cubicBezTo>
                    <a:pt x="46367" y="19715"/>
                    <a:pt x="45500" y="18547"/>
                    <a:pt x="45233" y="16880"/>
                  </a:cubicBezTo>
                  <a:cubicBezTo>
                    <a:pt x="44966" y="15045"/>
                    <a:pt x="45400" y="13310"/>
                    <a:pt x="46567" y="11909"/>
                  </a:cubicBezTo>
                  <a:cubicBezTo>
                    <a:pt x="47696" y="10498"/>
                    <a:pt x="49091" y="9932"/>
                    <a:pt x="50611" y="9932"/>
                  </a:cubicBezTo>
                  <a:close/>
                  <a:moveTo>
                    <a:pt x="31256" y="20749"/>
                  </a:moveTo>
                  <a:cubicBezTo>
                    <a:pt x="32057" y="22984"/>
                    <a:pt x="31757" y="25386"/>
                    <a:pt x="32524" y="27621"/>
                  </a:cubicBezTo>
                  <a:lnTo>
                    <a:pt x="32657" y="26119"/>
                  </a:lnTo>
                  <a:cubicBezTo>
                    <a:pt x="33424" y="29388"/>
                    <a:pt x="33858" y="32657"/>
                    <a:pt x="35693" y="35560"/>
                  </a:cubicBezTo>
                  <a:cubicBezTo>
                    <a:pt x="34559" y="32758"/>
                    <a:pt x="33891" y="29889"/>
                    <a:pt x="33558" y="26887"/>
                  </a:cubicBezTo>
                  <a:lnTo>
                    <a:pt x="33558" y="26887"/>
                  </a:lnTo>
                  <a:cubicBezTo>
                    <a:pt x="34855" y="30214"/>
                    <a:pt x="37647" y="36761"/>
                    <a:pt x="37727" y="36761"/>
                  </a:cubicBezTo>
                  <a:cubicBezTo>
                    <a:pt x="37727" y="36761"/>
                    <a:pt x="37727" y="36761"/>
                    <a:pt x="37727" y="36760"/>
                  </a:cubicBezTo>
                  <a:cubicBezTo>
                    <a:pt x="36093" y="32257"/>
                    <a:pt x="34325" y="27754"/>
                    <a:pt x="33524" y="22951"/>
                  </a:cubicBezTo>
                  <a:lnTo>
                    <a:pt x="33524" y="22951"/>
                  </a:lnTo>
                  <a:cubicBezTo>
                    <a:pt x="34058" y="23484"/>
                    <a:pt x="34492" y="24085"/>
                    <a:pt x="34892" y="24652"/>
                  </a:cubicBezTo>
                  <a:cubicBezTo>
                    <a:pt x="35326" y="25286"/>
                    <a:pt x="35759" y="25886"/>
                    <a:pt x="36160" y="26553"/>
                  </a:cubicBezTo>
                  <a:cubicBezTo>
                    <a:pt x="36527" y="27220"/>
                    <a:pt x="36860" y="27954"/>
                    <a:pt x="37227" y="28621"/>
                  </a:cubicBezTo>
                  <a:cubicBezTo>
                    <a:pt x="37561" y="29255"/>
                    <a:pt x="37661" y="29989"/>
                    <a:pt x="38228" y="30456"/>
                  </a:cubicBezTo>
                  <a:cubicBezTo>
                    <a:pt x="38161" y="29789"/>
                    <a:pt x="38028" y="29122"/>
                    <a:pt x="37727" y="28555"/>
                  </a:cubicBezTo>
                  <a:cubicBezTo>
                    <a:pt x="37027" y="27120"/>
                    <a:pt x="36260" y="25753"/>
                    <a:pt x="35559" y="24385"/>
                  </a:cubicBezTo>
                  <a:cubicBezTo>
                    <a:pt x="35392" y="24051"/>
                    <a:pt x="35326" y="23618"/>
                    <a:pt x="35192" y="23251"/>
                  </a:cubicBezTo>
                  <a:lnTo>
                    <a:pt x="35192" y="23251"/>
                  </a:lnTo>
                  <a:lnTo>
                    <a:pt x="36827" y="24885"/>
                  </a:lnTo>
                  <a:cubicBezTo>
                    <a:pt x="37060" y="25119"/>
                    <a:pt x="37394" y="25419"/>
                    <a:pt x="37527" y="25719"/>
                  </a:cubicBezTo>
                  <a:cubicBezTo>
                    <a:pt x="37727" y="27087"/>
                    <a:pt x="38628" y="28154"/>
                    <a:pt x="39329" y="29322"/>
                  </a:cubicBezTo>
                  <a:cubicBezTo>
                    <a:pt x="39862" y="30156"/>
                    <a:pt x="40363" y="31090"/>
                    <a:pt x="40696" y="32057"/>
                  </a:cubicBezTo>
                  <a:cubicBezTo>
                    <a:pt x="41163" y="33291"/>
                    <a:pt x="40796" y="34459"/>
                    <a:pt x="39896" y="35593"/>
                  </a:cubicBezTo>
                  <a:cubicBezTo>
                    <a:pt x="39395" y="34659"/>
                    <a:pt x="39329" y="33658"/>
                    <a:pt x="38728" y="32924"/>
                  </a:cubicBezTo>
                  <a:lnTo>
                    <a:pt x="38728" y="32924"/>
                  </a:lnTo>
                  <a:cubicBezTo>
                    <a:pt x="38728" y="33792"/>
                    <a:pt x="38695" y="34659"/>
                    <a:pt x="38862" y="35493"/>
                  </a:cubicBezTo>
                  <a:cubicBezTo>
                    <a:pt x="39295" y="37594"/>
                    <a:pt x="37961" y="38729"/>
                    <a:pt x="36793" y="39996"/>
                  </a:cubicBezTo>
                  <a:cubicBezTo>
                    <a:pt x="35893" y="38428"/>
                    <a:pt x="34892" y="36994"/>
                    <a:pt x="34225" y="35426"/>
                  </a:cubicBezTo>
                  <a:cubicBezTo>
                    <a:pt x="33558" y="33892"/>
                    <a:pt x="33291" y="32224"/>
                    <a:pt x="32824" y="30589"/>
                  </a:cubicBezTo>
                  <a:lnTo>
                    <a:pt x="32824" y="30589"/>
                  </a:lnTo>
                  <a:cubicBezTo>
                    <a:pt x="32957" y="33158"/>
                    <a:pt x="33224" y="35726"/>
                    <a:pt x="34525" y="37995"/>
                  </a:cubicBezTo>
                  <a:cubicBezTo>
                    <a:pt x="34992" y="38795"/>
                    <a:pt x="35326" y="39729"/>
                    <a:pt x="35559" y="40597"/>
                  </a:cubicBezTo>
                  <a:cubicBezTo>
                    <a:pt x="35793" y="41297"/>
                    <a:pt x="35826" y="42098"/>
                    <a:pt x="35726" y="42798"/>
                  </a:cubicBezTo>
                  <a:cubicBezTo>
                    <a:pt x="35659" y="43632"/>
                    <a:pt x="35326" y="44433"/>
                    <a:pt x="34425" y="45000"/>
                  </a:cubicBezTo>
                  <a:cubicBezTo>
                    <a:pt x="34492" y="43298"/>
                    <a:pt x="34092" y="41931"/>
                    <a:pt x="33158" y="40730"/>
                  </a:cubicBezTo>
                  <a:lnTo>
                    <a:pt x="33158" y="40730"/>
                  </a:lnTo>
                  <a:cubicBezTo>
                    <a:pt x="33191" y="41631"/>
                    <a:pt x="33324" y="42498"/>
                    <a:pt x="33491" y="43399"/>
                  </a:cubicBezTo>
                  <a:cubicBezTo>
                    <a:pt x="33691" y="44499"/>
                    <a:pt x="33524" y="45567"/>
                    <a:pt x="32924" y="46567"/>
                  </a:cubicBezTo>
                  <a:cubicBezTo>
                    <a:pt x="32691" y="47001"/>
                    <a:pt x="32357" y="47435"/>
                    <a:pt x="32157" y="47902"/>
                  </a:cubicBezTo>
                  <a:cubicBezTo>
                    <a:pt x="31656" y="48936"/>
                    <a:pt x="30689" y="50070"/>
                    <a:pt x="30255" y="51137"/>
                  </a:cubicBezTo>
                  <a:cubicBezTo>
                    <a:pt x="30189" y="51338"/>
                    <a:pt x="30055" y="51805"/>
                    <a:pt x="29989" y="52305"/>
                  </a:cubicBezTo>
                  <a:cubicBezTo>
                    <a:pt x="29889" y="51805"/>
                    <a:pt x="29755" y="51338"/>
                    <a:pt x="29688" y="51137"/>
                  </a:cubicBezTo>
                  <a:cubicBezTo>
                    <a:pt x="29221" y="50070"/>
                    <a:pt x="28321" y="48936"/>
                    <a:pt x="27820" y="47902"/>
                  </a:cubicBezTo>
                  <a:cubicBezTo>
                    <a:pt x="27554" y="47435"/>
                    <a:pt x="27253" y="47001"/>
                    <a:pt x="27020" y="46567"/>
                  </a:cubicBezTo>
                  <a:cubicBezTo>
                    <a:pt x="26419" y="45567"/>
                    <a:pt x="26319" y="44499"/>
                    <a:pt x="26486" y="43399"/>
                  </a:cubicBezTo>
                  <a:cubicBezTo>
                    <a:pt x="26653" y="42498"/>
                    <a:pt x="26753" y="41597"/>
                    <a:pt x="26820" y="40730"/>
                  </a:cubicBezTo>
                  <a:lnTo>
                    <a:pt x="26820" y="40730"/>
                  </a:lnTo>
                  <a:cubicBezTo>
                    <a:pt x="25852" y="41931"/>
                    <a:pt x="25485" y="43298"/>
                    <a:pt x="25519" y="45000"/>
                  </a:cubicBezTo>
                  <a:cubicBezTo>
                    <a:pt x="24651" y="44399"/>
                    <a:pt x="24318" y="43632"/>
                    <a:pt x="24218" y="42798"/>
                  </a:cubicBezTo>
                  <a:cubicBezTo>
                    <a:pt x="24151" y="42064"/>
                    <a:pt x="24184" y="41297"/>
                    <a:pt x="24385" y="40597"/>
                  </a:cubicBezTo>
                  <a:cubicBezTo>
                    <a:pt x="24651" y="39663"/>
                    <a:pt x="24985" y="38795"/>
                    <a:pt x="25419" y="37995"/>
                  </a:cubicBezTo>
                  <a:cubicBezTo>
                    <a:pt x="26720" y="35726"/>
                    <a:pt x="27020" y="33158"/>
                    <a:pt x="27153" y="30589"/>
                  </a:cubicBezTo>
                  <a:lnTo>
                    <a:pt x="27153" y="30589"/>
                  </a:lnTo>
                  <a:cubicBezTo>
                    <a:pt x="26686" y="32224"/>
                    <a:pt x="26386" y="33892"/>
                    <a:pt x="25719" y="35426"/>
                  </a:cubicBezTo>
                  <a:cubicBezTo>
                    <a:pt x="25052" y="36994"/>
                    <a:pt x="24051" y="38428"/>
                    <a:pt x="23184" y="39996"/>
                  </a:cubicBezTo>
                  <a:cubicBezTo>
                    <a:pt x="22016" y="38729"/>
                    <a:pt x="20682" y="37561"/>
                    <a:pt x="21082" y="35493"/>
                  </a:cubicBezTo>
                  <a:cubicBezTo>
                    <a:pt x="21249" y="34659"/>
                    <a:pt x="21249" y="33792"/>
                    <a:pt x="21216" y="32924"/>
                  </a:cubicBezTo>
                  <a:lnTo>
                    <a:pt x="21216" y="32924"/>
                  </a:lnTo>
                  <a:cubicBezTo>
                    <a:pt x="20582" y="33658"/>
                    <a:pt x="20515" y="34659"/>
                    <a:pt x="20048" y="35593"/>
                  </a:cubicBezTo>
                  <a:cubicBezTo>
                    <a:pt x="19181" y="34459"/>
                    <a:pt x="18814" y="33291"/>
                    <a:pt x="19248" y="32057"/>
                  </a:cubicBezTo>
                  <a:cubicBezTo>
                    <a:pt x="19581" y="31090"/>
                    <a:pt x="20082" y="30222"/>
                    <a:pt x="20649" y="29322"/>
                  </a:cubicBezTo>
                  <a:cubicBezTo>
                    <a:pt x="21349" y="28154"/>
                    <a:pt x="22216" y="27087"/>
                    <a:pt x="22683" y="25719"/>
                  </a:cubicBezTo>
                  <a:cubicBezTo>
                    <a:pt x="22750" y="25386"/>
                    <a:pt x="23084" y="25119"/>
                    <a:pt x="23384" y="24885"/>
                  </a:cubicBezTo>
                  <a:lnTo>
                    <a:pt x="25018" y="23251"/>
                  </a:lnTo>
                  <a:lnTo>
                    <a:pt x="25018" y="23251"/>
                  </a:lnTo>
                  <a:cubicBezTo>
                    <a:pt x="24885" y="23618"/>
                    <a:pt x="24818" y="23985"/>
                    <a:pt x="24651" y="24385"/>
                  </a:cubicBezTo>
                  <a:cubicBezTo>
                    <a:pt x="23918" y="25786"/>
                    <a:pt x="23150" y="27120"/>
                    <a:pt x="22483" y="28555"/>
                  </a:cubicBezTo>
                  <a:cubicBezTo>
                    <a:pt x="22183" y="29122"/>
                    <a:pt x="22050" y="29789"/>
                    <a:pt x="21983" y="30456"/>
                  </a:cubicBezTo>
                  <a:cubicBezTo>
                    <a:pt x="22583" y="29989"/>
                    <a:pt x="22650" y="29255"/>
                    <a:pt x="22984" y="28621"/>
                  </a:cubicBezTo>
                  <a:cubicBezTo>
                    <a:pt x="23351" y="27921"/>
                    <a:pt x="23684" y="27220"/>
                    <a:pt x="24051" y="26553"/>
                  </a:cubicBezTo>
                  <a:cubicBezTo>
                    <a:pt x="24418" y="25886"/>
                    <a:pt x="24852" y="25286"/>
                    <a:pt x="25319" y="24652"/>
                  </a:cubicBezTo>
                  <a:cubicBezTo>
                    <a:pt x="25719" y="24085"/>
                    <a:pt x="26186" y="23484"/>
                    <a:pt x="26686" y="22951"/>
                  </a:cubicBezTo>
                  <a:lnTo>
                    <a:pt x="26686" y="22951"/>
                  </a:lnTo>
                  <a:cubicBezTo>
                    <a:pt x="25886" y="27754"/>
                    <a:pt x="24118" y="32224"/>
                    <a:pt x="22483" y="36760"/>
                  </a:cubicBezTo>
                  <a:cubicBezTo>
                    <a:pt x="22483" y="36761"/>
                    <a:pt x="22484" y="36761"/>
                    <a:pt x="22484" y="36761"/>
                  </a:cubicBezTo>
                  <a:cubicBezTo>
                    <a:pt x="22564" y="36761"/>
                    <a:pt x="25322" y="30214"/>
                    <a:pt x="26653" y="26887"/>
                  </a:cubicBezTo>
                  <a:lnTo>
                    <a:pt x="26653" y="26887"/>
                  </a:lnTo>
                  <a:cubicBezTo>
                    <a:pt x="26319" y="29889"/>
                    <a:pt x="25652" y="32758"/>
                    <a:pt x="24518" y="35560"/>
                  </a:cubicBezTo>
                  <a:cubicBezTo>
                    <a:pt x="26319" y="32657"/>
                    <a:pt x="26786" y="29322"/>
                    <a:pt x="27554" y="26119"/>
                  </a:cubicBezTo>
                  <a:lnTo>
                    <a:pt x="27687" y="27621"/>
                  </a:lnTo>
                  <a:cubicBezTo>
                    <a:pt x="28387" y="25386"/>
                    <a:pt x="28121" y="22984"/>
                    <a:pt x="28955" y="20749"/>
                  </a:cubicBezTo>
                  <a:cubicBezTo>
                    <a:pt x="28955" y="21616"/>
                    <a:pt x="28988" y="22550"/>
                    <a:pt x="28988" y="23418"/>
                  </a:cubicBezTo>
                  <a:cubicBezTo>
                    <a:pt x="28988" y="24385"/>
                    <a:pt x="28888" y="25286"/>
                    <a:pt x="28821" y="26253"/>
                  </a:cubicBezTo>
                  <a:cubicBezTo>
                    <a:pt x="28721" y="27220"/>
                    <a:pt x="28654" y="28121"/>
                    <a:pt x="28521" y="29055"/>
                  </a:cubicBezTo>
                  <a:cubicBezTo>
                    <a:pt x="28387" y="29922"/>
                    <a:pt x="28221" y="30823"/>
                    <a:pt x="28054" y="31723"/>
                  </a:cubicBezTo>
                  <a:cubicBezTo>
                    <a:pt x="27854" y="32624"/>
                    <a:pt x="27654" y="33558"/>
                    <a:pt x="27387" y="34459"/>
                  </a:cubicBezTo>
                  <a:cubicBezTo>
                    <a:pt x="27153" y="35393"/>
                    <a:pt x="26886" y="36260"/>
                    <a:pt x="26620" y="37161"/>
                  </a:cubicBezTo>
                  <a:cubicBezTo>
                    <a:pt x="26319" y="38061"/>
                    <a:pt x="25519" y="40630"/>
                    <a:pt x="25485" y="41097"/>
                  </a:cubicBezTo>
                  <a:cubicBezTo>
                    <a:pt x="25952" y="40063"/>
                    <a:pt x="26853" y="37795"/>
                    <a:pt x="27353" y="36794"/>
                  </a:cubicBezTo>
                  <a:cubicBezTo>
                    <a:pt x="27520" y="36427"/>
                    <a:pt x="27720" y="36127"/>
                    <a:pt x="27954" y="35760"/>
                  </a:cubicBezTo>
                  <a:cubicBezTo>
                    <a:pt x="27954" y="35739"/>
                    <a:pt x="27954" y="35707"/>
                    <a:pt x="27961" y="35707"/>
                  </a:cubicBezTo>
                  <a:cubicBezTo>
                    <a:pt x="27966" y="35707"/>
                    <a:pt x="27974" y="35720"/>
                    <a:pt x="27987" y="35760"/>
                  </a:cubicBezTo>
                  <a:cubicBezTo>
                    <a:pt x="27854" y="36594"/>
                    <a:pt x="27787" y="38328"/>
                    <a:pt x="27854" y="38328"/>
                  </a:cubicBezTo>
                  <a:cubicBezTo>
                    <a:pt x="28154" y="37127"/>
                    <a:pt x="28488" y="35927"/>
                    <a:pt x="28788" y="34726"/>
                  </a:cubicBezTo>
                  <a:lnTo>
                    <a:pt x="28788" y="34726"/>
                  </a:lnTo>
                  <a:cubicBezTo>
                    <a:pt x="29055" y="36394"/>
                    <a:pt x="28788" y="37961"/>
                    <a:pt x="28621" y="39562"/>
                  </a:cubicBezTo>
                  <a:cubicBezTo>
                    <a:pt x="28387" y="41164"/>
                    <a:pt x="28187" y="42765"/>
                    <a:pt x="28387" y="44599"/>
                  </a:cubicBezTo>
                  <a:cubicBezTo>
                    <a:pt x="28621" y="42965"/>
                    <a:pt x="28988" y="40330"/>
                    <a:pt x="29221" y="38995"/>
                  </a:cubicBezTo>
                  <a:cubicBezTo>
                    <a:pt x="29221" y="40563"/>
                    <a:pt x="29522" y="42431"/>
                    <a:pt x="29622" y="43966"/>
                  </a:cubicBezTo>
                  <a:cubicBezTo>
                    <a:pt x="29655" y="44466"/>
                    <a:pt x="29855" y="48002"/>
                    <a:pt x="30122" y="48002"/>
                  </a:cubicBezTo>
                  <a:cubicBezTo>
                    <a:pt x="30356" y="48002"/>
                    <a:pt x="30556" y="44466"/>
                    <a:pt x="30622" y="43966"/>
                  </a:cubicBezTo>
                  <a:cubicBezTo>
                    <a:pt x="30689" y="42431"/>
                    <a:pt x="30989" y="40563"/>
                    <a:pt x="30989" y="38995"/>
                  </a:cubicBezTo>
                  <a:cubicBezTo>
                    <a:pt x="31223" y="40396"/>
                    <a:pt x="31623" y="42965"/>
                    <a:pt x="31823" y="44599"/>
                  </a:cubicBezTo>
                  <a:cubicBezTo>
                    <a:pt x="32023" y="42765"/>
                    <a:pt x="31823" y="41164"/>
                    <a:pt x="31623" y="39562"/>
                  </a:cubicBezTo>
                  <a:cubicBezTo>
                    <a:pt x="31390" y="37961"/>
                    <a:pt x="31156" y="36327"/>
                    <a:pt x="31456" y="34726"/>
                  </a:cubicBezTo>
                  <a:lnTo>
                    <a:pt x="31456" y="34726"/>
                  </a:lnTo>
                  <a:cubicBezTo>
                    <a:pt x="31723" y="35927"/>
                    <a:pt x="32057" y="37127"/>
                    <a:pt x="32357" y="38328"/>
                  </a:cubicBezTo>
                  <a:cubicBezTo>
                    <a:pt x="32424" y="38328"/>
                    <a:pt x="32357" y="36594"/>
                    <a:pt x="32224" y="35760"/>
                  </a:cubicBezTo>
                  <a:cubicBezTo>
                    <a:pt x="32240" y="35743"/>
                    <a:pt x="32249" y="35735"/>
                    <a:pt x="32253" y="35735"/>
                  </a:cubicBezTo>
                  <a:cubicBezTo>
                    <a:pt x="32257" y="35735"/>
                    <a:pt x="32257" y="35743"/>
                    <a:pt x="32257" y="35760"/>
                  </a:cubicBezTo>
                  <a:cubicBezTo>
                    <a:pt x="32490" y="36093"/>
                    <a:pt x="32691" y="36427"/>
                    <a:pt x="32857" y="36794"/>
                  </a:cubicBezTo>
                  <a:cubicBezTo>
                    <a:pt x="33358" y="37828"/>
                    <a:pt x="34225" y="40096"/>
                    <a:pt x="34725" y="41097"/>
                  </a:cubicBezTo>
                  <a:cubicBezTo>
                    <a:pt x="34659" y="40597"/>
                    <a:pt x="33891" y="38061"/>
                    <a:pt x="33591" y="37161"/>
                  </a:cubicBezTo>
                  <a:cubicBezTo>
                    <a:pt x="33324" y="36293"/>
                    <a:pt x="33057" y="35393"/>
                    <a:pt x="32824" y="34459"/>
                  </a:cubicBezTo>
                  <a:cubicBezTo>
                    <a:pt x="32557" y="33558"/>
                    <a:pt x="32357" y="32624"/>
                    <a:pt x="32157" y="31723"/>
                  </a:cubicBezTo>
                  <a:cubicBezTo>
                    <a:pt x="31990" y="30823"/>
                    <a:pt x="31823" y="29922"/>
                    <a:pt x="31690" y="29055"/>
                  </a:cubicBezTo>
                  <a:cubicBezTo>
                    <a:pt x="31556" y="28121"/>
                    <a:pt x="31490" y="27154"/>
                    <a:pt x="31390" y="26253"/>
                  </a:cubicBezTo>
                  <a:cubicBezTo>
                    <a:pt x="31323" y="25286"/>
                    <a:pt x="31256" y="24385"/>
                    <a:pt x="31223" y="23418"/>
                  </a:cubicBezTo>
                  <a:cubicBezTo>
                    <a:pt x="31223" y="22550"/>
                    <a:pt x="31223" y="21616"/>
                    <a:pt x="31256" y="20749"/>
                  </a:cubicBezTo>
                  <a:close/>
                  <a:moveTo>
                    <a:pt x="13210" y="1"/>
                  </a:moveTo>
                  <a:lnTo>
                    <a:pt x="13210" y="1"/>
                  </a:lnTo>
                  <a:cubicBezTo>
                    <a:pt x="12042" y="1535"/>
                    <a:pt x="12509" y="5772"/>
                    <a:pt x="14044" y="8140"/>
                  </a:cubicBezTo>
                  <a:cubicBezTo>
                    <a:pt x="15645" y="10608"/>
                    <a:pt x="17913" y="11943"/>
                    <a:pt x="20882" y="12443"/>
                  </a:cubicBezTo>
                  <a:cubicBezTo>
                    <a:pt x="19591" y="13939"/>
                    <a:pt x="18249" y="14971"/>
                    <a:pt x="16424" y="14971"/>
                  </a:cubicBezTo>
                  <a:cubicBezTo>
                    <a:pt x="16173" y="14971"/>
                    <a:pt x="15914" y="14952"/>
                    <a:pt x="15645" y="14911"/>
                  </a:cubicBezTo>
                  <a:cubicBezTo>
                    <a:pt x="15545" y="14611"/>
                    <a:pt x="15412" y="14344"/>
                    <a:pt x="15345" y="14078"/>
                  </a:cubicBezTo>
                  <a:cubicBezTo>
                    <a:pt x="14446" y="10774"/>
                    <a:pt x="12145" y="8873"/>
                    <a:pt x="9237" y="8873"/>
                  </a:cubicBezTo>
                  <a:cubicBezTo>
                    <a:pt x="8474" y="8873"/>
                    <a:pt x="7670" y="9004"/>
                    <a:pt x="6839" y="9274"/>
                  </a:cubicBezTo>
                  <a:cubicBezTo>
                    <a:pt x="2469" y="10708"/>
                    <a:pt x="1" y="15245"/>
                    <a:pt x="1301" y="19948"/>
                  </a:cubicBezTo>
                  <a:cubicBezTo>
                    <a:pt x="2636" y="24952"/>
                    <a:pt x="5971" y="27754"/>
                    <a:pt x="10808" y="28755"/>
                  </a:cubicBezTo>
                  <a:cubicBezTo>
                    <a:pt x="11593" y="28917"/>
                    <a:pt x="12371" y="28992"/>
                    <a:pt x="13139" y="28992"/>
                  </a:cubicBezTo>
                  <a:cubicBezTo>
                    <a:pt x="15538" y="28992"/>
                    <a:pt x="17850" y="28257"/>
                    <a:pt x="20048" y="27120"/>
                  </a:cubicBezTo>
                  <a:cubicBezTo>
                    <a:pt x="20382" y="26953"/>
                    <a:pt x="20782" y="26753"/>
                    <a:pt x="21282" y="26720"/>
                  </a:cubicBezTo>
                  <a:lnTo>
                    <a:pt x="21282" y="26720"/>
                  </a:lnTo>
                  <a:cubicBezTo>
                    <a:pt x="21049" y="27053"/>
                    <a:pt x="20882" y="27387"/>
                    <a:pt x="20682" y="27654"/>
                  </a:cubicBezTo>
                  <a:cubicBezTo>
                    <a:pt x="20015" y="28721"/>
                    <a:pt x="19281" y="29722"/>
                    <a:pt x="18681" y="30789"/>
                  </a:cubicBezTo>
                  <a:cubicBezTo>
                    <a:pt x="17813" y="32424"/>
                    <a:pt x="17847" y="34092"/>
                    <a:pt x="18947" y="35593"/>
                  </a:cubicBezTo>
                  <a:cubicBezTo>
                    <a:pt x="19548" y="36460"/>
                    <a:pt x="20115" y="37328"/>
                    <a:pt x="20615" y="38295"/>
                  </a:cubicBezTo>
                  <a:cubicBezTo>
                    <a:pt x="21049" y="39162"/>
                    <a:pt x="21783" y="39929"/>
                    <a:pt x="22450" y="40663"/>
                  </a:cubicBezTo>
                  <a:cubicBezTo>
                    <a:pt x="22817" y="41097"/>
                    <a:pt x="22917" y="41564"/>
                    <a:pt x="22917" y="42098"/>
                  </a:cubicBezTo>
                  <a:cubicBezTo>
                    <a:pt x="22984" y="43999"/>
                    <a:pt x="23818" y="45467"/>
                    <a:pt x="25419" y="46467"/>
                  </a:cubicBezTo>
                  <a:cubicBezTo>
                    <a:pt x="25719" y="46634"/>
                    <a:pt x="26019" y="46934"/>
                    <a:pt x="26186" y="47268"/>
                  </a:cubicBezTo>
                  <a:cubicBezTo>
                    <a:pt x="26986" y="48769"/>
                    <a:pt x="27920" y="49970"/>
                    <a:pt x="28721" y="51471"/>
                  </a:cubicBezTo>
                  <a:cubicBezTo>
                    <a:pt x="29155" y="52338"/>
                    <a:pt x="29788" y="53472"/>
                    <a:pt x="30022" y="54840"/>
                  </a:cubicBezTo>
                  <a:cubicBezTo>
                    <a:pt x="30089" y="54773"/>
                    <a:pt x="30889" y="52338"/>
                    <a:pt x="31323" y="51471"/>
                  </a:cubicBezTo>
                  <a:cubicBezTo>
                    <a:pt x="32090" y="49970"/>
                    <a:pt x="33057" y="48769"/>
                    <a:pt x="33858" y="47268"/>
                  </a:cubicBezTo>
                  <a:cubicBezTo>
                    <a:pt x="34025" y="46968"/>
                    <a:pt x="34258" y="46634"/>
                    <a:pt x="34592" y="46467"/>
                  </a:cubicBezTo>
                  <a:cubicBezTo>
                    <a:pt x="36226" y="45467"/>
                    <a:pt x="37060" y="44066"/>
                    <a:pt x="37094" y="42098"/>
                  </a:cubicBezTo>
                  <a:cubicBezTo>
                    <a:pt x="37094" y="41497"/>
                    <a:pt x="37260" y="41097"/>
                    <a:pt x="37594" y="40663"/>
                  </a:cubicBezTo>
                  <a:cubicBezTo>
                    <a:pt x="38295" y="39929"/>
                    <a:pt x="38995" y="39162"/>
                    <a:pt x="39429" y="38295"/>
                  </a:cubicBezTo>
                  <a:cubicBezTo>
                    <a:pt x="39929" y="37328"/>
                    <a:pt x="40496" y="36427"/>
                    <a:pt x="41097" y="35593"/>
                  </a:cubicBezTo>
                  <a:cubicBezTo>
                    <a:pt x="42197" y="34092"/>
                    <a:pt x="42197" y="32424"/>
                    <a:pt x="41363" y="30789"/>
                  </a:cubicBezTo>
                  <a:cubicBezTo>
                    <a:pt x="40796" y="29722"/>
                    <a:pt x="40029" y="28721"/>
                    <a:pt x="39362" y="27654"/>
                  </a:cubicBezTo>
                  <a:cubicBezTo>
                    <a:pt x="39162" y="27320"/>
                    <a:pt x="38995" y="27053"/>
                    <a:pt x="38762" y="26720"/>
                  </a:cubicBezTo>
                  <a:lnTo>
                    <a:pt x="38762" y="26720"/>
                  </a:lnTo>
                  <a:cubicBezTo>
                    <a:pt x="39329" y="26753"/>
                    <a:pt x="39662" y="26953"/>
                    <a:pt x="39996" y="27120"/>
                  </a:cubicBezTo>
                  <a:cubicBezTo>
                    <a:pt x="42194" y="28257"/>
                    <a:pt x="44506" y="28992"/>
                    <a:pt x="46905" y="28992"/>
                  </a:cubicBezTo>
                  <a:cubicBezTo>
                    <a:pt x="47673" y="28992"/>
                    <a:pt x="48451" y="28917"/>
                    <a:pt x="49236" y="28755"/>
                  </a:cubicBezTo>
                  <a:cubicBezTo>
                    <a:pt x="54072" y="27754"/>
                    <a:pt x="57408" y="24952"/>
                    <a:pt x="58742" y="19948"/>
                  </a:cubicBezTo>
                  <a:cubicBezTo>
                    <a:pt x="60010" y="15245"/>
                    <a:pt x="57542" y="10642"/>
                    <a:pt x="53105" y="9274"/>
                  </a:cubicBezTo>
                  <a:cubicBezTo>
                    <a:pt x="52287" y="9022"/>
                    <a:pt x="51496" y="8899"/>
                    <a:pt x="50745" y="8899"/>
                  </a:cubicBezTo>
                  <a:cubicBezTo>
                    <a:pt x="47819" y="8899"/>
                    <a:pt x="45501" y="10760"/>
                    <a:pt x="44599" y="14078"/>
                  </a:cubicBezTo>
                  <a:cubicBezTo>
                    <a:pt x="44532" y="14344"/>
                    <a:pt x="44466" y="14611"/>
                    <a:pt x="44332" y="14911"/>
                  </a:cubicBezTo>
                  <a:cubicBezTo>
                    <a:pt x="44093" y="14940"/>
                    <a:pt x="43863" y="14953"/>
                    <a:pt x="43640" y="14953"/>
                  </a:cubicBezTo>
                  <a:cubicBezTo>
                    <a:pt x="41742" y="14953"/>
                    <a:pt x="40375" y="13965"/>
                    <a:pt x="39062" y="12443"/>
                  </a:cubicBezTo>
                  <a:cubicBezTo>
                    <a:pt x="42031" y="11976"/>
                    <a:pt x="44332" y="10642"/>
                    <a:pt x="45900" y="8140"/>
                  </a:cubicBezTo>
                  <a:cubicBezTo>
                    <a:pt x="47434" y="5772"/>
                    <a:pt x="47901" y="1535"/>
                    <a:pt x="46734" y="1"/>
                  </a:cubicBezTo>
                  <a:lnTo>
                    <a:pt x="46734" y="1"/>
                  </a:lnTo>
                  <a:cubicBezTo>
                    <a:pt x="46534" y="401"/>
                    <a:pt x="46267" y="735"/>
                    <a:pt x="46167" y="1068"/>
                  </a:cubicBezTo>
                  <a:cubicBezTo>
                    <a:pt x="45600" y="2436"/>
                    <a:pt x="44599" y="3103"/>
                    <a:pt x="43198" y="3203"/>
                  </a:cubicBezTo>
                  <a:cubicBezTo>
                    <a:pt x="42942" y="3214"/>
                    <a:pt x="42687" y="3218"/>
                    <a:pt x="42431" y="3218"/>
                  </a:cubicBezTo>
                  <a:cubicBezTo>
                    <a:pt x="41919" y="3218"/>
                    <a:pt x="41408" y="3203"/>
                    <a:pt x="40896" y="3203"/>
                  </a:cubicBezTo>
                  <a:cubicBezTo>
                    <a:pt x="39952" y="3203"/>
                    <a:pt x="39008" y="3153"/>
                    <a:pt x="38056" y="3153"/>
                  </a:cubicBezTo>
                  <a:cubicBezTo>
                    <a:pt x="37461" y="3153"/>
                    <a:pt x="36863" y="3172"/>
                    <a:pt x="36260" y="3236"/>
                  </a:cubicBezTo>
                  <a:cubicBezTo>
                    <a:pt x="32824" y="3570"/>
                    <a:pt x="30422" y="5905"/>
                    <a:pt x="30022" y="9441"/>
                  </a:cubicBezTo>
                  <a:cubicBezTo>
                    <a:pt x="30022" y="9574"/>
                    <a:pt x="30022" y="9708"/>
                    <a:pt x="29989" y="9774"/>
                  </a:cubicBezTo>
                  <a:cubicBezTo>
                    <a:pt x="29989" y="9641"/>
                    <a:pt x="29989" y="9541"/>
                    <a:pt x="29922" y="9441"/>
                  </a:cubicBezTo>
                  <a:cubicBezTo>
                    <a:pt x="29488" y="5905"/>
                    <a:pt x="27153" y="3570"/>
                    <a:pt x="23684" y="3236"/>
                  </a:cubicBezTo>
                  <a:cubicBezTo>
                    <a:pt x="23094" y="3172"/>
                    <a:pt x="22499" y="3153"/>
                    <a:pt x="21903" y="3153"/>
                  </a:cubicBezTo>
                  <a:cubicBezTo>
                    <a:pt x="20949" y="3153"/>
                    <a:pt x="19992" y="3203"/>
                    <a:pt x="19047" y="3203"/>
                  </a:cubicBezTo>
                  <a:cubicBezTo>
                    <a:pt x="18558" y="3203"/>
                    <a:pt x="18039" y="3233"/>
                    <a:pt x="17520" y="3233"/>
                  </a:cubicBezTo>
                  <a:cubicBezTo>
                    <a:pt x="17261" y="3233"/>
                    <a:pt x="17002" y="3225"/>
                    <a:pt x="16746" y="3203"/>
                  </a:cubicBezTo>
                  <a:cubicBezTo>
                    <a:pt x="15345" y="3103"/>
                    <a:pt x="14344" y="2436"/>
                    <a:pt x="13810" y="1068"/>
                  </a:cubicBezTo>
                  <a:cubicBezTo>
                    <a:pt x="13677" y="735"/>
                    <a:pt x="13410" y="401"/>
                    <a:pt x="1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p:cNvSpPr/>
            <p:nvPr/>
          </p:nvSpPr>
          <p:spPr>
            <a:xfrm>
              <a:off x="-2119675" y="3128225"/>
              <a:ext cx="606300" cy="312200"/>
            </a:xfrm>
            <a:custGeom>
              <a:avLst/>
              <a:gdLst/>
              <a:ahLst/>
              <a:cxnLst/>
              <a:rect l="l" t="t" r="r" b="b"/>
              <a:pathLst>
                <a:path w="24252" h="12488" extrusionOk="0">
                  <a:moveTo>
                    <a:pt x="1001" y="0"/>
                  </a:moveTo>
                  <a:cubicBezTo>
                    <a:pt x="501" y="467"/>
                    <a:pt x="301" y="1635"/>
                    <a:pt x="201" y="2302"/>
                  </a:cubicBezTo>
                  <a:cubicBezTo>
                    <a:pt x="134" y="3003"/>
                    <a:pt x="234" y="4871"/>
                    <a:pt x="735" y="6005"/>
                  </a:cubicBezTo>
                  <a:cubicBezTo>
                    <a:pt x="2369" y="9874"/>
                    <a:pt x="5305" y="12009"/>
                    <a:pt x="9708" y="12443"/>
                  </a:cubicBezTo>
                  <a:cubicBezTo>
                    <a:pt x="10048" y="12473"/>
                    <a:pt x="10375" y="12488"/>
                    <a:pt x="10692" y="12488"/>
                  </a:cubicBezTo>
                  <a:cubicBezTo>
                    <a:pt x="12794" y="12488"/>
                    <a:pt x="14419" y="11845"/>
                    <a:pt x="16246" y="10975"/>
                  </a:cubicBezTo>
                  <a:cubicBezTo>
                    <a:pt x="19181" y="9607"/>
                    <a:pt x="21483" y="7506"/>
                    <a:pt x="23351" y="4837"/>
                  </a:cubicBezTo>
                  <a:cubicBezTo>
                    <a:pt x="23618" y="4437"/>
                    <a:pt x="24018" y="3436"/>
                    <a:pt x="24251" y="2969"/>
                  </a:cubicBezTo>
                  <a:lnTo>
                    <a:pt x="24251" y="2969"/>
                  </a:lnTo>
                  <a:cubicBezTo>
                    <a:pt x="24251" y="2970"/>
                    <a:pt x="23451" y="4037"/>
                    <a:pt x="23184" y="4370"/>
                  </a:cubicBezTo>
                  <a:cubicBezTo>
                    <a:pt x="21916" y="5705"/>
                    <a:pt x="20882" y="7306"/>
                    <a:pt x="18981" y="8440"/>
                  </a:cubicBezTo>
                  <a:cubicBezTo>
                    <a:pt x="19648" y="7873"/>
                    <a:pt x="22217" y="4837"/>
                    <a:pt x="23351" y="2769"/>
                  </a:cubicBezTo>
                  <a:cubicBezTo>
                    <a:pt x="23551" y="2369"/>
                    <a:pt x="23818" y="1802"/>
                    <a:pt x="24018" y="1368"/>
                  </a:cubicBezTo>
                  <a:cubicBezTo>
                    <a:pt x="23884" y="1368"/>
                    <a:pt x="21383" y="4337"/>
                    <a:pt x="19681" y="5604"/>
                  </a:cubicBezTo>
                  <a:cubicBezTo>
                    <a:pt x="19415" y="5805"/>
                    <a:pt x="17713" y="7139"/>
                    <a:pt x="17613" y="7539"/>
                  </a:cubicBezTo>
                  <a:cubicBezTo>
                    <a:pt x="18150" y="7350"/>
                    <a:pt x="19760" y="6564"/>
                    <a:pt x="19849" y="6564"/>
                  </a:cubicBezTo>
                  <a:cubicBezTo>
                    <a:pt x="19854" y="6564"/>
                    <a:pt x="19854" y="6566"/>
                    <a:pt x="19848" y="6572"/>
                  </a:cubicBezTo>
                  <a:cubicBezTo>
                    <a:pt x="17914" y="8740"/>
                    <a:pt x="15679" y="10341"/>
                    <a:pt x="12910" y="11242"/>
                  </a:cubicBezTo>
                  <a:cubicBezTo>
                    <a:pt x="12083" y="11526"/>
                    <a:pt x="11196" y="11664"/>
                    <a:pt x="10306" y="11664"/>
                  </a:cubicBezTo>
                  <a:cubicBezTo>
                    <a:pt x="8791" y="11664"/>
                    <a:pt x="7266" y="11264"/>
                    <a:pt x="6005" y="10508"/>
                  </a:cubicBezTo>
                  <a:cubicBezTo>
                    <a:pt x="3370" y="8907"/>
                    <a:pt x="1969" y="6705"/>
                    <a:pt x="1802" y="3370"/>
                  </a:cubicBezTo>
                  <a:cubicBezTo>
                    <a:pt x="1735" y="2869"/>
                    <a:pt x="1735" y="2402"/>
                    <a:pt x="1635" y="1902"/>
                  </a:cubicBezTo>
                  <a:lnTo>
                    <a:pt x="1635" y="1902"/>
                  </a:lnTo>
                  <a:cubicBezTo>
                    <a:pt x="1335" y="3536"/>
                    <a:pt x="1302" y="4704"/>
                    <a:pt x="2002" y="6572"/>
                  </a:cubicBezTo>
                  <a:cubicBezTo>
                    <a:pt x="1135" y="5338"/>
                    <a:pt x="1" y="3236"/>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5"/>
            <p:cNvSpPr/>
            <p:nvPr/>
          </p:nvSpPr>
          <p:spPr>
            <a:xfrm>
              <a:off x="-2056300" y="3044800"/>
              <a:ext cx="209350" cy="173550"/>
            </a:xfrm>
            <a:custGeom>
              <a:avLst/>
              <a:gdLst/>
              <a:ahLst/>
              <a:cxnLst/>
              <a:rect l="l" t="t" r="r" b="b"/>
              <a:pathLst>
                <a:path w="8374" h="6942" extrusionOk="0">
                  <a:moveTo>
                    <a:pt x="3936" y="1"/>
                  </a:moveTo>
                  <a:cubicBezTo>
                    <a:pt x="3158" y="1"/>
                    <a:pt x="2357" y="151"/>
                    <a:pt x="1702" y="469"/>
                  </a:cubicBezTo>
                  <a:cubicBezTo>
                    <a:pt x="835" y="869"/>
                    <a:pt x="301" y="1369"/>
                    <a:pt x="1" y="2137"/>
                  </a:cubicBezTo>
                  <a:cubicBezTo>
                    <a:pt x="479" y="1808"/>
                    <a:pt x="1037" y="1105"/>
                    <a:pt x="2728" y="1105"/>
                  </a:cubicBezTo>
                  <a:cubicBezTo>
                    <a:pt x="2926" y="1105"/>
                    <a:pt x="3139" y="1115"/>
                    <a:pt x="3370" y="1136"/>
                  </a:cubicBezTo>
                  <a:cubicBezTo>
                    <a:pt x="4971" y="1336"/>
                    <a:pt x="6272" y="2971"/>
                    <a:pt x="5672" y="4472"/>
                  </a:cubicBezTo>
                  <a:cubicBezTo>
                    <a:pt x="6506" y="3171"/>
                    <a:pt x="6472" y="1670"/>
                    <a:pt x="4638" y="769"/>
                  </a:cubicBezTo>
                  <a:cubicBezTo>
                    <a:pt x="4746" y="752"/>
                    <a:pt x="4855" y="743"/>
                    <a:pt x="4962" y="743"/>
                  </a:cubicBezTo>
                  <a:cubicBezTo>
                    <a:pt x="6710" y="743"/>
                    <a:pt x="8288" y="2959"/>
                    <a:pt x="7440" y="4939"/>
                  </a:cubicBezTo>
                  <a:cubicBezTo>
                    <a:pt x="7089" y="5670"/>
                    <a:pt x="6405" y="6170"/>
                    <a:pt x="5612" y="6170"/>
                  </a:cubicBezTo>
                  <a:cubicBezTo>
                    <a:pt x="5500" y="6170"/>
                    <a:pt x="5387" y="6160"/>
                    <a:pt x="5271" y="6139"/>
                  </a:cubicBezTo>
                  <a:cubicBezTo>
                    <a:pt x="3437" y="5939"/>
                    <a:pt x="2503" y="4672"/>
                    <a:pt x="2202" y="4138"/>
                  </a:cubicBezTo>
                  <a:lnTo>
                    <a:pt x="2202" y="4138"/>
                  </a:lnTo>
                  <a:cubicBezTo>
                    <a:pt x="2303" y="4672"/>
                    <a:pt x="2636" y="5306"/>
                    <a:pt x="2803" y="5506"/>
                  </a:cubicBezTo>
                  <a:cubicBezTo>
                    <a:pt x="3512" y="6473"/>
                    <a:pt x="4471" y="6942"/>
                    <a:pt x="5649" y="6942"/>
                  </a:cubicBezTo>
                  <a:cubicBezTo>
                    <a:pt x="5690" y="6942"/>
                    <a:pt x="5731" y="6941"/>
                    <a:pt x="5772" y="6940"/>
                  </a:cubicBezTo>
                  <a:cubicBezTo>
                    <a:pt x="7273" y="6873"/>
                    <a:pt x="8273" y="5806"/>
                    <a:pt x="8307" y="4205"/>
                  </a:cubicBezTo>
                  <a:cubicBezTo>
                    <a:pt x="8374" y="2370"/>
                    <a:pt x="7339" y="802"/>
                    <a:pt x="5638" y="269"/>
                  </a:cubicBezTo>
                  <a:cubicBezTo>
                    <a:pt x="5140" y="93"/>
                    <a:pt x="4545" y="1"/>
                    <a:pt x="3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5"/>
            <p:cNvSpPr/>
            <p:nvPr/>
          </p:nvSpPr>
          <p:spPr>
            <a:xfrm>
              <a:off x="-1769425" y="3243300"/>
              <a:ext cx="130950" cy="126800"/>
            </a:xfrm>
            <a:custGeom>
              <a:avLst/>
              <a:gdLst/>
              <a:ahLst/>
              <a:cxnLst/>
              <a:rect l="l" t="t" r="r" b="b"/>
              <a:pathLst>
                <a:path w="5238" h="5072" extrusionOk="0">
                  <a:moveTo>
                    <a:pt x="5238" y="1"/>
                  </a:moveTo>
                  <a:cubicBezTo>
                    <a:pt x="4304" y="1"/>
                    <a:pt x="3136" y="334"/>
                    <a:pt x="2803" y="1001"/>
                  </a:cubicBezTo>
                  <a:cubicBezTo>
                    <a:pt x="1368" y="4104"/>
                    <a:pt x="34" y="4871"/>
                    <a:pt x="1" y="5071"/>
                  </a:cubicBezTo>
                  <a:cubicBezTo>
                    <a:pt x="2302" y="4104"/>
                    <a:pt x="3470" y="1602"/>
                    <a:pt x="5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45"/>
          <p:cNvGrpSpPr/>
          <p:nvPr/>
        </p:nvGrpSpPr>
        <p:grpSpPr>
          <a:xfrm rot="10800000" flipH="1">
            <a:off x="788097" y="1417250"/>
            <a:ext cx="1001562" cy="978835"/>
            <a:chOff x="1601875" y="3436850"/>
            <a:chExt cx="1534725" cy="1499900"/>
          </a:xfrm>
        </p:grpSpPr>
        <p:sp>
          <p:nvSpPr>
            <p:cNvPr id="558" name="Google Shape;558;p4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45"/>
          <p:cNvGrpSpPr/>
          <p:nvPr/>
        </p:nvGrpSpPr>
        <p:grpSpPr>
          <a:xfrm rot="10800000">
            <a:off x="7486436" y="1667807"/>
            <a:ext cx="1001562" cy="978835"/>
            <a:chOff x="1601875" y="3436850"/>
            <a:chExt cx="1534725" cy="1499900"/>
          </a:xfrm>
        </p:grpSpPr>
        <p:sp>
          <p:nvSpPr>
            <p:cNvPr id="566" name="Google Shape;566;p4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699" y="1033581"/>
            <a:ext cx="5412859" cy="3151577"/>
          </a:xfrm>
          <a:prstGeom prst="roundRect">
            <a:avLst>
              <a:gd name="adj" fmla="val 16667"/>
            </a:avLst>
          </a:prstGeom>
          <a:ln>
            <a:noFill/>
          </a:ln>
          <a:effectLst>
            <a:glow rad="101600">
              <a:schemeClr val="accent1">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40" name="Google Shape;549;p45"/>
          <p:cNvGrpSpPr/>
          <p:nvPr/>
        </p:nvGrpSpPr>
        <p:grpSpPr>
          <a:xfrm flipH="1">
            <a:off x="4208747" y="4271222"/>
            <a:ext cx="944166" cy="862826"/>
            <a:chOff x="-2185550" y="2767125"/>
            <a:chExt cx="1500275" cy="1371025"/>
          </a:xfrm>
        </p:grpSpPr>
        <p:sp>
          <p:nvSpPr>
            <p:cNvPr id="41" name="Google Shape;550;p45"/>
            <p:cNvSpPr/>
            <p:nvPr/>
          </p:nvSpPr>
          <p:spPr>
            <a:xfrm>
              <a:off x="-1357450" y="3131550"/>
              <a:ext cx="607125" cy="310800"/>
            </a:xfrm>
            <a:custGeom>
              <a:avLst/>
              <a:gdLst/>
              <a:ahLst/>
              <a:cxnLst/>
              <a:rect l="l" t="t" r="r" b="b"/>
              <a:pathLst>
                <a:path w="24285" h="12432" extrusionOk="0">
                  <a:moveTo>
                    <a:pt x="23283" y="1"/>
                  </a:moveTo>
                  <a:lnTo>
                    <a:pt x="23283" y="1"/>
                  </a:lnTo>
                  <a:cubicBezTo>
                    <a:pt x="24284" y="3237"/>
                    <a:pt x="23217" y="5371"/>
                    <a:pt x="22283" y="6572"/>
                  </a:cubicBezTo>
                  <a:cubicBezTo>
                    <a:pt x="23017" y="4738"/>
                    <a:pt x="22917" y="3537"/>
                    <a:pt x="22683" y="1902"/>
                  </a:cubicBezTo>
                  <a:lnTo>
                    <a:pt x="22683" y="1902"/>
                  </a:lnTo>
                  <a:cubicBezTo>
                    <a:pt x="22550" y="2369"/>
                    <a:pt x="22516" y="2870"/>
                    <a:pt x="22516" y="3370"/>
                  </a:cubicBezTo>
                  <a:cubicBezTo>
                    <a:pt x="22349" y="6706"/>
                    <a:pt x="20915" y="8874"/>
                    <a:pt x="18280" y="10508"/>
                  </a:cubicBezTo>
                  <a:cubicBezTo>
                    <a:pt x="17061" y="11265"/>
                    <a:pt x="15525" y="11664"/>
                    <a:pt x="13996" y="11664"/>
                  </a:cubicBezTo>
                  <a:cubicBezTo>
                    <a:pt x="13098" y="11664"/>
                    <a:pt x="12202" y="11526"/>
                    <a:pt x="11375" y="11242"/>
                  </a:cubicBezTo>
                  <a:cubicBezTo>
                    <a:pt x="8606" y="10308"/>
                    <a:pt x="6338" y="8707"/>
                    <a:pt x="4403" y="6539"/>
                  </a:cubicBezTo>
                  <a:cubicBezTo>
                    <a:pt x="4394" y="6530"/>
                    <a:pt x="4394" y="6525"/>
                    <a:pt x="4403" y="6525"/>
                  </a:cubicBezTo>
                  <a:cubicBezTo>
                    <a:pt x="4515" y="6525"/>
                    <a:pt x="6139" y="7320"/>
                    <a:pt x="6605" y="7506"/>
                  </a:cubicBezTo>
                  <a:cubicBezTo>
                    <a:pt x="6471" y="7073"/>
                    <a:pt x="4804" y="5738"/>
                    <a:pt x="4570" y="5538"/>
                  </a:cubicBezTo>
                  <a:cubicBezTo>
                    <a:pt x="2878" y="4311"/>
                    <a:pt x="395" y="1335"/>
                    <a:pt x="236" y="1335"/>
                  </a:cubicBezTo>
                  <a:cubicBezTo>
                    <a:pt x="235" y="1335"/>
                    <a:pt x="234" y="1335"/>
                    <a:pt x="234" y="1335"/>
                  </a:cubicBezTo>
                  <a:cubicBezTo>
                    <a:pt x="400" y="1735"/>
                    <a:pt x="701" y="2336"/>
                    <a:pt x="901" y="2703"/>
                  </a:cubicBezTo>
                  <a:cubicBezTo>
                    <a:pt x="2035" y="4804"/>
                    <a:pt x="4603" y="7840"/>
                    <a:pt x="5271" y="8374"/>
                  </a:cubicBezTo>
                  <a:cubicBezTo>
                    <a:pt x="3369" y="7239"/>
                    <a:pt x="2335" y="5672"/>
                    <a:pt x="1068" y="4337"/>
                  </a:cubicBezTo>
                  <a:cubicBezTo>
                    <a:pt x="767" y="4037"/>
                    <a:pt x="0" y="2903"/>
                    <a:pt x="0" y="2903"/>
                  </a:cubicBezTo>
                  <a:lnTo>
                    <a:pt x="0" y="2903"/>
                  </a:lnTo>
                  <a:cubicBezTo>
                    <a:pt x="234" y="3370"/>
                    <a:pt x="601" y="4371"/>
                    <a:pt x="901" y="4804"/>
                  </a:cubicBezTo>
                  <a:cubicBezTo>
                    <a:pt x="2735" y="7473"/>
                    <a:pt x="5070" y="9541"/>
                    <a:pt x="8006" y="10909"/>
                  </a:cubicBezTo>
                  <a:cubicBezTo>
                    <a:pt x="9783" y="11769"/>
                    <a:pt x="11413" y="12432"/>
                    <a:pt x="13488" y="12432"/>
                  </a:cubicBezTo>
                  <a:cubicBezTo>
                    <a:pt x="13827" y="12432"/>
                    <a:pt x="14178" y="12414"/>
                    <a:pt x="14544" y="12376"/>
                  </a:cubicBezTo>
                  <a:cubicBezTo>
                    <a:pt x="18947" y="11976"/>
                    <a:pt x="21882" y="9841"/>
                    <a:pt x="23550" y="6005"/>
                  </a:cubicBezTo>
                  <a:cubicBezTo>
                    <a:pt x="24017" y="4871"/>
                    <a:pt x="24184" y="3003"/>
                    <a:pt x="24084" y="2303"/>
                  </a:cubicBezTo>
                  <a:cubicBezTo>
                    <a:pt x="24017" y="1635"/>
                    <a:pt x="23784" y="501"/>
                    <a:pt x="2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1;p45"/>
            <p:cNvSpPr/>
            <p:nvPr/>
          </p:nvSpPr>
          <p:spPr>
            <a:xfrm>
              <a:off x="-1023875" y="3045775"/>
              <a:ext cx="209325" cy="172575"/>
            </a:xfrm>
            <a:custGeom>
              <a:avLst/>
              <a:gdLst/>
              <a:ahLst/>
              <a:cxnLst/>
              <a:rect l="l" t="t" r="r" b="b"/>
              <a:pathLst>
                <a:path w="8373" h="6903" extrusionOk="0">
                  <a:moveTo>
                    <a:pt x="4461" y="0"/>
                  </a:moveTo>
                  <a:cubicBezTo>
                    <a:pt x="3851" y="0"/>
                    <a:pt x="3251" y="82"/>
                    <a:pt x="2735" y="230"/>
                  </a:cubicBezTo>
                  <a:cubicBezTo>
                    <a:pt x="1034" y="763"/>
                    <a:pt x="0" y="2331"/>
                    <a:pt x="67" y="4166"/>
                  </a:cubicBezTo>
                  <a:cubicBezTo>
                    <a:pt x="167" y="5734"/>
                    <a:pt x="1101" y="6801"/>
                    <a:pt x="2602" y="6901"/>
                  </a:cubicBezTo>
                  <a:cubicBezTo>
                    <a:pt x="2643" y="6902"/>
                    <a:pt x="2684" y="6903"/>
                    <a:pt x="2724" y="6903"/>
                  </a:cubicBezTo>
                  <a:cubicBezTo>
                    <a:pt x="3902" y="6903"/>
                    <a:pt x="4861" y="6434"/>
                    <a:pt x="5571" y="5467"/>
                  </a:cubicBezTo>
                  <a:cubicBezTo>
                    <a:pt x="5737" y="5233"/>
                    <a:pt x="6104" y="4599"/>
                    <a:pt x="6171" y="4099"/>
                  </a:cubicBezTo>
                  <a:lnTo>
                    <a:pt x="6171" y="4099"/>
                  </a:lnTo>
                  <a:cubicBezTo>
                    <a:pt x="5838" y="4633"/>
                    <a:pt x="4937" y="5900"/>
                    <a:pt x="3102" y="6100"/>
                  </a:cubicBezTo>
                  <a:cubicBezTo>
                    <a:pt x="2982" y="6122"/>
                    <a:pt x="2863" y="6132"/>
                    <a:pt x="2747" y="6132"/>
                  </a:cubicBezTo>
                  <a:cubicBezTo>
                    <a:pt x="1961" y="6132"/>
                    <a:pt x="1283" y="5655"/>
                    <a:pt x="934" y="4900"/>
                  </a:cubicBezTo>
                  <a:cubicBezTo>
                    <a:pt x="86" y="2920"/>
                    <a:pt x="1664" y="704"/>
                    <a:pt x="3411" y="704"/>
                  </a:cubicBezTo>
                  <a:cubicBezTo>
                    <a:pt x="3519" y="704"/>
                    <a:pt x="3628" y="713"/>
                    <a:pt x="3736" y="730"/>
                  </a:cubicBezTo>
                  <a:cubicBezTo>
                    <a:pt x="1901" y="1631"/>
                    <a:pt x="1868" y="3165"/>
                    <a:pt x="2702" y="4433"/>
                  </a:cubicBezTo>
                  <a:cubicBezTo>
                    <a:pt x="2102" y="2932"/>
                    <a:pt x="3402" y="1297"/>
                    <a:pt x="5004" y="1097"/>
                  </a:cubicBezTo>
                  <a:cubicBezTo>
                    <a:pt x="5250" y="1074"/>
                    <a:pt x="5476" y="1064"/>
                    <a:pt x="5683" y="1064"/>
                  </a:cubicBezTo>
                  <a:cubicBezTo>
                    <a:pt x="7332" y="1064"/>
                    <a:pt x="7839" y="1712"/>
                    <a:pt x="8373" y="2098"/>
                  </a:cubicBezTo>
                  <a:cubicBezTo>
                    <a:pt x="8072" y="1330"/>
                    <a:pt x="7539" y="830"/>
                    <a:pt x="6671" y="430"/>
                  </a:cubicBezTo>
                  <a:cubicBezTo>
                    <a:pt x="6019" y="132"/>
                    <a:pt x="5232"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2;p45"/>
            <p:cNvSpPr/>
            <p:nvPr/>
          </p:nvSpPr>
          <p:spPr>
            <a:xfrm>
              <a:off x="-1232375" y="3243125"/>
              <a:ext cx="130950" cy="126975"/>
            </a:xfrm>
            <a:custGeom>
              <a:avLst/>
              <a:gdLst/>
              <a:ahLst/>
              <a:cxnLst/>
              <a:rect l="l" t="t" r="r" b="b"/>
              <a:pathLst>
                <a:path w="5238" h="5079" extrusionOk="0">
                  <a:moveTo>
                    <a:pt x="222" y="0"/>
                  </a:moveTo>
                  <a:cubicBezTo>
                    <a:pt x="147" y="0"/>
                    <a:pt x="73" y="3"/>
                    <a:pt x="1" y="8"/>
                  </a:cubicBezTo>
                  <a:cubicBezTo>
                    <a:pt x="1769" y="1609"/>
                    <a:pt x="2936" y="4111"/>
                    <a:pt x="5238" y="5078"/>
                  </a:cubicBezTo>
                  <a:cubicBezTo>
                    <a:pt x="5238" y="4911"/>
                    <a:pt x="3870" y="4111"/>
                    <a:pt x="2436" y="1008"/>
                  </a:cubicBezTo>
                  <a:cubicBezTo>
                    <a:pt x="2128" y="362"/>
                    <a:pt x="1111"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3;p45"/>
            <p:cNvSpPr/>
            <p:nvPr/>
          </p:nvSpPr>
          <p:spPr>
            <a:xfrm>
              <a:off x="-2185550" y="2767125"/>
              <a:ext cx="1500275" cy="1371025"/>
            </a:xfrm>
            <a:custGeom>
              <a:avLst/>
              <a:gdLst/>
              <a:ahLst/>
              <a:cxnLst/>
              <a:rect l="l" t="t" r="r" b="b"/>
              <a:pathLst>
                <a:path w="60011" h="54841" extrusionOk="0">
                  <a:moveTo>
                    <a:pt x="27020" y="8707"/>
                  </a:moveTo>
                  <a:lnTo>
                    <a:pt x="27020" y="8774"/>
                  </a:lnTo>
                  <a:cubicBezTo>
                    <a:pt x="26986" y="8740"/>
                    <a:pt x="27020" y="8740"/>
                    <a:pt x="27020" y="8707"/>
                  </a:cubicBezTo>
                  <a:close/>
                  <a:moveTo>
                    <a:pt x="14444" y="3370"/>
                  </a:moveTo>
                  <a:cubicBezTo>
                    <a:pt x="15945" y="4304"/>
                    <a:pt x="17480" y="4304"/>
                    <a:pt x="19047" y="4304"/>
                  </a:cubicBezTo>
                  <a:cubicBezTo>
                    <a:pt x="19681" y="4287"/>
                    <a:pt x="20307" y="4279"/>
                    <a:pt x="20932" y="4279"/>
                  </a:cubicBezTo>
                  <a:cubicBezTo>
                    <a:pt x="21558" y="4279"/>
                    <a:pt x="22183" y="4287"/>
                    <a:pt x="22817" y="4304"/>
                  </a:cubicBezTo>
                  <a:cubicBezTo>
                    <a:pt x="24285" y="4404"/>
                    <a:pt x="25652" y="4738"/>
                    <a:pt x="26853" y="5571"/>
                  </a:cubicBezTo>
                  <a:cubicBezTo>
                    <a:pt x="27920" y="6305"/>
                    <a:pt x="28688" y="7306"/>
                    <a:pt x="28955" y="8607"/>
                  </a:cubicBezTo>
                  <a:cubicBezTo>
                    <a:pt x="28988" y="8774"/>
                    <a:pt x="28955" y="8974"/>
                    <a:pt x="28955" y="9141"/>
                  </a:cubicBezTo>
                  <a:cubicBezTo>
                    <a:pt x="28721" y="9107"/>
                    <a:pt x="28688" y="9041"/>
                    <a:pt x="28588" y="8941"/>
                  </a:cubicBezTo>
                  <a:cubicBezTo>
                    <a:pt x="27387" y="6872"/>
                    <a:pt x="25519" y="5772"/>
                    <a:pt x="23217" y="5471"/>
                  </a:cubicBezTo>
                  <a:cubicBezTo>
                    <a:pt x="21649" y="5271"/>
                    <a:pt x="20015" y="5238"/>
                    <a:pt x="18414" y="5104"/>
                  </a:cubicBezTo>
                  <a:cubicBezTo>
                    <a:pt x="18302" y="5093"/>
                    <a:pt x="18191" y="5090"/>
                    <a:pt x="18080" y="5090"/>
                  </a:cubicBezTo>
                  <a:cubicBezTo>
                    <a:pt x="17858" y="5090"/>
                    <a:pt x="17635" y="5104"/>
                    <a:pt x="17413" y="5104"/>
                  </a:cubicBezTo>
                  <a:cubicBezTo>
                    <a:pt x="17646" y="5371"/>
                    <a:pt x="17813" y="5405"/>
                    <a:pt x="18013" y="5438"/>
                  </a:cubicBezTo>
                  <a:cubicBezTo>
                    <a:pt x="19581" y="5705"/>
                    <a:pt x="21182" y="5905"/>
                    <a:pt x="22817" y="6105"/>
                  </a:cubicBezTo>
                  <a:cubicBezTo>
                    <a:pt x="24184" y="6305"/>
                    <a:pt x="25419" y="6772"/>
                    <a:pt x="26486" y="7740"/>
                  </a:cubicBezTo>
                  <a:cubicBezTo>
                    <a:pt x="26753" y="7973"/>
                    <a:pt x="27153" y="8240"/>
                    <a:pt x="26986" y="8740"/>
                  </a:cubicBezTo>
                  <a:cubicBezTo>
                    <a:pt x="25719" y="7306"/>
                    <a:pt x="24084" y="6806"/>
                    <a:pt x="22316" y="6606"/>
                  </a:cubicBezTo>
                  <a:cubicBezTo>
                    <a:pt x="21316" y="6472"/>
                    <a:pt x="20348" y="6472"/>
                    <a:pt x="19348" y="6439"/>
                  </a:cubicBezTo>
                  <a:cubicBezTo>
                    <a:pt x="17813" y="6372"/>
                    <a:pt x="16379" y="5938"/>
                    <a:pt x="15178" y="4938"/>
                  </a:cubicBezTo>
                  <a:cubicBezTo>
                    <a:pt x="14711" y="4571"/>
                    <a:pt x="14344" y="4137"/>
                    <a:pt x="14444" y="3370"/>
                  </a:cubicBezTo>
                  <a:close/>
                  <a:moveTo>
                    <a:pt x="45533" y="3370"/>
                  </a:moveTo>
                  <a:lnTo>
                    <a:pt x="45533" y="3370"/>
                  </a:lnTo>
                  <a:cubicBezTo>
                    <a:pt x="45666" y="4137"/>
                    <a:pt x="45233" y="4571"/>
                    <a:pt x="44799" y="4938"/>
                  </a:cubicBezTo>
                  <a:cubicBezTo>
                    <a:pt x="43565" y="5938"/>
                    <a:pt x="42131" y="6372"/>
                    <a:pt x="40630" y="6439"/>
                  </a:cubicBezTo>
                  <a:cubicBezTo>
                    <a:pt x="39629" y="6472"/>
                    <a:pt x="38661" y="6539"/>
                    <a:pt x="37661" y="6606"/>
                  </a:cubicBezTo>
                  <a:cubicBezTo>
                    <a:pt x="35893" y="6806"/>
                    <a:pt x="34225" y="7373"/>
                    <a:pt x="32991" y="8740"/>
                  </a:cubicBezTo>
                  <a:cubicBezTo>
                    <a:pt x="32791" y="8240"/>
                    <a:pt x="33191" y="7973"/>
                    <a:pt x="33491" y="7740"/>
                  </a:cubicBezTo>
                  <a:cubicBezTo>
                    <a:pt x="34525" y="6772"/>
                    <a:pt x="35793" y="6305"/>
                    <a:pt x="37160" y="6105"/>
                  </a:cubicBezTo>
                  <a:cubicBezTo>
                    <a:pt x="38728" y="5872"/>
                    <a:pt x="40329" y="5638"/>
                    <a:pt x="41964" y="5438"/>
                  </a:cubicBezTo>
                  <a:cubicBezTo>
                    <a:pt x="42164" y="5405"/>
                    <a:pt x="42364" y="5371"/>
                    <a:pt x="42531" y="5104"/>
                  </a:cubicBezTo>
                  <a:lnTo>
                    <a:pt x="41530" y="5104"/>
                  </a:lnTo>
                  <a:cubicBezTo>
                    <a:pt x="39896" y="5238"/>
                    <a:pt x="38328" y="5271"/>
                    <a:pt x="36727" y="5471"/>
                  </a:cubicBezTo>
                  <a:cubicBezTo>
                    <a:pt x="34458" y="5772"/>
                    <a:pt x="32557" y="6872"/>
                    <a:pt x="31356" y="8941"/>
                  </a:cubicBezTo>
                  <a:cubicBezTo>
                    <a:pt x="31323" y="9041"/>
                    <a:pt x="31223" y="9141"/>
                    <a:pt x="31023" y="9141"/>
                  </a:cubicBezTo>
                  <a:lnTo>
                    <a:pt x="31023" y="8607"/>
                  </a:lnTo>
                  <a:cubicBezTo>
                    <a:pt x="31290" y="7273"/>
                    <a:pt x="32023" y="6272"/>
                    <a:pt x="33124" y="5571"/>
                  </a:cubicBezTo>
                  <a:cubicBezTo>
                    <a:pt x="34358" y="4738"/>
                    <a:pt x="35726" y="4404"/>
                    <a:pt x="37160" y="4304"/>
                  </a:cubicBezTo>
                  <a:cubicBezTo>
                    <a:pt x="37778" y="4287"/>
                    <a:pt x="38403" y="4279"/>
                    <a:pt x="39028" y="4279"/>
                  </a:cubicBezTo>
                  <a:cubicBezTo>
                    <a:pt x="39654" y="4279"/>
                    <a:pt x="40279" y="4287"/>
                    <a:pt x="40896" y="4304"/>
                  </a:cubicBezTo>
                  <a:cubicBezTo>
                    <a:pt x="41169" y="4315"/>
                    <a:pt x="41441" y="4323"/>
                    <a:pt x="41711" y="4323"/>
                  </a:cubicBezTo>
                  <a:cubicBezTo>
                    <a:pt x="43029" y="4323"/>
                    <a:pt x="44315" y="4145"/>
                    <a:pt x="45533" y="3370"/>
                  </a:cubicBezTo>
                  <a:close/>
                  <a:moveTo>
                    <a:pt x="13477" y="4204"/>
                  </a:moveTo>
                  <a:lnTo>
                    <a:pt x="13477" y="4204"/>
                  </a:lnTo>
                  <a:cubicBezTo>
                    <a:pt x="14211" y="5638"/>
                    <a:pt x="14811" y="7239"/>
                    <a:pt x="16145" y="8307"/>
                  </a:cubicBezTo>
                  <a:cubicBezTo>
                    <a:pt x="17446" y="9408"/>
                    <a:pt x="18981" y="9975"/>
                    <a:pt x="20649" y="10108"/>
                  </a:cubicBezTo>
                  <a:cubicBezTo>
                    <a:pt x="19615" y="9474"/>
                    <a:pt x="18514" y="8941"/>
                    <a:pt x="17513" y="8307"/>
                  </a:cubicBezTo>
                  <a:cubicBezTo>
                    <a:pt x="16279" y="7573"/>
                    <a:pt x="15512" y="6472"/>
                    <a:pt x="15378" y="5471"/>
                  </a:cubicBezTo>
                  <a:lnTo>
                    <a:pt x="15378" y="5471"/>
                  </a:lnTo>
                  <a:cubicBezTo>
                    <a:pt x="16612" y="6272"/>
                    <a:pt x="17880" y="6639"/>
                    <a:pt x="19281" y="6772"/>
                  </a:cubicBezTo>
                  <a:lnTo>
                    <a:pt x="21783" y="7039"/>
                  </a:lnTo>
                  <a:cubicBezTo>
                    <a:pt x="22016" y="7073"/>
                    <a:pt x="22283" y="7073"/>
                    <a:pt x="22517" y="7139"/>
                  </a:cubicBezTo>
                  <a:cubicBezTo>
                    <a:pt x="22717" y="7206"/>
                    <a:pt x="22950" y="7306"/>
                    <a:pt x="23150" y="7373"/>
                  </a:cubicBezTo>
                  <a:cubicBezTo>
                    <a:pt x="23150" y="7406"/>
                    <a:pt x="23117" y="7439"/>
                    <a:pt x="23117" y="7473"/>
                  </a:cubicBezTo>
                  <a:cubicBezTo>
                    <a:pt x="21016" y="7373"/>
                    <a:pt x="18881" y="7273"/>
                    <a:pt x="16946" y="7139"/>
                  </a:cubicBezTo>
                  <a:lnTo>
                    <a:pt x="16946" y="7139"/>
                  </a:lnTo>
                  <a:cubicBezTo>
                    <a:pt x="17713" y="7606"/>
                    <a:pt x="18781" y="7740"/>
                    <a:pt x="19848" y="7740"/>
                  </a:cubicBezTo>
                  <a:cubicBezTo>
                    <a:pt x="19946" y="7737"/>
                    <a:pt x="20044" y="7736"/>
                    <a:pt x="20142" y="7736"/>
                  </a:cubicBezTo>
                  <a:cubicBezTo>
                    <a:pt x="22892" y="7736"/>
                    <a:pt x="25354" y="8649"/>
                    <a:pt x="27287" y="10775"/>
                  </a:cubicBezTo>
                  <a:cubicBezTo>
                    <a:pt x="27387" y="10909"/>
                    <a:pt x="27487" y="11109"/>
                    <a:pt x="27787" y="11476"/>
                  </a:cubicBezTo>
                  <a:cubicBezTo>
                    <a:pt x="26736" y="11107"/>
                    <a:pt x="25746" y="10993"/>
                    <a:pt x="24789" y="10993"/>
                  </a:cubicBezTo>
                  <a:cubicBezTo>
                    <a:pt x="24015" y="10993"/>
                    <a:pt x="23263" y="11068"/>
                    <a:pt x="22517" y="11142"/>
                  </a:cubicBezTo>
                  <a:cubicBezTo>
                    <a:pt x="22316" y="11175"/>
                    <a:pt x="22116" y="11192"/>
                    <a:pt x="21916" y="11192"/>
                  </a:cubicBezTo>
                  <a:cubicBezTo>
                    <a:pt x="21716" y="11192"/>
                    <a:pt x="21516" y="11175"/>
                    <a:pt x="21316" y="11142"/>
                  </a:cubicBezTo>
                  <a:cubicBezTo>
                    <a:pt x="17613" y="11075"/>
                    <a:pt x="14478" y="8540"/>
                    <a:pt x="13544" y="4804"/>
                  </a:cubicBezTo>
                  <a:cubicBezTo>
                    <a:pt x="13510" y="4604"/>
                    <a:pt x="13510" y="4404"/>
                    <a:pt x="13477" y="4204"/>
                  </a:cubicBezTo>
                  <a:close/>
                  <a:moveTo>
                    <a:pt x="46534" y="4204"/>
                  </a:moveTo>
                  <a:cubicBezTo>
                    <a:pt x="46500" y="4404"/>
                    <a:pt x="46500" y="4604"/>
                    <a:pt x="46467" y="4804"/>
                  </a:cubicBezTo>
                  <a:cubicBezTo>
                    <a:pt x="45533" y="8507"/>
                    <a:pt x="42397" y="11075"/>
                    <a:pt x="38695" y="11142"/>
                  </a:cubicBezTo>
                  <a:lnTo>
                    <a:pt x="37494" y="11142"/>
                  </a:lnTo>
                  <a:cubicBezTo>
                    <a:pt x="36733" y="11081"/>
                    <a:pt x="35973" y="11007"/>
                    <a:pt x="35187" y="11007"/>
                  </a:cubicBezTo>
                  <a:cubicBezTo>
                    <a:pt x="34249" y="11007"/>
                    <a:pt x="33276" y="11113"/>
                    <a:pt x="32224" y="11476"/>
                  </a:cubicBezTo>
                  <a:cubicBezTo>
                    <a:pt x="32524" y="11075"/>
                    <a:pt x="32624" y="10909"/>
                    <a:pt x="32724" y="10775"/>
                  </a:cubicBezTo>
                  <a:cubicBezTo>
                    <a:pt x="34688" y="8614"/>
                    <a:pt x="37199" y="7739"/>
                    <a:pt x="40004" y="7739"/>
                  </a:cubicBezTo>
                  <a:cubicBezTo>
                    <a:pt x="40057" y="7739"/>
                    <a:pt x="40110" y="7739"/>
                    <a:pt x="40163" y="7740"/>
                  </a:cubicBezTo>
                  <a:cubicBezTo>
                    <a:pt x="41230" y="7740"/>
                    <a:pt x="42231" y="7573"/>
                    <a:pt x="43065" y="7139"/>
                  </a:cubicBezTo>
                  <a:lnTo>
                    <a:pt x="43065" y="7139"/>
                  </a:lnTo>
                  <a:cubicBezTo>
                    <a:pt x="41130" y="7273"/>
                    <a:pt x="38995" y="7373"/>
                    <a:pt x="36894" y="7473"/>
                  </a:cubicBezTo>
                  <a:cubicBezTo>
                    <a:pt x="36894" y="7439"/>
                    <a:pt x="36860" y="7406"/>
                    <a:pt x="36860" y="7373"/>
                  </a:cubicBezTo>
                  <a:cubicBezTo>
                    <a:pt x="37060" y="7273"/>
                    <a:pt x="37260" y="7206"/>
                    <a:pt x="37494" y="7139"/>
                  </a:cubicBezTo>
                  <a:lnTo>
                    <a:pt x="38228" y="7039"/>
                  </a:lnTo>
                  <a:lnTo>
                    <a:pt x="40730" y="6772"/>
                  </a:lnTo>
                  <a:cubicBezTo>
                    <a:pt x="42097" y="6639"/>
                    <a:pt x="43398" y="6272"/>
                    <a:pt x="44599" y="5471"/>
                  </a:cubicBezTo>
                  <a:lnTo>
                    <a:pt x="44599" y="5471"/>
                  </a:lnTo>
                  <a:cubicBezTo>
                    <a:pt x="44532" y="6472"/>
                    <a:pt x="43732" y="7573"/>
                    <a:pt x="42498" y="8307"/>
                  </a:cubicBezTo>
                  <a:cubicBezTo>
                    <a:pt x="41430" y="8941"/>
                    <a:pt x="40363" y="9474"/>
                    <a:pt x="39362" y="10108"/>
                  </a:cubicBezTo>
                  <a:cubicBezTo>
                    <a:pt x="41030" y="9975"/>
                    <a:pt x="42564" y="9341"/>
                    <a:pt x="43865" y="8307"/>
                  </a:cubicBezTo>
                  <a:cubicBezTo>
                    <a:pt x="45166" y="7239"/>
                    <a:pt x="45800" y="5638"/>
                    <a:pt x="46534" y="4204"/>
                  </a:cubicBezTo>
                  <a:close/>
                  <a:moveTo>
                    <a:pt x="22656" y="12441"/>
                  </a:moveTo>
                  <a:cubicBezTo>
                    <a:pt x="22898" y="12441"/>
                    <a:pt x="23161" y="12501"/>
                    <a:pt x="23451" y="12610"/>
                  </a:cubicBezTo>
                  <a:cubicBezTo>
                    <a:pt x="22216" y="13477"/>
                    <a:pt x="20982" y="14378"/>
                    <a:pt x="19781" y="15245"/>
                  </a:cubicBezTo>
                  <a:cubicBezTo>
                    <a:pt x="19848" y="15078"/>
                    <a:pt x="19948" y="14878"/>
                    <a:pt x="20048" y="14711"/>
                  </a:cubicBezTo>
                  <a:cubicBezTo>
                    <a:pt x="20549" y="14144"/>
                    <a:pt x="21149" y="13644"/>
                    <a:pt x="21549" y="13077"/>
                  </a:cubicBezTo>
                  <a:cubicBezTo>
                    <a:pt x="21869" y="12630"/>
                    <a:pt x="22229" y="12441"/>
                    <a:pt x="22656" y="12441"/>
                  </a:cubicBezTo>
                  <a:close/>
                  <a:moveTo>
                    <a:pt x="37345" y="12441"/>
                  </a:moveTo>
                  <a:cubicBezTo>
                    <a:pt x="37762" y="12441"/>
                    <a:pt x="38109" y="12630"/>
                    <a:pt x="38428" y="13077"/>
                  </a:cubicBezTo>
                  <a:cubicBezTo>
                    <a:pt x="38862" y="13644"/>
                    <a:pt x="39462" y="14144"/>
                    <a:pt x="39962" y="14711"/>
                  </a:cubicBezTo>
                  <a:cubicBezTo>
                    <a:pt x="40062" y="14878"/>
                    <a:pt x="40163" y="15045"/>
                    <a:pt x="40229" y="15245"/>
                  </a:cubicBezTo>
                  <a:cubicBezTo>
                    <a:pt x="39028" y="14378"/>
                    <a:pt x="37794" y="13477"/>
                    <a:pt x="36560" y="12610"/>
                  </a:cubicBezTo>
                  <a:cubicBezTo>
                    <a:pt x="36849" y="12501"/>
                    <a:pt x="37108" y="12441"/>
                    <a:pt x="37345" y="12441"/>
                  </a:cubicBezTo>
                  <a:close/>
                  <a:moveTo>
                    <a:pt x="21783" y="15745"/>
                  </a:moveTo>
                  <a:lnTo>
                    <a:pt x="21783" y="15745"/>
                  </a:lnTo>
                  <a:cubicBezTo>
                    <a:pt x="21683" y="16312"/>
                    <a:pt x="21616" y="16646"/>
                    <a:pt x="21549" y="17080"/>
                  </a:cubicBezTo>
                  <a:cubicBezTo>
                    <a:pt x="21049" y="16946"/>
                    <a:pt x="20649" y="16880"/>
                    <a:pt x="20015" y="16713"/>
                  </a:cubicBezTo>
                  <a:cubicBezTo>
                    <a:pt x="20682" y="16379"/>
                    <a:pt x="21149" y="16112"/>
                    <a:pt x="21783" y="15745"/>
                  </a:cubicBezTo>
                  <a:close/>
                  <a:moveTo>
                    <a:pt x="38194" y="15745"/>
                  </a:moveTo>
                  <a:lnTo>
                    <a:pt x="38194" y="15745"/>
                  </a:lnTo>
                  <a:cubicBezTo>
                    <a:pt x="38862" y="16112"/>
                    <a:pt x="39295" y="16379"/>
                    <a:pt x="39962" y="16746"/>
                  </a:cubicBezTo>
                  <a:cubicBezTo>
                    <a:pt x="39329" y="16913"/>
                    <a:pt x="38895" y="16980"/>
                    <a:pt x="38395" y="17113"/>
                  </a:cubicBezTo>
                  <a:cubicBezTo>
                    <a:pt x="38361" y="16646"/>
                    <a:pt x="38295" y="16312"/>
                    <a:pt x="38194" y="15745"/>
                  </a:cubicBezTo>
                  <a:close/>
                  <a:moveTo>
                    <a:pt x="15678" y="16413"/>
                  </a:moveTo>
                  <a:cubicBezTo>
                    <a:pt x="16779" y="16713"/>
                    <a:pt x="17780" y="16946"/>
                    <a:pt x="18814" y="17213"/>
                  </a:cubicBezTo>
                  <a:cubicBezTo>
                    <a:pt x="18447" y="17680"/>
                    <a:pt x="17980" y="18247"/>
                    <a:pt x="17613" y="18814"/>
                  </a:cubicBezTo>
                  <a:cubicBezTo>
                    <a:pt x="17179" y="19415"/>
                    <a:pt x="16879" y="20015"/>
                    <a:pt x="16512" y="20649"/>
                  </a:cubicBezTo>
                  <a:cubicBezTo>
                    <a:pt x="15642" y="21984"/>
                    <a:pt x="14367" y="22662"/>
                    <a:pt x="13106" y="22662"/>
                  </a:cubicBezTo>
                  <a:cubicBezTo>
                    <a:pt x="12917" y="22662"/>
                    <a:pt x="12729" y="22647"/>
                    <a:pt x="12543" y="22617"/>
                  </a:cubicBezTo>
                  <a:cubicBezTo>
                    <a:pt x="12042" y="22484"/>
                    <a:pt x="11309" y="22117"/>
                    <a:pt x="11108" y="21683"/>
                  </a:cubicBezTo>
                  <a:cubicBezTo>
                    <a:pt x="11331" y="21683"/>
                    <a:pt x="11553" y="21713"/>
                    <a:pt x="11756" y="21713"/>
                  </a:cubicBezTo>
                  <a:cubicBezTo>
                    <a:pt x="11857" y="21713"/>
                    <a:pt x="11954" y="21705"/>
                    <a:pt x="12042" y="21683"/>
                  </a:cubicBezTo>
                  <a:cubicBezTo>
                    <a:pt x="14144" y="21516"/>
                    <a:pt x="15778" y="20616"/>
                    <a:pt x="16679" y="18647"/>
                  </a:cubicBezTo>
                  <a:cubicBezTo>
                    <a:pt x="16779" y="18447"/>
                    <a:pt x="16979" y="18080"/>
                    <a:pt x="17013" y="17814"/>
                  </a:cubicBezTo>
                  <a:lnTo>
                    <a:pt x="17013" y="17814"/>
                  </a:lnTo>
                  <a:cubicBezTo>
                    <a:pt x="15979" y="19081"/>
                    <a:pt x="14711" y="20449"/>
                    <a:pt x="12810" y="20616"/>
                  </a:cubicBezTo>
                  <a:cubicBezTo>
                    <a:pt x="14544" y="19982"/>
                    <a:pt x="15111" y="18714"/>
                    <a:pt x="15445" y="17380"/>
                  </a:cubicBezTo>
                  <a:cubicBezTo>
                    <a:pt x="15512" y="16980"/>
                    <a:pt x="15612" y="16646"/>
                    <a:pt x="15678" y="16413"/>
                  </a:cubicBezTo>
                  <a:close/>
                  <a:moveTo>
                    <a:pt x="44332" y="16413"/>
                  </a:moveTo>
                  <a:cubicBezTo>
                    <a:pt x="44366" y="16646"/>
                    <a:pt x="44499" y="16980"/>
                    <a:pt x="44566" y="17380"/>
                  </a:cubicBezTo>
                  <a:cubicBezTo>
                    <a:pt x="44899" y="18714"/>
                    <a:pt x="45466" y="19982"/>
                    <a:pt x="47201" y="20616"/>
                  </a:cubicBezTo>
                  <a:cubicBezTo>
                    <a:pt x="45333" y="20415"/>
                    <a:pt x="44032" y="19081"/>
                    <a:pt x="42998" y="17814"/>
                  </a:cubicBezTo>
                  <a:lnTo>
                    <a:pt x="42998" y="17814"/>
                  </a:lnTo>
                  <a:cubicBezTo>
                    <a:pt x="43031" y="18047"/>
                    <a:pt x="43231" y="18447"/>
                    <a:pt x="43331" y="18647"/>
                  </a:cubicBezTo>
                  <a:cubicBezTo>
                    <a:pt x="44299" y="20616"/>
                    <a:pt x="45867" y="21550"/>
                    <a:pt x="47968" y="21716"/>
                  </a:cubicBezTo>
                  <a:cubicBezTo>
                    <a:pt x="48079" y="21727"/>
                    <a:pt x="48191" y="21731"/>
                    <a:pt x="48299" y="21731"/>
                  </a:cubicBezTo>
                  <a:cubicBezTo>
                    <a:pt x="48517" y="21731"/>
                    <a:pt x="48724" y="21716"/>
                    <a:pt x="48902" y="21716"/>
                  </a:cubicBezTo>
                  <a:cubicBezTo>
                    <a:pt x="48702" y="22117"/>
                    <a:pt x="47968" y="22550"/>
                    <a:pt x="47468" y="22617"/>
                  </a:cubicBezTo>
                  <a:cubicBezTo>
                    <a:pt x="47250" y="22662"/>
                    <a:pt x="47031" y="22685"/>
                    <a:pt x="46811" y="22685"/>
                  </a:cubicBezTo>
                  <a:cubicBezTo>
                    <a:pt x="45581" y="22685"/>
                    <a:pt x="44347" y="21979"/>
                    <a:pt x="43498" y="20649"/>
                  </a:cubicBezTo>
                  <a:cubicBezTo>
                    <a:pt x="43131" y="20082"/>
                    <a:pt x="42798" y="19415"/>
                    <a:pt x="42397" y="18814"/>
                  </a:cubicBezTo>
                  <a:cubicBezTo>
                    <a:pt x="42031" y="18247"/>
                    <a:pt x="41564" y="17713"/>
                    <a:pt x="41197" y="17213"/>
                  </a:cubicBezTo>
                  <a:cubicBezTo>
                    <a:pt x="42197" y="16946"/>
                    <a:pt x="43231" y="16713"/>
                    <a:pt x="44332" y="16413"/>
                  </a:cubicBezTo>
                  <a:close/>
                  <a:moveTo>
                    <a:pt x="34959" y="23251"/>
                  </a:moveTo>
                  <a:lnTo>
                    <a:pt x="34992" y="23284"/>
                  </a:lnTo>
                  <a:cubicBezTo>
                    <a:pt x="34959" y="23251"/>
                    <a:pt x="34959" y="23251"/>
                    <a:pt x="34892" y="23251"/>
                  </a:cubicBezTo>
                  <a:close/>
                  <a:moveTo>
                    <a:pt x="33224" y="26053"/>
                  </a:moveTo>
                  <a:lnTo>
                    <a:pt x="33191" y="26119"/>
                  </a:lnTo>
                  <a:lnTo>
                    <a:pt x="33191" y="26053"/>
                  </a:lnTo>
                  <a:close/>
                  <a:moveTo>
                    <a:pt x="26786" y="26086"/>
                  </a:moveTo>
                  <a:lnTo>
                    <a:pt x="26786" y="26153"/>
                  </a:lnTo>
                  <a:lnTo>
                    <a:pt x="26720" y="26086"/>
                  </a:lnTo>
                  <a:close/>
                  <a:moveTo>
                    <a:pt x="9322" y="9859"/>
                  </a:moveTo>
                  <a:cubicBezTo>
                    <a:pt x="10862" y="9859"/>
                    <a:pt x="12272" y="10423"/>
                    <a:pt x="13443" y="11809"/>
                  </a:cubicBezTo>
                  <a:cubicBezTo>
                    <a:pt x="14611" y="13277"/>
                    <a:pt x="15045" y="14945"/>
                    <a:pt x="14778" y="16779"/>
                  </a:cubicBezTo>
                  <a:cubicBezTo>
                    <a:pt x="14511" y="18447"/>
                    <a:pt x="13644" y="19581"/>
                    <a:pt x="11976" y="20048"/>
                  </a:cubicBezTo>
                  <a:cubicBezTo>
                    <a:pt x="11573" y="20153"/>
                    <a:pt x="11171" y="20202"/>
                    <a:pt x="10776" y="20202"/>
                  </a:cubicBezTo>
                  <a:cubicBezTo>
                    <a:pt x="8393" y="20202"/>
                    <a:pt x="6282" y="18388"/>
                    <a:pt x="5938" y="15812"/>
                  </a:cubicBezTo>
                  <a:cubicBezTo>
                    <a:pt x="5838" y="15378"/>
                    <a:pt x="5805" y="14911"/>
                    <a:pt x="5705" y="14411"/>
                  </a:cubicBezTo>
                  <a:cubicBezTo>
                    <a:pt x="5438" y="14911"/>
                    <a:pt x="5304" y="15378"/>
                    <a:pt x="5304" y="15812"/>
                  </a:cubicBezTo>
                  <a:cubicBezTo>
                    <a:pt x="5138" y="20115"/>
                    <a:pt x="8473" y="24251"/>
                    <a:pt x="12543" y="24885"/>
                  </a:cubicBezTo>
                  <a:cubicBezTo>
                    <a:pt x="12682" y="24897"/>
                    <a:pt x="12943" y="24913"/>
                    <a:pt x="13260" y="24913"/>
                  </a:cubicBezTo>
                  <a:cubicBezTo>
                    <a:pt x="13854" y="24913"/>
                    <a:pt x="14646" y="24858"/>
                    <a:pt x="15211" y="24618"/>
                  </a:cubicBezTo>
                  <a:lnTo>
                    <a:pt x="15211" y="24618"/>
                  </a:lnTo>
                  <a:cubicBezTo>
                    <a:pt x="15142" y="24621"/>
                    <a:pt x="15070" y="24622"/>
                    <a:pt x="14997" y="24622"/>
                  </a:cubicBezTo>
                  <a:cubicBezTo>
                    <a:pt x="13949" y="24622"/>
                    <a:pt x="12579" y="24407"/>
                    <a:pt x="12143" y="24251"/>
                  </a:cubicBezTo>
                  <a:cubicBezTo>
                    <a:pt x="9607" y="23451"/>
                    <a:pt x="7139" y="21116"/>
                    <a:pt x="6338" y="18714"/>
                  </a:cubicBezTo>
                  <a:lnTo>
                    <a:pt x="6338" y="18714"/>
                  </a:lnTo>
                  <a:cubicBezTo>
                    <a:pt x="6872" y="19315"/>
                    <a:pt x="7172" y="19815"/>
                    <a:pt x="7506" y="20215"/>
                  </a:cubicBezTo>
                  <a:cubicBezTo>
                    <a:pt x="9040" y="21816"/>
                    <a:pt x="10541" y="22917"/>
                    <a:pt x="12176" y="23217"/>
                  </a:cubicBezTo>
                  <a:cubicBezTo>
                    <a:pt x="12650" y="23324"/>
                    <a:pt x="13099" y="23378"/>
                    <a:pt x="13526" y="23378"/>
                  </a:cubicBezTo>
                  <a:cubicBezTo>
                    <a:pt x="15234" y="23378"/>
                    <a:pt x="16579" y="22524"/>
                    <a:pt x="17646" y="20816"/>
                  </a:cubicBezTo>
                  <a:cubicBezTo>
                    <a:pt x="17913" y="20382"/>
                    <a:pt x="18214" y="19882"/>
                    <a:pt x="18514" y="19381"/>
                  </a:cubicBezTo>
                  <a:cubicBezTo>
                    <a:pt x="19026" y="18510"/>
                    <a:pt x="19597" y="17856"/>
                    <a:pt x="20485" y="17856"/>
                  </a:cubicBezTo>
                  <a:cubicBezTo>
                    <a:pt x="20753" y="17856"/>
                    <a:pt x="21050" y="17915"/>
                    <a:pt x="21382" y="18047"/>
                  </a:cubicBezTo>
                  <a:cubicBezTo>
                    <a:pt x="21549" y="18105"/>
                    <a:pt x="21702" y="18133"/>
                    <a:pt x="21843" y="18133"/>
                  </a:cubicBezTo>
                  <a:cubicBezTo>
                    <a:pt x="22352" y="18133"/>
                    <a:pt x="22693" y="17766"/>
                    <a:pt x="22850" y="17113"/>
                  </a:cubicBezTo>
                  <a:cubicBezTo>
                    <a:pt x="22984" y="16746"/>
                    <a:pt x="23017" y="16312"/>
                    <a:pt x="23117" y="15912"/>
                  </a:cubicBezTo>
                  <a:cubicBezTo>
                    <a:pt x="23184" y="15245"/>
                    <a:pt x="23551" y="14911"/>
                    <a:pt x="24184" y="14778"/>
                  </a:cubicBezTo>
                  <a:cubicBezTo>
                    <a:pt x="24438" y="14753"/>
                    <a:pt x="24691" y="14689"/>
                    <a:pt x="24930" y="14689"/>
                  </a:cubicBezTo>
                  <a:cubicBezTo>
                    <a:pt x="25006" y="14689"/>
                    <a:pt x="25080" y="14695"/>
                    <a:pt x="25152" y="14711"/>
                  </a:cubicBezTo>
                  <a:cubicBezTo>
                    <a:pt x="25477" y="14739"/>
                    <a:pt x="25802" y="14757"/>
                    <a:pt x="26124" y="14757"/>
                  </a:cubicBezTo>
                  <a:cubicBezTo>
                    <a:pt x="26961" y="14757"/>
                    <a:pt x="27784" y="14639"/>
                    <a:pt x="28554" y="14278"/>
                  </a:cubicBezTo>
                  <a:cubicBezTo>
                    <a:pt x="28588" y="14411"/>
                    <a:pt x="28688" y="14478"/>
                    <a:pt x="28654" y="14545"/>
                  </a:cubicBezTo>
                  <a:cubicBezTo>
                    <a:pt x="28588" y="14811"/>
                    <a:pt x="28521" y="15112"/>
                    <a:pt x="28421" y="15412"/>
                  </a:cubicBezTo>
                  <a:cubicBezTo>
                    <a:pt x="26586" y="21116"/>
                    <a:pt x="22817" y="24919"/>
                    <a:pt x="17480" y="27154"/>
                  </a:cubicBezTo>
                  <a:cubicBezTo>
                    <a:pt x="16062" y="27752"/>
                    <a:pt x="14615" y="28055"/>
                    <a:pt x="13139" y="28055"/>
                  </a:cubicBezTo>
                  <a:cubicBezTo>
                    <a:pt x="12392" y="28055"/>
                    <a:pt x="11637" y="27978"/>
                    <a:pt x="10875" y="27821"/>
                  </a:cubicBezTo>
                  <a:cubicBezTo>
                    <a:pt x="6639" y="26953"/>
                    <a:pt x="3503" y="24585"/>
                    <a:pt x="2135" y="20215"/>
                  </a:cubicBezTo>
                  <a:cubicBezTo>
                    <a:pt x="668" y="15779"/>
                    <a:pt x="3036" y="11242"/>
                    <a:pt x="7439" y="10108"/>
                  </a:cubicBezTo>
                  <a:cubicBezTo>
                    <a:pt x="8082" y="9947"/>
                    <a:pt x="8712" y="9859"/>
                    <a:pt x="9322" y="9859"/>
                  </a:cubicBezTo>
                  <a:close/>
                  <a:moveTo>
                    <a:pt x="50611" y="9932"/>
                  </a:moveTo>
                  <a:cubicBezTo>
                    <a:pt x="51246" y="9932"/>
                    <a:pt x="51903" y="10031"/>
                    <a:pt x="52571" y="10208"/>
                  </a:cubicBezTo>
                  <a:cubicBezTo>
                    <a:pt x="56975" y="11309"/>
                    <a:pt x="59343" y="15879"/>
                    <a:pt x="57909" y="20382"/>
                  </a:cubicBezTo>
                  <a:cubicBezTo>
                    <a:pt x="56541" y="24752"/>
                    <a:pt x="53405" y="27087"/>
                    <a:pt x="49169" y="27987"/>
                  </a:cubicBezTo>
                  <a:cubicBezTo>
                    <a:pt x="48407" y="28144"/>
                    <a:pt x="47652" y="28222"/>
                    <a:pt x="46905" y="28222"/>
                  </a:cubicBezTo>
                  <a:cubicBezTo>
                    <a:pt x="45429" y="28222"/>
                    <a:pt x="43982" y="27918"/>
                    <a:pt x="42564" y="27320"/>
                  </a:cubicBezTo>
                  <a:cubicBezTo>
                    <a:pt x="37227" y="25119"/>
                    <a:pt x="33458" y="21316"/>
                    <a:pt x="31623" y="15579"/>
                  </a:cubicBezTo>
                  <a:cubicBezTo>
                    <a:pt x="31523" y="15278"/>
                    <a:pt x="31456" y="14978"/>
                    <a:pt x="31390" y="14711"/>
                  </a:cubicBezTo>
                  <a:cubicBezTo>
                    <a:pt x="31390" y="14645"/>
                    <a:pt x="31456" y="14578"/>
                    <a:pt x="31490" y="14444"/>
                  </a:cubicBezTo>
                  <a:cubicBezTo>
                    <a:pt x="32224" y="14789"/>
                    <a:pt x="33005" y="14912"/>
                    <a:pt x="33802" y="14912"/>
                  </a:cubicBezTo>
                  <a:cubicBezTo>
                    <a:pt x="34163" y="14912"/>
                    <a:pt x="34528" y="14886"/>
                    <a:pt x="34892" y="14845"/>
                  </a:cubicBezTo>
                  <a:cubicBezTo>
                    <a:pt x="34939" y="14840"/>
                    <a:pt x="34985" y="14838"/>
                    <a:pt x="35032" y="14838"/>
                  </a:cubicBezTo>
                  <a:cubicBezTo>
                    <a:pt x="35318" y="14838"/>
                    <a:pt x="35601" y="14916"/>
                    <a:pt x="35859" y="14945"/>
                  </a:cubicBezTo>
                  <a:cubicBezTo>
                    <a:pt x="36493" y="15078"/>
                    <a:pt x="36860" y="15412"/>
                    <a:pt x="36960" y="16079"/>
                  </a:cubicBezTo>
                  <a:cubicBezTo>
                    <a:pt x="36994" y="16479"/>
                    <a:pt x="37060" y="16913"/>
                    <a:pt x="37194" y="17280"/>
                  </a:cubicBezTo>
                  <a:cubicBezTo>
                    <a:pt x="37398" y="17919"/>
                    <a:pt x="37701" y="18284"/>
                    <a:pt x="38177" y="18284"/>
                  </a:cubicBezTo>
                  <a:cubicBezTo>
                    <a:pt x="38322" y="18284"/>
                    <a:pt x="38483" y="18250"/>
                    <a:pt x="38661" y="18180"/>
                  </a:cubicBezTo>
                  <a:cubicBezTo>
                    <a:pt x="39006" y="18033"/>
                    <a:pt x="39313" y="17966"/>
                    <a:pt x="39589" y="17966"/>
                  </a:cubicBezTo>
                  <a:cubicBezTo>
                    <a:pt x="40434" y="17966"/>
                    <a:pt x="40994" y="18593"/>
                    <a:pt x="41497" y="19448"/>
                  </a:cubicBezTo>
                  <a:cubicBezTo>
                    <a:pt x="41764" y="19948"/>
                    <a:pt x="42064" y="20415"/>
                    <a:pt x="42364" y="20916"/>
                  </a:cubicBezTo>
                  <a:cubicBezTo>
                    <a:pt x="43426" y="22615"/>
                    <a:pt x="44721" y="23448"/>
                    <a:pt x="46433" y="23448"/>
                  </a:cubicBezTo>
                  <a:cubicBezTo>
                    <a:pt x="46871" y="23448"/>
                    <a:pt x="47338" y="23393"/>
                    <a:pt x="47835" y="23284"/>
                  </a:cubicBezTo>
                  <a:cubicBezTo>
                    <a:pt x="49469" y="22951"/>
                    <a:pt x="50970" y="21883"/>
                    <a:pt x="52505" y="20282"/>
                  </a:cubicBezTo>
                  <a:cubicBezTo>
                    <a:pt x="52838" y="19915"/>
                    <a:pt x="53138" y="19448"/>
                    <a:pt x="53672" y="18781"/>
                  </a:cubicBezTo>
                  <a:lnTo>
                    <a:pt x="53672" y="18781"/>
                  </a:lnTo>
                  <a:cubicBezTo>
                    <a:pt x="52872" y="21149"/>
                    <a:pt x="50403" y="23518"/>
                    <a:pt x="47868" y="24318"/>
                  </a:cubicBezTo>
                  <a:cubicBezTo>
                    <a:pt x="47397" y="24475"/>
                    <a:pt x="46007" y="24721"/>
                    <a:pt x="44983" y="24721"/>
                  </a:cubicBezTo>
                  <a:cubicBezTo>
                    <a:pt x="44920" y="24721"/>
                    <a:pt x="44859" y="24720"/>
                    <a:pt x="44799" y="24718"/>
                  </a:cubicBezTo>
                  <a:lnTo>
                    <a:pt x="44799" y="24718"/>
                  </a:lnTo>
                  <a:cubicBezTo>
                    <a:pt x="45316" y="24937"/>
                    <a:pt x="46021" y="24990"/>
                    <a:pt x="46592" y="24990"/>
                  </a:cubicBezTo>
                  <a:cubicBezTo>
                    <a:pt x="46980" y="24990"/>
                    <a:pt x="47306" y="24965"/>
                    <a:pt x="47468" y="24952"/>
                  </a:cubicBezTo>
                  <a:cubicBezTo>
                    <a:pt x="51571" y="24318"/>
                    <a:pt x="54906" y="20215"/>
                    <a:pt x="54706" y="15912"/>
                  </a:cubicBezTo>
                  <a:cubicBezTo>
                    <a:pt x="54706" y="15445"/>
                    <a:pt x="54573" y="14945"/>
                    <a:pt x="54306" y="14478"/>
                  </a:cubicBezTo>
                  <a:cubicBezTo>
                    <a:pt x="54206" y="14945"/>
                    <a:pt x="54173" y="15412"/>
                    <a:pt x="54072" y="15912"/>
                  </a:cubicBezTo>
                  <a:cubicBezTo>
                    <a:pt x="53731" y="18473"/>
                    <a:pt x="51642" y="20282"/>
                    <a:pt x="49275" y="20282"/>
                  </a:cubicBezTo>
                  <a:cubicBezTo>
                    <a:pt x="48867" y="20282"/>
                    <a:pt x="48452" y="20228"/>
                    <a:pt x="48035" y="20115"/>
                  </a:cubicBezTo>
                  <a:cubicBezTo>
                    <a:pt x="46367" y="19715"/>
                    <a:pt x="45500" y="18547"/>
                    <a:pt x="45233" y="16880"/>
                  </a:cubicBezTo>
                  <a:cubicBezTo>
                    <a:pt x="44966" y="15045"/>
                    <a:pt x="45400" y="13310"/>
                    <a:pt x="46567" y="11909"/>
                  </a:cubicBezTo>
                  <a:cubicBezTo>
                    <a:pt x="47696" y="10498"/>
                    <a:pt x="49091" y="9932"/>
                    <a:pt x="50611" y="9932"/>
                  </a:cubicBezTo>
                  <a:close/>
                  <a:moveTo>
                    <a:pt x="31256" y="20749"/>
                  </a:moveTo>
                  <a:cubicBezTo>
                    <a:pt x="32057" y="22984"/>
                    <a:pt x="31757" y="25386"/>
                    <a:pt x="32524" y="27621"/>
                  </a:cubicBezTo>
                  <a:lnTo>
                    <a:pt x="32657" y="26119"/>
                  </a:lnTo>
                  <a:cubicBezTo>
                    <a:pt x="33424" y="29388"/>
                    <a:pt x="33858" y="32657"/>
                    <a:pt x="35693" y="35560"/>
                  </a:cubicBezTo>
                  <a:cubicBezTo>
                    <a:pt x="34559" y="32758"/>
                    <a:pt x="33891" y="29889"/>
                    <a:pt x="33558" y="26887"/>
                  </a:cubicBezTo>
                  <a:lnTo>
                    <a:pt x="33558" y="26887"/>
                  </a:lnTo>
                  <a:cubicBezTo>
                    <a:pt x="34855" y="30214"/>
                    <a:pt x="37647" y="36761"/>
                    <a:pt x="37727" y="36761"/>
                  </a:cubicBezTo>
                  <a:cubicBezTo>
                    <a:pt x="37727" y="36761"/>
                    <a:pt x="37727" y="36761"/>
                    <a:pt x="37727" y="36760"/>
                  </a:cubicBezTo>
                  <a:cubicBezTo>
                    <a:pt x="36093" y="32257"/>
                    <a:pt x="34325" y="27754"/>
                    <a:pt x="33524" y="22951"/>
                  </a:cubicBezTo>
                  <a:lnTo>
                    <a:pt x="33524" y="22951"/>
                  </a:lnTo>
                  <a:cubicBezTo>
                    <a:pt x="34058" y="23484"/>
                    <a:pt x="34492" y="24085"/>
                    <a:pt x="34892" y="24652"/>
                  </a:cubicBezTo>
                  <a:cubicBezTo>
                    <a:pt x="35326" y="25286"/>
                    <a:pt x="35759" y="25886"/>
                    <a:pt x="36160" y="26553"/>
                  </a:cubicBezTo>
                  <a:cubicBezTo>
                    <a:pt x="36527" y="27220"/>
                    <a:pt x="36860" y="27954"/>
                    <a:pt x="37227" y="28621"/>
                  </a:cubicBezTo>
                  <a:cubicBezTo>
                    <a:pt x="37561" y="29255"/>
                    <a:pt x="37661" y="29989"/>
                    <a:pt x="38228" y="30456"/>
                  </a:cubicBezTo>
                  <a:cubicBezTo>
                    <a:pt x="38161" y="29789"/>
                    <a:pt x="38028" y="29122"/>
                    <a:pt x="37727" y="28555"/>
                  </a:cubicBezTo>
                  <a:cubicBezTo>
                    <a:pt x="37027" y="27120"/>
                    <a:pt x="36260" y="25753"/>
                    <a:pt x="35559" y="24385"/>
                  </a:cubicBezTo>
                  <a:cubicBezTo>
                    <a:pt x="35392" y="24051"/>
                    <a:pt x="35326" y="23618"/>
                    <a:pt x="35192" y="23251"/>
                  </a:cubicBezTo>
                  <a:lnTo>
                    <a:pt x="35192" y="23251"/>
                  </a:lnTo>
                  <a:lnTo>
                    <a:pt x="36827" y="24885"/>
                  </a:lnTo>
                  <a:cubicBezTo>
                    <a:pt x="37060" y="25119"/>
                    <a:pt x="37394" y="25419"/>
                    <a:pt x="37527" y="25719"/>
                  </a:cubicBezTo>
                  <a:cubicBezTo>
                    <a:pt x="37727" y="27087"/>
                    <a:pt x="38628" y="28154"/>
                    <a:pt x="39329" y="29322"/>
                  </a:cubicBezTo>
                  <a:cubicBezTo>
                    <a:pt x="39862" y="30156"/>
                    <a:pt x="40363" y="31090"/>
                    <a:pt x="40696" y="32057"/>
                  </a:cubicBezTo>
                  <a:cubicBezTo>
                    <a:pt x="41163" y="33291"/>
                    <a:pt x="40796" y="34459"/>
                    <a:pt x="39896" y="35593"/>
                  </a:cubicBezTo>
                  <a:cubicBezTo>
                    <a:pt x="39395" y="34659"/>
                    <a:pt x="39329" y="33658"/>
                    <a:pt x="38728" y="32924"/>
                  </a:cubicBezTo>
                  <a:lnTo>
                    <a:pt x="38728" y="32924"/>
                  </a:lnTo>
                  <a:cubicBezTo>
                    <a:pt x="38728" y="33792"/>
                    <a:pt x="38695" y="34659"/>
                    <a:pt x="38862" y="35493"/>
                  </a:cubicBezTo>
                  <a:cubicBezTo>
                    <a:pt x="39295" y="37594"/>
                    <a:pt x="37961" y="38729"/>
                    <a:pt x="36793" y="39996"/>
                  </a:cubicBezTo>
                  <a:cubicBezTo>
                    <a:pt x="35893" y="38428"/>
                    <a:pt x="34892" y="36994"/>
                    <a:pt x="34225" y="35426"/>
                  </a:cubicBezTo>
                  <a:cubicBezTo>
                    <a:pt x="33558" y="33892"/>
                    <a:pt x="33291" y="32224"/>
                    <a:pt x="32824" y="30589"/>
                  </a:cubicBezTo>
                  <a:lnTo>
                    <a:pt x="32824" y="30589"/>
                  </a:lnTo>
                  <a:cubicBezTo>
                    <a:pt x="32957" y="33158"/>
                    <a:pt x="33224" y="35726"/>
                    <a:pt x="34525" y="37995"/>
                  </a:cubicBezTo>
                  <a:cubicBezTo>
                    <a:pt x="34992" y="38795"/>
                    <a:pt x="35326" y="39729"/>
                    <a:pt x="35559" y="40597"/>
                  </a:cubicBezTo>
                  <a:cubicBezTo>
                    <a:pt x="35793" y="41297"/>
                    <a:pt x="35826" y="42098"/>
                    <a:pt x="35726" y="42798"/>
                  </a:cubicBezTo>
                  <a:cubicBezTo>
                    <a:pt x="35659" y="43632"/>
                    <a:pt x="35326" y="44433"/>
                    <a:pt x="34425" y="45000"/>
                  </a:cubicBezTo>
                  <a:cubicBezTo>
                    <a:pt x="34492" y="43298"/>
                    <a:pt x="34092" y="41931"/>
                    <a:pt x="33158" y="40730"/>
                  </a:cubicBezTo>
                  <a:lnTo>
                    <a:pt x="33158" y="40730"/>
                  </a:lnTo>
                  <a:cubicBezTo>
                    <a:pt x="33191" y="41631"/>
                    <a:pt x="33324" y="42498"/>
                    <a:pt x="33491" y="43399"/>
                  </a:cubicBezTo>
                  <a:cubicBezTo>
                    <a:pt x="33691" y="44499"/>
                    <a:pt x="33524" y="45567"/>
                    <a:pt x="32924" y="46567"/>
                  </a:cubicBezTo>
                  <a:cubicBezTo>
                    <a:pt x="32691" y="47001"/>
                    <a:pt x="32357" y="47435"/>
                    <a:pt x="32157" y="47902"/>
                  </a:cubicBezTo>
                  <a:cubicBezTo>
                    <a:pt x="31656" y="48936"/>
                    <a:pt x="30689" y="50070"/>
                    <a:pt x="30255" y="51137"/>
                  </a:cubicBezTo>
                  <a:cubicBezTo>
                    <a:pt x="30189" y="51338"/>
                    <a:pt x="30055" y="51805"/>
                    <a:pt x="29989" y="52305"/>
                  </a:cubicBezTo>
                  <a:cubicBezTo>
                    <a:pt x="29889" y="51805"/>
                    <a:pt x="29755" y="51338"/>
                    <a:pt x="29688" y="51137"/>
                  </a:cubicBezTo>
                  <a:cubicBezTo>
                    <a:pt x="29221" y="50070"/>
                    <a:pt x="28321" y="48936"/>
                    <a:pt x="27820" y="47902"/>
                  </a:cubicBezTo>
                  <a:cubicBezTo>
                    <a:pt x="27554" y="47435"/>
                    <a:pt x="27253" y="47001"/>
                    <a:pt x="27020" y="46567"/>
                  </a:cubicBezTo>
                  <a:cubicBezTo>
                    <a:pt x="26419" y="45567"/>
                    <a:pt x="26319" y="44499"/>
                    <a:pt x="26486" y="43399"/>
                  </a:cubicBezTo>
                  <a:cubicBezTo>
                    <a:pt x="26653" y="42498"/>
                    <a:pt x="26753" y="41597"/>
                    <a:pt x="26820" y="40730"/>
                  </a:cubicBezTo>
                  <a:lnTo>
                    <a:pt x="26820" y="40730"/>
                  </a:lnTo>
                  <a:cubicBezTo>
                    <a:pt x="25852" y="41931"/>
                    <a:pt x="25485" y="43298"/>
                    <a:pt x="25519" y="45000"/>
                  </a:cubicBezTo>
                  <a:cubicBezTo>
                    <a:pt x="24651" y="44399"/>
                    <a:pt x="24318" y="43632"/>
                    <a:pt x="24218" y="42798"/>
                  </a:cubicBezTo>
                  <a:cubicBezTo>
                    <a:pt x="24151" y="42064"/>
                    <a:pt x="24184" y="41297"/>
                    <a:pt x="24385" y="40597"/>
                  </a:cubicBezTo>
                  <a:cubicBezTo>
                    <a:pt x="24651" y="39663"/>
                    <a:pt x="24985" y="38795"/>
                    <a:pt x="25419" y="37995"/>
                  </a:cubicBezTo>
                  <a:cubicBezTo>
                    <a:pt x="26720" y="35726"/>
                    <a:pt x="27020" y="33158"/>
                    <a:pt x="27153" y="30589"/>
                  </a:cubicBezTo>
                  <a:lnTo>
                    <a:pt x="27153" y="30589"/>
                  </a:lnTo>
                  <a:cubicBezTo>
                    <a:pt x="26686" y="32224"/>
                    <a:pt x="26386" y="33892"/>
                    <a:pt x="25719" y="35426"/>
                  </a:cubicBezTo>
                  <a:cubicBezTo>
                    <a:pt x="25052" y="36994"/>
                    <a:pt x="24051" y="38428"/>
                    <a:pt x="23184" y="39996"/>
                  </a:cubicBezTo>
                  <a:cubicBezTo>
                    <a:pt x="22016" y="38729"/>
                    <a:pt x="20682" y="37561"/>
                    <a:pt x="21082" y="35493"/>
                  </a:cubicBezTo>
                  <a:cubicBezTo>
                    <a:pt x="21249" y="34659"/>
                    <a:pt x="21249" y="33792"/>
                    <a:pt x="21216" y="32924"/>
                  </a:cubicBezTo>
                  <a:lnTo>
                    <a:pt x="21216" y="32924"/>
                  </a:lnTo>
                  <a:cubicBezTo>
                    <a:pt x="20582" y="33658"/>
                    <a:pt x="20515" y="34659"/>
                    <a:pt x="20048" y="35593"/>
                  </a:cubicBezTo>
                  <a:cubicBezTo>
                    <a:pt x="19181" y="34459"/>
                    <a:pt x="18814" y="33291"/>
                    <a:pt x="19248" y="32057"/>
                  </a:cubicBezTo>
                  <a:cubicBezTo>
                    <a:pt x="19581" y="31090"/>
                    <a:pt x="20082" y="30222"/>
                    <a:pt x="20649" y="29322"/>
                  </a:cubicBezTo>
                  <a:cubicBezTo>
                    <a:pt x="21349" y="28154"/>
                    <a:pt x="22216" y="27087"/>
                    <a:pt x="22683" y="25719"/>
                  </a:cubicBezTo>
                  <a:cubicBezTo>
                    <a:pt x="22750" y="25386"/>
                    <a:pt x="23084" y="25119"/>
                    <a:pt x="23384" y="24885"/>
                  </a:cubicBezTo>
                  <a:lnTo>
                    <a:pt x="25018" y="23251"/>
                  </a:lnTo>
                  <a:lnTo>
                    <a:pt x="25018" y="23251"/>
                  </a:lnTo>
                  <a:cubicBezTo>
                    <a:pt x="24885" y="23618"/>
                    <a:pt x="24818" y="23985"/>
                    <a:pt x="24651" y="24385"/>
                  </a:cubicBezTo>
                  <a:cubicBezTo>
                    <a:pt x="23918" y="25786"/>
                    <a:pt x="23150" y="27120"/>
                    <a:pt x="22483" y="28555"/>
                  </a:cubicBezTo>
                  <a:cubicBezTo>
                    <a:pt x="22183" y="29122"/>
                    <a:pt x="22050" y="29789"/>
                    <a:pt x="21983" y="30456"/>
                  </a:cubicBezTo>
                  <a:cubicBezTo>
                    <a:pt x="22583" y="29989"/>
                    <a:pt x="22650" y="29255"/>
                    <a:pt x="22984" y="28621"/>
                  </a:cubicBezTo>
                  <a:cubicBezTo>
                    <a:pt x="23351" y="27921"/>
                    <a:pt x="23684" y="27220"/>
                    <a:pt x="24051" y="26553"/>
                  </a:cubicBezTo>
                  <a:cubicBezTo>
                    <a:pt x="24418" y="25886"/>
                    <a:pt x="24852" y="25286"/>
                    <a:pt x="25319" y="24652"/>
                  </a:cubicBezTo>
                  <a:cubicBezTo>
                    <a:pt x="25719" y="24085"/>
                    <a:pt x="26186" y="23484"/>
                    <a:pt x="26686" y="22951"/>
                  </a:cubicBezTo>
                  <a:lnTo>
                    <a:pt x="26686" y="22951"/>
                  </a:lnTo>
                  <a:cubicBezTo>
                    <a:pt x="25886" y="27754"/>
                    <a:pt x="24118" y="32224"/>
                    <a:pt x="22483" y="36760"/>
                  </a:cubicBezTo>
                  <a:cubicBezTo>
                    <a:pt x="22483" y="36761"/>
                    <a:pt x="22484" y="36761"/>
                    <a:pt x="22484" y="36761"/>
                  </a:cubicBezTo>
                  <a:cubicBezTo>
                    <a:pt x="22564" y="36761"/>
                    <a:pt x="25322" y="30214"/>
                    <a:pt x="26653" y="26887"/>
                  </a:cubicBezTo>
                  <a:lnTo>
                    <a:pt x="26653" y="26887"/>
                  </a:lnTo>
                  <a:cubicBezTo>
                    <a:pt x="26319" y="29889"/>
                    <a:pt x="25652" y="32758"/>
                    <a:pt x="24518" y="35560"/>
                  </a:cubicBezTo>
                  <a:cubicBezTo>
                    <a:pt x="26319" y="32657"/>
                    <a:pt x="26786" y="29322"/>
                    <a:pt x="27554" y="26119"/>
                  </a:cubicBezTo>
                  <a:lnTo>
                    <a:pt x="27687" y="27621"/>
                  </a:lnTo>
                  <a:cubicBezTo>
                    <a:pt x="28387" y="25386"/>
                    <a:pt x="28121" y="22984"/>
                    <a:pt x="28955" y="20749"/>
                  </a:cubicBezTo>
                  <a:cubicBezTo>
                    <a:pt x="28955" y="21616"/>
                    <a:pt x="28988" y="22550"/>
                    <a:pt x="28988" y="23418"/>
                  </a:cubicBezTo>
                  <a:cubicBezTo>
                    <a:pt x="28988" y="24385"/>
                    <a:pt x="28888" y="25286"/>
                    <a:pt x="28821" y="26253"/>
                  </a:cubicBezTo>
                  <a:cubicBezTo>
                    <a:pt x="28721" y="27220"/>
                    <a:pt x="28654" y="28121"/>
                    <a:pt x="28521" y="29055"/>
                  </a:cubicBezTo>
                  <a:cubicBezTo>
                    <a:pt x="28387" y="29922"/>
                    <a:pt x="28221" y="30823"/>
                    <a:pt x="28054" y="31723"/>
                  </a:cubicBezTo>
                  <a:cubicBezTo>
                    <a:pt x="27854" y="32624"/>
                    <a:pt x="27654" y="33558"/>
                    <a:pt x="27387" y="34459"/>
                  </a:cubicBezTo>
                  <a:cubicBezTo>
                    <a:pt x="27153" y="35393"/>
                    <a:pt x="26886" y="36260"/>
                    <a:pt x="26620" y="37161"/>
                  </a:cubicBezTo>
                  <a:cubicBezTo>
                    <a:pt x="26319" y="38061"/>
                    <a:pt x="25519" y="40630"/>
                    <a:pt x="25485" y="41097"/>
                  </a:cubicBezTo>
                  <a:cubicBezTo>
                    <a:pt x="25952" y="40063"/>
                    <a:pt x="26853" y="37795"/>
                    <a:pt x="27353" y="36794"/>
                  </a:cubicBezTo>
                  <a:cubicBezTo>
                    <a:pt x="27520" y="36427"/>
                    <a:pt x="27720" y="36127"/>
                    <a:pt x="27954" y="35760"/>
                  </a:cubicBezTo>
                  <a:cubicBezTo>
                    <a:pt x="27954" y="35739"/>
                    <a:pt x="27954" y="35707"/>
                    <a:pt x="27961" y="35707"/>
                  </a:cubicBezTo>
                  <a:cubicBezTo>
                    <a:pt x="27966" y="35707"/>
                    <a:pt x="27974" y="35720"/>
                    <a:pt x="27987" y="35760"/>
                  </a:cubicBezTo>
                  <a:cubicBezTo>
                    <a:pt x="27854" y="36594"/>
                    <a:pt x="27787" y="38328"/>
                    <a:pt x="27854" y="38328"/>
                  </a:cubicBezTo>
                  <a:cubicBezTo>
                    <a:pt x="28154" y="37127"/>
                    <a:pt x="28488" y="35927"/>
                    <a:pt x="28788" y="34726"/>
                  </a:cubicBezTo>
                  <a:lnTo>
                    <a:pt x="28788" y="34726"/>
                  </a:lnTo>
                  <a:cubicBezTo>
                    <a:pt x="29055" y="36394"/>
                    <a:pt x="28788" y="37961"/>
                    <a:pt x="28621" y="39562"/>
                  </a:cubicBezTo>
                  <a:cubicBezTo>
                    <a:pt x="28387" y="41164"/>
                    <a:pt x="28187" y="42765"/>
                    <a:pt x="28387" y="44599"/>
                  </a:cubicBezTo>
                  <a:cubicBezTo>
                    <a:pt x="28621" y="42965"/>
                    <a:pt x="28988" y="40330"/>
                    <a:pt x="29221" y="38995"/>
                  </a:cubicBezTo>
                  <a:cubicBezTo>
                    <a:pt x="29221" y="40563"/>
                    <a:pt x="29522" y="42431"/>
                    <a:pt x="29622" y="43966"/>
                  </a:cubicBezTo>
                  <a:cubicBezTo>
                    <a:pt x="29655" y="44466"/>
                    <a:pt x="29855" y="48002"/>
                    <a:pt x="30122" y="48002"/>
                  </a:cubicBezTo>
                  <a:cubicBezTo>
                    <a:pt x="30356" y="48002"/>
                    <a:pt x="30556" y="44466"/>
                    <a:pt x="30622" y="43966"/>
                  </a:cubicBezTo>
                  <a:cubicBezTo>
                    <a:pt x="30689" y="42431"/>
                    <a:pt x="30989" y="40563"/>
                    <a:pt x="30989" y="38995"/>
                  </a:cubicBezTo>
                  <a:cubicBezTo>
                    <a:pt x="31223" y="40396"/>
                    <a:pt x="31623" y="42965"/>
                    <a:pt x="31823" y="44599"/>
                  </a:cubicBezTo>
                  <a:cubicBezTo>
                    <a:pt x="32023" y="42765"/>
                    <a:pt x="31823" y="41164"/>
                    <a:pt x="31623" y="39562"/>
                  </a:cubicBezTo>
                  <a:cubicBezTo>
                    <a:pt x="31390" y="37961"/>
                    <a:pt x="31156" y="36327"/>
                    <a:pt x="31456" y="34726"/>
                  </a:cubicBezTo>
                  <a:lnTo>
                    <a:pt x="31456" y="34726"/>
                  </a:lnTo>
                  <a:cubicBezTo>
                    <a:pt x="31723" y="35927"/>
                    <a:pt x="32057" y="37127"/>
                    <a:pt x="32357" y="38328"/>
                  </a:cubicBezTo>
                  <a:cubicBezTo>
                    <a:pt x="32424" y="38328"/>
                    <a:pt x="32357" y="36594"/>
                    <a:pt x="32224" y="35760"/>
                  </a:cubicBezTo>
                  <a:cubicBezTo>
                    <a:pt x="32240" y="35743"/>
                    <a:pt x="32249" y="35735"/>
                    <a:pt x="32253" y="35735"/>
                  </a:cubicBezTo>
                  <a:cubicBezTo>
                    <a:pt x="32257" y="35735"/>
                    <a:pt x="32257" y="35743"/>
                    <a:pt x="32257" y="35760"/>
                  </a:cubicBezTo>
                  <a:cubicBezTo>
                    <a:pt x="32490" y="36093"/>
                    <a:pt x="32691" y="36427"/>
                    <a:pt x="32857" y="36794"/>
                  </a:cubicBezTo>
                  <a:cubicBezTo>
                    <a:pt x="33358" y="37828"/>
                    <a:pt x="34225" y="40096"/>
                    <a:pt x="34725" y="41097"/>
                  </a:cubicBezTo>
                  <a:cubicBezTo>
                    <a:pt x="34659" y="40597"/>
                    <a:pt x="33891" y="38061"/>
                    <a:pt x="33591" y="37161"/>
                  </a:cubicBezTo>
                  <a:cubicBezTo>
                    <a:pt x="33324" y="36293"/>
                    <a:pt x="33057" y="35393"/>
                    <a:pt x="32824" y="34459"/>
                  </a:cubicBezTo>
                  <a:cubicBezTo>
                    <a:pt x="32557" y="33558"/>
                    <a:pt x="32357" y="32624"/>
                    <a:pt x="32157" y="31723"/>
                  </a:cubicBezTo>
                  <a:cubicBezTo>
                    <a:pt x="31990" y="30823"/>
                    <a:pt x="31823" y="29922"/>
                    <a:pt x="31690" y="29055"/>
                  </a:cubicBezTo>
                  <a:cubicBezTo>
                    <a:pt x="31556" y="28121"/>
                    <a:pt x="31490" y="27154"/>
                    <a:pt x="31390" y="26253"/>
                  </a:cubicBezTo>
                  <a:cubicBezTo>
                    <a:pt x="31323" y="25286"/>
                    <a:pt x="31256" y="24385"/>
                    <a:pt x="31223" y="23418"/>
                  </a:cubicBezTo>
                  <a:cubicBezTo>
                    <a:pt x="31223" y="22550"/>
                    <a:pt x="31223" y="21616"/>
                    <a:pt x="31256" y="20749"/>
                  </a:cubicBezTo>
                  <a:close/>
                  <a:moveTo>
                    <a:pt x="13210" y="1"/>
                  </a:moveTo>
                  <a:lnTo>
                    <a:pt x="13210" y="1"/>
                  </a:lnTo>
                  <a:cubicBezTo>
                    <a:pt x="12042" y="1535"/>
                    <a:pt x="12509" y="5772"/>
                    <a:pt x="14044" y="8140"/>
                  </a:cubicBezTo>
                  <a:cubicBezTo>
                    <a:pt x="15645" y="10608"/>
                    <a:pt x="17913" y="11943"/>
                    <a:pt x="20882" y="12443"/>
                  </a:cubicBezTo>
                  <a:cubicBezTo>
                    <a:pt x="19591" y="13939"/>
                    <a:pt x="18249" y="14971"/>
                    <a:pt x="16424" y="14971"/>
                  </a:cubicBezTo>
                  <a:cubicBezTo>
                    <a:pt x="16173" y="14971"/>
                    <a:pt x="15914" y="14952"/>
                    <a:pt x="15645" y="14911"/>
                  </a:cubicBezTo>
                  <a:cubicBezTo>
                    <a:pt x="15545" y="14611"/>
                    <a:pt x="15412" y="14344"/>
                    <a:pt x="15345" y="14078"/>
                  </a:cubicBezTo>
                  <a:cubicBezTo>
                    <a:pt x="14446" y="10774"/>
                    <a:pt x="12145" y="8873"/>
                    <a:pt x="9237" y="8873"/>
                  </a:cubicBezTo>
                  <a:cubicBezTo>
                    <a:pt x="8474" y="8873"/>
                    <a:pt x="7670" y="9004"/>
                    <a:pt x="6839" y="9274"/>
                  </a:cubicBezTo>
                  <a:cubicBezTo>
                    <a:pt x="2469" y="10708"/>
                    <a:pt x="1" y="15245"/>
                    <a:pt x="1301" y="19948"/>
                  </a:cubicBezTo>
                  <a:cubicBezTo>
                    <a:pt x="2636" y="24952"/>
                    <a:pt x="5971" y="27754"/>
                    <a:pt x="10808" y="28755"/>
                  </a:cubicBezTo>
                  <a:cubicBezTo>
                    <a:pt x="11593" y="28917"/>
                    <a:pt x="12371" y="28992"/>
                    <a:pt x="13139" y="28992"/>
                  </a:cubicBezTo>
                  <a:cubicBezTo>
                    <a:pt x="15538" y="28992"/>
                    <a:pt x="17850" y="28257"/>
                    <a:pt x="20048" y="27120"/>
                  </a:cubicBezTo>
                  <a:cubicBezTo>
                    <a:pt x="20382" y="26953"/>
                    <a:pt x="20782" y="26753"/>
                    <a:pt x="21282" y="26720"/>
                  </a:cubicBezTo>
                  <a:lnTo>
                    <a:pt x="21282" y="26720"/>
                  </a:lnTo>
                  <a:cubicBezTo>
                    <a:pt x="21049" y="27053"/>
                    <a:pt x="20882" y="27387"/>
                    <a:pt x="20682" y="27654"/>
                  </a:cubicBezTo>
                  <a:cubicBezTo>
                    <a:pt x="20015" y="28721"/>
                    <a:pt x="19281" y="29722"/>
                    <a:pt x="18681" y="30789"/>
                  </a:cubicBezTo>
                  <a:cubicBezTo>
                    <a:pt x="17813" y="32424"/>
                    <a:pt x="17847" y="34092"/>
                    <a:pt x="18947" y="35593"/>
                  </a:cubicBezTo>
                  <a:cubicBezTo>
                    <a:pt x="19548" y="36460"/>
                    <a:pt x="20115" y="37328"/>
                    <a:pt x="20615" y="38295"/>
                  </a:cubicBezTo>
                  <a:cubicBezTo>
                    <a:pt x="21049" y="39162"/>
                    <a:pt x="21783" y="39929"/>
                    <a:pt x="22450" y="40663"/>
                  </a:cubicBezTo>
                  <a:cubicBezTo>
                    <a:pt x="22817" y="41097"/>
                    <a:pt x="22917" y="41564"/>
                    <a:pt x="22917" y="42098"/>
                  </a:cubicBezTo>
                  <a:cubicBezTo>
                    <a:pt x="22984" y="43999"/>
                    <a:pt x="23818" y="45467"/>
                    <a:pt x="25419" y="46467"/>
                  </a:cubicBezTo>
                  <a:cubicBezTo>
                    <a:pt x="25719" y="46634"/>
                    <a:pt x="26019" y="46934"/>
                    <a:pt x="26186" y="47268"/>
                  </a:cubicBezTo>
                  <a:cubicBezTo>
                    <a:pt x="26986" y="48769"/>
                    <a:pt x="27920" y="49970"/>
                    <a:pt x="28721" y="51471"/>
                  </a:cubicBezTo>
                  <a:cubicBezTo>
                    <a:pt x="29155" y="52338"/>
                    <a:pt x="29788" y="53472"/>
                    <a:pt x="30022" y="54840"/>
                  </a:cubicBezTo>
                  <a:cubicBezTo>
                    <a:pt x="30089" y="54773"/>
                    <a:pt x="30889" y="52338"/>
                    <a:pt x="31323" y="51471"/>
                  </a:cubicBezTo>
                  <a:cubicBezTo>
                    <a:pt x="32090" y="49970"/>
                    <a:pt x="33057" y="48769"/>
                    <a:pt x="33858" y="47268"/>
                  </a:cubicBezTo>
                  <a:cubicBezTo>
                    <a:pt x="34025" y="46968"/>
                    <a:pt x="34258" y="46634"/>
                    <a:pt x="34592" y="46467"/>
                  </a:cubicBezTo>
                  <a:cubicBezTo>
                    <a:pt x="36226" y="45467"/>
                    <a:pt x="37060" y="44066"/>
                    <a:pt x="37094" y="42098"/>
                  </a:cubicBezTo>
                  <a:cubicBezTo>
                    <a:pt x="37094" y="41497"/>
                    <a:pt x="37260" y="41097"/>
                    <a:pt x="37594" y="40663"/>
                  </a:cubicBezTo>
                  <a:cubicBezTo>
                    <a:pt x="38295" y="39929"/>
                    <a:pt x="38995" y="39162"/>
                    <a:pt x="39429" y="38295"/>
                  </a:cubicBezTo>
                  <a:cubicBezTo>
                    <a:pt x="39929" y="37328"/>
                    <a:pt x="40496" y="36427"/>
                    <a:pt x="41097" y="35593"/>
                  </a:cubicBezTo>
                  <a:cubicBezTo>
                    <a:pt x="42197" y="34092"/>
                    <a:pt x="42197" y="32424"/>
                    <a:pt x="41363" y="30789"/>
                  </a:cubicBezTo>
                  <a:cubicBezTo>
                    <a:pt x="40796" y="29722"/>
                    <a:pt x="40029" y="28721"/>
                    <a:pt x="39362" y="27654"/>
                  </a:cubicBezTo>
                  <a:cubicBezTo>
                    <a:pt x="39162" y="27320"/>
                    <a:pt x="38995" y="27053"/>
                    <a:pt x="38762" y="26720"/>
                  </a:cubicBezTo>
                  <a:lnTo>
                    <a:pt x="38762" y="26720"/>
                  </a:lnTo>
                  <a:cubicBezTo>
                    <a:pt x="39329" y="26753"/>
                    <a:pt x="39662" y="26953"/>
                    <a:pt x="39996" y="27120"/>
                  </a:cubicBezTo>
                  <a:cubicBezTo>
                    <a:pt x="42194" y="28257"/>
                    <a:pt x="44506" y="28992"/>
                    <a:pt x="46905" y="28992"/>
                  </a:cubicBezTo>
                  <a:cubicBezTo>
                    <a:pt x="47673" y="28992"/>
                    <a:pt x="48451" y="28917"/>
                    <a:pt x="49236" y="28755"/>
                  </a:cubicBezTo>
                  <a:cubicBezTo>
                    <a:pt x="54072" y="27754"/>
                    <a:pt x="57408" y="24952"/>
                    <a:pt x="58742" y="19948"/>
                  </a:cubicBezTo>
                  <a:cubicBezTo>
                    <a:pt x="60010" y="15245"/>
                    <a:pt x="57542" y="10642"/>
                    <a:pt x="53105" y="9274"/>
                  </a:cubicBezTo>
                  <a:cubicBezTo>
                    <a:pt x="52287" y="9022"/>
                    <a:pt x="51496" y="8899"/>
                    <a:pt x="50745" y="8899"/>
                  </a:cubicBezTo>
                  <a:cubicBezTo>
                    <a:pt x="47819" y="8899"/>
                    <a:pt x="45501" y="10760"/>
                    <a:pt x="44599" y="14078"/>
                  </a:cubicBezTo>
                  <a:cubicBezTo>
                    <a:pt x="44532" y="14344"/>
                    <a:pt x="44466" y="14611"/>
                    <a:pt x="44332" y="14911"/>
                  </a:cubicBezTo>
                  <a:cubicBezTo>
                    <a:pt x="44093" y="14940"/>
                    <a:pt x="43863" y="14953"/>
                    <a:pt x="43640" y="14953"/>
                  </a:cubicBezTo>
                  <a:cubicBezTo>
                    <a:pt x="41742" y="14953"/>
                    <a:pt x="40375" y="13965"/>
                    <a:pt x="39062" y="12443"/>
                  </a:cubicBezTo>
                  <a:cubicBezTo>
                    <a:pt x="42031" y="11976"/>
                    <a:pt x="44332" y="10642"/>
                    <a:pt x="45900" y="8140"/>
                  </a:cubicBezTo>
                  <a:cubicBezTo>
                    <a:pt x="47434" y="5772"/>
                    <a:pt x="47901" y="1535"/>
                    <a:pt x="46734" y="1"/>
                  </a:cubicBezTo>
                  <a:lnTo>
                    <a:pt x="46734" y="1"/>
                  </a:lnTo>
                  <a:cubicBezTo>
                    <a:pt x="46534" y="401"/>
                    <a:pt x="46267" y="735"/>
                    <a:pt x="46167" y="1068"/>
                  </a:cubicBezTo>
                  <a:cubicBezTo>
                    <a:pt x="45600" y="2436"/>
                    <a:pt x="44599" y="3103"/>
                    <a:pt x="43198" y="3203"/>
                  </a:cubicBezTo>
                  <a:cubicBezTo>
                    <a:pt x="42942" y="3214"/>
                    <a:pt x="42687" y="3218"/>
                    <a:pt x="42431" y="3218"/>
                  </a:cubicBezTo>
                  <a:cubicBezTo>
                    <a:pt x="41919" y="3218"/>
                    <a:pt x="41408" y="3203"/>
                    <a:pt x="40896" y="3203"/>
                  </a:cubicBezTo>
                  <a:cubicBezTo>
                    <a:pt x="39952" y="3203"/>
                    <a:pt x="39008" y="3153"/>
                    <a:pt x="38056" y="3153"/>
                  </a:cubicBezTo>
                  <a:cubicBezTo>
                    <a:pt x="37461" y="3153"/>
                    <a:pt x="36863" y="3172"/>
                    <a:pt x="36260" y="3236"/>
                  </a:cubicBezTo>
                  <a:cubicBezTo>
                    <a:pt x="32824" y="3570"/>
                    <a:pt x="30422" y="5905"/>
                    <a:pt x="30022" y="9441"/>
                  </a:cubicBezTo>
                  <a:cubicBezTo>
                    <a:pt x="30022" y="9574"/>
                    <a:pt x="30022" y="9708"/>
                    <a:pt x="29989" y="9774"/>
                  </a:cubicBezTo>
                  <a:cubicBezTo>
                    <a:pt x="29989" y="9641"/>
                    <a:pt x="29989" y="9541"/>
                    <a:pt x="29922" y="9441"/>
                  </a:cubicBezTo>
                  <a:cubicBezTo>
                    <a:pt x="29488" y="5905"/>
                    <a:pt x="27153" y="3570"/>
                    <a:pt x="23684" y="3236"/>
                  </a:cubicBezTo>
                  <a:cubicBezTo>
                    <a:pt x="23094" y="3172"/>
                    <a:pt x="22499" y="3153"/>
                    <a:pt x="21903" y="3153"/>
                  </a:cubicBezTo>
                  <a:cubicBezTo>
                    <a:pt x="20949" y="3153"/>
                    <a:pt x="19992" y="3203"/>
                    <a:pt x="19047" y="3203"/>
                  </a:cubicBezTo>
                  <a:cubicBezTo>
                    <a:pt x="18558" y="3203"/>
                    <a:pt x="18039" y="3233"/>
                    <a:pt x="17520" y="3233"/>
                  </a:cubicBezTo>
                  <a:cubicBezTo>
                    <a:pt x="17261" y="3233"/>
                    <a:pt x="17002" y="3225"/>
                    <a:pt x="16746" y="3203"/>
                  </a:cubicBezTo>
                  <a:cubicBezTo>
                    <a:pt x="15345" y="3103"/>
                    <a:pt x="14344" y="2436"/>
                    <a:pt x="13810" y="1068"/>
                  </a:cubicBezTo>
                  <a:cubicBezTo>
                    <a:pt x="13677" y="735"/>
                    <a:pt x="13410" y="401"/>
                    <a:pt x="1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4;p45"/>
            <p:cNvSpPr/>
            <p:nvPr/>
          </p:nvSpPr>
          <p:spPr>
            <a:xfrm>
              <a:off x="-2119675" y="3128225"/>
              <a:ext cx="606300" cy="312200"/>
            </a:xfrm>
            <a:custGeom>
              <a:avLst/>
              <a:gdLst/>
              <a:ahLst/>
              <a:cxnLst/>
              <a:rect l="l" t="t" r="r" b="b"/>
              <a:pathLst>
                <a:path w="24252" h="12488" extrusionOk="0">
                  <a:moveTo>
                    <a:pt x="1001" y="0"/>
                  </a:moveTo>
                  <a:cubicBezTo>
                    <a:pt x="501" y="467"/>
                    <a:pt x="301" y="1635"/>
                    <a:pt x="201" y="2302"/>
                  </a:cubicBezTo>
                  <a:cubicBezTo>
                    <a:pt x="134" y="3003"/>
                    <a:pt x="234" y="4871"/>
                    <a:pt x="735" y="6005"/>
                  </a:cubicBezTo>
                  <a:cubicBezTo>
                    <a:pt x="2369" y="9874"/>
                    <a:pt x="5305" y="12009"/>
                    <a:pt x="9708" y="12443"/>
                  </a:cubicBezTo>
                  <a:cubicBezTo>
                    <a:pt x="10048" y="12473"/>
                    <a:pt x="10375" y="12488"/>
                    <a:pt x="10692" y="12488"/>
                  </a:cubicBezTo>
                  <a:cubicBezTo>
                    <a:pt x="12794" y="12488"/>
                    <a:pt x="14419" y="11845"/>
                    <a:pt x="16246" y="10975"/>
                  </a:cubicBezTo>
                  <a:cubicBezTo>
                    <a:pt x="19181" y="9607"/>
                    <a:pt x="21483" y="7506"/>
                    <a:pt x="23351" y="4837"/>
                  </a:cubicBezTo>
                  <a:cubicBezTo>
                    <a:pt x="23618" y="4437"/>
                    <a:pt x="24018" y="3436"/>
                    <a:pt x="24251" y="2969"/>
                  </a:cubicBezTo>
                  <a:lnTo>
                    <a:pt x="24251" y="2969"/>
                  </a:lnTo>
                  <a:cubicBezTo>
                    <a:pt x="24251" y="2970"/>
                    <a:pt x="23451" y="4037"/>
                    <a:pt x="23184" y="4370"/>
                  </a:cubicBezTo>
                  <a:cubicBezTo>
                    <a:pt x="21916" y="5705"/>
                    <a:pt x="20882" y="7306"/>
                    <a:pt x="18981" y="8440"/>
                  </a:cubicBezTo>
                  <a:cubicBezTo>
                    <a:pt x="19648" y="7873"/>
                    <a:pt x="22217" y="4837"/>
                    <a:pt x="23351" y="2769"/>
                  </a:cubicBezTo>
                  <a:cubicBezTo>
                    <a:pt x="23551" y="2369"/>
                    <a:pt x="23818" y="1802"/>
                    <a:pt x="24018" y="1368"/>
                  </a:cubicBezTo>
                  <a:cubicBezTo>
                    <a:pt x="23884" y="1368"/>
                    <a:pt x="21383" y="4337"/>
                    <a:pt x="19681" y="5604"/>
                  </a:cubicBezTo>
                  <a:cubicBezTo>
                    <a:pt x="19415" y="5805"/>
                    <a:pt x="17713" y="7139"/>
                    <a:pt x="17613" y="7539"/>
                  </a:cubicBezTo>
                  <a:cubicBezTo>
                    <a:pt x="18150" y="7350"/>
                    <a:pt x="19760" y="6564"/>
                    <a:pt x="19849" y="6564"/>
                  </a:cubicBezTo>
                  <a:cubicBezTo>
                    <a:pt x="19854" y="6564"/>
                    <a:pt x="19854" y="6566"/>
                    <a:pt x="19848" y="6572"/>
                  </a:cubicBezTo>
                  <a:cubicBezTo>
                    <a:pt x="17914" y="8740"/>
                    <a:pt x="15679" y="10341"/>
                    <a:pt x="12910" y="11242"/>
                  </a:cubicBezTo>
                  <a:cubicBezTo>
                    <a:pt x="12083" y="11526"/>
                    <a:pt x="11196" y="11664"/>
                    <a:pt x="10306" y="11664"/>
                  </a:cubicBezTo>
                  <a:cubicBezTo>
                    <a:pt x="8791" y="11664"/>
                    <a:pt x="7266" y="11264"/>
                    <a:pt x="6005" y="10508"/>
                  </a:cubicBezTo>
                  <a:cubicBezTo>
                    <a:pt x="3370" y="8907"/>
                    <a:pt x="1969" y="6705"/>
                    <a:pt x="1802" y="3370"/>
                  </a:cubicBezTo>
                  <a:cubicBezTo>
                    <a:pt x="1735" y="2869"/>
                    <a:pt x="1735" y="2402"/>
                    <a:pt x="1635" y="1902"/>
                  </a:cubicBezTo>
                  <a:lnTo>
                    <a:pt x="1635" y="1902"/>
                  </a:lnTo>
                  <a:cubicBezTo>
                    <a:pt x="1335" y="3536"/>
                    <a:pt x="1302" y="4704"/>
                    <a:pt x="2002" y="6572"/>
                  </a:cubicBezTo>
                  <a:cubicBezTo>
                    <a:pt x="1135" y="5338"/>
                    <a:pt x="1" y="3236"/>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5;p45"/>
            <p:cNvSpPr/>
            <p:nvPr/>
          </p:nvSpPr>
          <p:spPr>
            <a:xfrm>
              <a:off x="-2056300" y="3044800"/>
              <a:ext cx="209350" cy="173550"/>
            </a:xfrm>
            <a:custGeom>
              <a:avLst/>
              <a:gdLst/>
              <a:ahLst/>
              <a:cxnLst/>
              <a:rect l="l" t="t" r="r" b="b"/>
              <a:pathLst>
                <a:path w="8374" h="6942" extrusionOk="0">
                  <a:moveTo>
                    <a:pt x="3936" y="1"/>
                  </a:moveTo>
                  <a:cubicBezTo>
                    <a:pt x="3158" y="1"/>
                    <a:pt x="2357" y="151"/>
                    <a:pt x="1702" y="469"/>
                  </a:cubicBezTo>
                  <a:cubicBezTo>
                    <a:pt x="835" y="869"/>
                    <a:pt x="301" y="1369"/>
                    <a:pt x="1" y="2137"/>
                  </a:cubicBezTo>
                  <a:cubicBezTo>
                    <a:pt x="479" y="1808"/>
                    <a:pt x="1037" y="1105"/>
                    <a:pt x="2728" y="1105"/>
                  </a:cubicBezTo>
                  <a:cubicBezTo>
                    <a:pt x="2926" y="1105"/>
                    <a:pt x="3139" y="1115"/>
                    <a:pt x="3370" y="1136"/>
                  </a:cubicBezTo>
                  <a:cubicBezTo>
                    <a:pt x="4971" y="1336"/>
                    <a:pt x="6272" y="2971"/>
                    <a:pt x="5672" y="4472"/>
                  </a:cubicBezTo>
                  <a:cubicBezTo>
                    <a:pt x="6506" y="3171"/>
                    <a:pt x="6472" y="1670"/>
                    <a:pt x="4638" y="769"/>
                  </a:cubicBezTo>
                  <a:cubicBezTo>
                    <a:pt x="4746" y="752"/>
                    <a:pt x="4855" y="743"/>
                    <a:pt x="4962" y="743"/>
                  </a:cubicBezTo>
                  <a:cubicBezTo>
                    <a:pt x="6710" y="743"/>
                    <a:pt x="8288" y="2959"/>
                    <a:pt x="7440" y="4939"/>
                  </a:cubicBezTo>
                  <a:cubicBezTo>
                    <a:pt x="7089" y="5670"/>
                    <a:pt x="6405" y="6170"/>
                    <a:pt x="5612" y="6170"/>
                  </a:cubicBezTo>
                  <a:cubicBezTo>
                    <a:pt x="5500" y="6170"/>
                    <a:pt x="5387" y="6160"/>
                    <a:pt x="5271" y="6139"/>
                  </a:cubicBezTo>
                  <a:cubicBezTo>
                    <a:pt x="3437" y="5939"/>
                    <a:pt x="2503" y="4672"/>
                    <a:pt x="2202" y="4138"/>
                  </a:cubicBezTo>
                  <a:lnTo>
                    <a:pt x="2202" y="4138"/>
                  </a:lnTo>
                  <a:cubicBezTo>
                    <a:pt x="2303" y="4672"/>
                    <a:pt x="2636" y="5306"/>
                    <a:pt x="2803" y="5506"/>
                  </a:cubicBezTo>
                  <a:cubicBezTo>
                    <a:pt x="3512" y="6473"/>
                    <a:pt x="4471" y="6942"/>
                    <a:pt x="5649" y="6942"/>
                  </a:cubicBezTo>
                  <a:cubicBezTo>
                    <a:pt x="5690" y="6942"/>
                    <a:pt x="5731" y="6941"/>
                    <a:pt x="5772" y="6940"/>
                  </a:cubicBezTo>
                  <a:cubicBezTo>
                    <a:pt x="7273" y="6873"/>
                    <a:pt x="8273" y="5806"/>
                    <a:pt x="8307" y="4205"/>
                  </a:cubicBezTo>
                  <a:cubicBezTo>
                    <a:pt x="8374" y="2370"/>
                    <a:pt x="7339" y="802"/>
                    <a:pt x="5638" y="269"/>
                  </a:cubicBezTo>
                  <a:cubicBezTo>
                    <a:pt x="5140" y="93"/>
                    <a:pt x="4545" y="1"/>
                    <a:pt x="3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6;p45"/>
            <p:cNvSpPr/>
            <p:nvPr/>
          </p:nvSpPr>
          <p:spPr>
            <a:xfrm>
              <a:off x="-1769425" y="3243300"/>
              <a:ext cx="130950" cy="126800"/>
            </a:xfrm>
            <a:custGeom>
              <a:avLst/>
              <a:gdLst/>
              <a:ahLst/>
              <a:cxnLst/>
              <a:rect l="l" t="t" r="r" b="b"/>
              <a:pathLst>
                <a:path w="5238" h="5072" extrusionOk="0">
                  <a:moveTo>
                    <a:pt x="5238" y="1"/>
                  </a:moveTo>
                  <a:cubicBezTo>
                    <a:pt x="4304" y="1"/>
                    <a:pt x="3136" y="334"/>
                    <a:pt x="2803" y="1001"/>
                  </a:cubicBezTo>
                  <a:cubicBezTo>
                    <a:pt x="1368" y="4104"/>
                    <a:pt x="34" y="4871"/>
                    <a:pt x="1" y="5071"/>
                  </a:cubicBezTo>
                  <a:cubicBezTo>
                    <a:pt x="2302" y="4104"/>
                    <a:pt x="3470" y="1602"/>
                    <a:pt x="5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565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a:spLocks noGrp="1"/>
          </p:cNvSpPr>
          <p:nvPr>
            <p:ph type="title"/>
          </p:nvPr>
        </p:nvSpPr>
        <p:spPr>
          <a:xfrm>
            <a:off x="2115547" y="1962205"/>
            <a:ext cx="4953900" cy="9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3600" dirty="0" smtClean="0"/>
              <a:t>Perkembangan</a:t>
            </a:r>
            <a:r>
              <a:rPr lang="en" sz="3600" dirty="0" smtClean="0"/>
              <a:t> </a:t>
            </a:r>
            <a:r>
              <a:rPr lang="id-ID" sz="3600" dirty="0" smtClean="0">
                <a:solidFill>
                  <a:schemeClr val="dk1"/>
                </a:solidFill>
              </a:rPr>
              <a:t>Wireless</a:t>
            </a:r>
            <a:endParaRPr sz="3600" dirty="0">
              <a:solidFill>
                <a:schemeClr val="dk1"/>
              </a:solidFill>
            </a:endParaRPr>
          </a:p>
        </p:txBody>
      </p:sp>
      <p:sp>
        <p:nvSpPr>
          <p:cNvPr id="320" name="Google Shape;320;p35"/>
          <p:cNvSpPr txBox="1">
            <a:spLocks noGrp="1"/>
          </p:cNvSpPr>
          <p:nvPr>
            <p:ph type="subTitle" idx="1"/>
          </p:nvPr>
        </p:nvSpPr>
        <p:spPr>
          <a:xfrm>
            <a:off x="2915399" y="2933261"/>
            <a:ext cx="3354197" cy="6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FFAEE6"/>
              </a:buClr>
              <a:buSzPts val="1100"/>
              <a:buFont typeface="Arial"/>
              <a:buNone/>
            </a:pPr>
            <a:r>
              <a:rPr lang="id-ID" dirty="0" smtClean="0"/>
              <a:t>Klasifikasi fisik jaringan, Jaringan dari</a:t>
            </a:r>
            <a:r>
              <a:rPr lang="id-ID" dirty="0"/>
              <a:t> </a:t>
            </a:r>
            <a:r>
              <a:rPr lang="id-ID" dirty="0" smtClean="0"/>
              <a:t>jasa penggunanya</a:t>
            </a:r>
          </a:p>
        </p:txBody>
      </p:sp>
      <p:sp>
        <p:nvSpPr>
          <p:cNvPr id="321" name="Google Shape;321;p35"/>
          <p:cNvSpPr txBox="1">
            <a:spLocks noGrp="1"/>
          </p:cNvSpPr>
          <p:nvPr>
            <p:ph type="title" idx="2"/>
          </p:nvPr>
        </p:nvSpPr>
        <p:spPr>
          <a:xfrm>
            <a:off x="3595650" y="853899"/>
            <a:ext cx="1952700" cy="10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a:t>3</a:t>
            </a:r>
            <a:endParaRPr dirty="0"/>
          </a:p>
        </p:txBody>
      </p:sp>
      <p:grpSp>
        <p:nvGrpSpPr>
          <p:cNvPr id="322" name="Google Shape;322;p35"/>
          <p:cNvGrpSpPr/>
          <p:nvPr/>
        </p:nvGrpSpPr>
        <p:grpSpPr>
          <a:xfrm>
            <a:off x="2278814" y="991272"/>
            <a:ext cx="1001562" cy="978835"/>
            <a:chOff x="1601875" y="3436850"/>
            <a:chExt cx="1534725" cy="1499900"/>
          </a:xfrm>
        </p:grpSpPr>
        <p:sp>
          <p:nvSpPr>
            <p:cNvPr id="323" name="Google Shape;323;p3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35"/>
          <p:cNvGrpSpPr/>
          <p:nvPr/>
        </p:nvGrpSpPr>
        <p:grpSpPr>
          <a:xfrm flipH="1">
            <a:off x="5863614" y="991272"/>
            <a:ext cx="1001562" cy="978835"/>
            <a:chOff x="1601875" y="3436850"/>
            <a:chExt cx="1534725" cy="1499900"/>
          </a:xfrm>
        </p:grpSpPr>
        <p:sp>
          <p:nvSpPr>
            <p:cNvPr id="331" name="Google Shape;331;p35"/>
            <p:cNvSpPr/>
            <p:nvPr/>
          </p:nvSpPr>
          <p:spPr>
            <a:xfrm>
              <a:off x="1601875" y="3436850"/>
              <a:ext cx="1534725" cy="1499900"/>
            </a:xfrm>
            <a:custGeom>
              <a:avLst/>
              <a:gdLst/>
              <a:ahLst/>
              <a:cxnLst/>
              <a:rect l="l" t="t" r="r" b="b"/>
              <a:pathLst>
                <a:path w="61389" h="59996" extrusionOk="0">
                  <a:moveTo>
                    <a:pt x="44443" y="10317"/>
                  </a:moveTo>
                  <a:cubicBezTo>
                    <a:pt x="44710" y="11117"/>
                    <a:pt x="44543" y="11851"/>
                    <a:pt x="44477" y="12618"/>
                  </a:cubicBezTo>
                  <a:cubicBezTo>
                    <a:pt x="44443" y="13452"/>
                    <a:pt x="44376" y="14286"/>
                    <a:pt x="44443" y="15120"/>
                  </a:cubicBezTo>
                  <a:cubicBezTo>
                    <a:pt x="44546" y="16150"/>
                    <a:pt x="44947" y="16603"/>
                    <a:pt x="45708" y="16603"/>
                  </a:cubicBezTo>
                  <a:cubicBezTo>
                    <a:pt x="45932" y="16603"/>
                    <a:pt x="46189" y="16564"/>
                    <a:pt x="46478" y="16488"/>
                  </a:cubicBezTo>
                  <a:cubicBezTo>
                    <a:pt x="47040" y="16365"/>
                    <a:pt x="47436" y="16283"/>
                    <a:pt x="47710" y="16283"/>
                  </a:cubicBezTo>
                  <a:cubicBezTo>
                    <a:pt x="48332" y="16283"/>
                    <a:pt x="48328" y="16703"/>
                    <a:pt x="48213" y="18022"/>
                  </a:cubicBezTo>
                  <a:cubicBezTo>
                    <a:pt x="48079" y="19690"/>
                    <a:pt x="48079" y="21358"/>
                    <a:pt x="47979" y="23193"/>
                  </a:cubicBezTo>
                  <a:cubicBezTo>
                    <a:pt x="47746" y="22625"/>
                    <a:pt x="47545" y="22125"/>
                    <a:pt x="47312" y="21625"/>
                  </a:cubicBezTo>
                  <a:cubicBezTo>
                    <a:pt x="47112" y="21124"/>
                    <a:pt x="46978" y="20591"/>
                    <a:pt x="46711" y="20124"/>
                  </a:cubicBezTo>
                  <a:lnTo>
                    <a:pt x="46711" y="20124"/>
                  </a:lnTo>
                  <a:cubicBezTo>
                    <a:pt x="46411" y="21725"/>
                    <a:pt x="47078" y="23193"/>
                    <a:pt x="47379" y="24760"/>
                  </a:cubicBezTo>
                  <a:cubicBezTo>
                    <a:pt x="45978" y="23159"/>
                    <a:pt x="45377" y="21158"/>
                    <a:pt x="44643" y="19256"/>
                  </a:cubicBezTo>
                  <a:lnTo>
                    <a:pt x="44643" y="19256"/>
                  </a:lnTo>
                  <a:cubicBezTo>
                    <a:pt x="44543" y="21792"/>
                    <a:pt x="45711" y="23860"/>
                    <a:pt x="46912" y="25995"/>
                  </a:cubicBezTo>
                  <a:cubicBezTo>
                    <a:pt x="45878" y="25161"/>
                    <a:pt x="44310" y="22192"/>
                    <a:pt x="43609" y="19924"/>
                  </a:cubicBezTo>
                  <a:cubicBezTo>
                    <a:pt x="42909" y="17655"/>
                    <a:pt x="43042" y="15354"/>
                    <a:pt x="43209" y="13019"/>
                  </a:cubicBezTo>
                  <a:lnTo>
                    <a:pt x="43209" y="13019"/>
                  </a:lnTo>
                  <a:cubicBezTo>
                    <a:pt x="41474" y="17689"/>
                    <a:pt x="43309" y="21792"/>
                    <a:pt x="45411" y="25828"/>
                  </a:cubicBezTo>
                  <a:lnTo>
                    <a:pt x="45144" y="25961"/>
                  </a:lnTo>
                  <a:cubicBezTo>
                    <a:pt x="43909" y="24360"/>
                    <a:pt x="42709" y="22792"/>
                    <a:pt x="41441" y="21191"/>
                  </a:cubicBezTo>
                  <a:lnTo>
                    <a:pt x="41441" y="21191"/>
                  </a:lnTo>
                  <a:cubicBezTo>
                    <a:pt x="41775" y="22859"/>
                    <a:pt x="42909" y="24093"/>
                    <a:pt x="43643" y="25594"/>
                  </a:cubicBezTo>
                  <a:cubicBezTo>
                    <a:pt x="41975" y="24493"/>
                    <a:pt x="40774" y="22926"/>
                    <a:pt x="39306" y="21625"/>
                  </a:cubicBezTo>
                  <a:lnTo>
                    <a:pt x="39306" y="21625"/>
                  </a:lnTo>
                  <a:cubicBezTo>
                    <a:pt x="40107" y="23593"/>
                    <a:pt x="41574" y="24994"/>
                    <a:pt x="42909" y="26595"/>
                  </a:cubicBezTo>
                  <a:cubicBezTo>
                    <a:pt x="42709" y="26462"/>
                    <a:pt x="42442" y="26361"/>
                    <a:pt x="42242" y="26195"/>
                  </a:cubicBezTo>
                  <a:cubicBezTo>
                    <a:pt x="41341" y="25494"/>
                    <a:pt x="40407" y="24794"/>
                    <a:pt x="39540" y="24026"/>
                  </a:cubicBezTo>
                  <a:cubicBezTo>
                    <a:pt x="38739" y="23359"/>
                    <a:pt x="38139" y="22592"/>
                    <a:pt x="37872" y="21591"/>
                  </a:cubicBezTo>
                  <a:cubicBezTo>
                    <a:pt x="37805" y="21024"/>
                    <a:pt x="37772" y="20591"/>
                    <a:pt x="37805" y="20157"/>
                  </a:cubicBezTo>
                  <a:cubicBezTo>
                    <a:pt x="37862" y="19588"/>
                    <a:pt x="38137" y="19334"/>
                    <a:pt x="38632" y="19334"/>
                  </a:cubicBezTo>
                  <a:cubicBezTo>
                    <a:pt x="38717" y="19334"/>
                    <a:pt x="38808" y="19342"/>
                    <a:pt x="38906" y="19356"/>
                  </a:cubicBezTo>
                  <a:cubicBezTo>
                    <a:pt x="39239" y="19423"/>
                    <a:pt x="39540" y="19523"/>
                    <a:pt x="39807" y="19623"/>
                  </a:cubicBezTo>
                  <a:cubicBezTo>
                    <a:pt x="39993" y="19662"/>
                    <a:pt x="40157" y="19682"/>
                    <a:pt x="40300" y="19682"/>
                  </a:cubicBezTo>
                  <a:cubicBezTo>
                    <a:pt x="40902" y="19682"/>
                    <a:pt x="41141" y="19331"/>
                    <a:pt x="41141" y="18523"/>
                  </a:cubicBezTo>
                  <a:cubicBezTo>
                    <a:pt x="41141" y="17589"/>
                    <a:pt x="41074" y="16621"/>
                    <a:pt x="41141" y="15654"/>
                  </a:cubicBezTo>
                  <a:cubicBezTo>
                    <a:pt x="41308" y="14019"/>
                    <a:pt x="41908" y="12518"/>
                    <a:pt x="42942" y="11284"/>
                  </a:cubicBezTo>
                  <a:cubicBezTo>
                    <a:pt x="43309" y="10817"/>
                    <a:pt x="43709" y="10350"/>
                    <a:pt x="44443" y="10317"/>
                  </a:cubicBezTo>
                  <a:close/>
                  <a:moveTo>
                    <a:pt x="14285" y="31528"/>
                  </a:moveTo>
                  <a:cubicBezTo>
                    <a:pt x="14341" y="31528"/>
                    <a:pt x="14398" y="31529"/>
                    <a:pt x="14455" y="31532"/>
                  </a:cubicBezTo>
                  <a:cubicBezTo>
                    <a:pt x="18458" y="31832"/>
                    <a:pt x="22494" y="31999"/>
                    <a:pt x="26464" y="32332"/>
                  </a:cubicBezTo>
                  <a:cubicBezTo>
                    <a:pt x="32802" y="32833"/>
                    <a:pt x="39006" y="34267"/>
                    <a:pt x="44843" y="36869"/>
                  </a:cubicBezTo>
                  <a:cubicBezTo>
                    <a:pt x="45210" y="37036"/>
                    <a:pt x="45611" y="37269"/>
                    <a:pt x="45911" y="37670"/>
                  </a:cubicBezTo>
                  <a:cubicBezTo>
                    <a:pt x="45611" y="37503"/>
                    <a:pt x="45210" y="37369"/>
                    <a:pt x="44843" y="37269"/>
                  </a:cubicBezTo>
                  <a:cubicBezTo>
                    <a:pt x="42517" y="36579"/>
                    <a:pt x="40239" y="36227"/>
                    <a:pt x="38007" y="36227"/>
                  </a:cubicBezTo>
                  <a:cubicBezTo>
                    <a:pt x="34096" y="36227"/>
                    <a:pt x="30329" y="37307"/>
                    <a:pt x="26697" y="39538"/>
                  </a:cubicBezTo>
                  <a:cubicBezTo>
                    <a:pt x="25830" y="40105"/>
                    <a:pt x="24996" y="40772"/>
                    <a:pt x="24162" y="41372"/>
                  </a:cubicBezTo>
                  <a:cubicBezTo>
                    <a:pt x="23662" y="41706"/>
                    <a:pt x="23195" y="42139"/>
                    <a:pt x="22694" y="42473"/>
                  </a:cubicBezTo>
                  <a:cubicBezTo>
                    <a:pt x="22306" y="42726"/>
                    <a:pt x="21969" y="42911"/>
                    <a:pt x="21619" y="42911"/>
                  </a:cubicBezTo>
                  <a:cubicBezTo>
                    <a:pt x="21277" y="42911"/>
                    <a:pt x="20921" y="42734"/>
                    <a:pt x="20493" y="42273"/>
                  </a:cubicBezTo>
                  <a:cubicBezTo>
                    <a:pt x="20153" y="41879"/>
                    <a:pt x="19909" y="41716"/>
                    <a:pt x="19622" y="41716"/>
                  </a:cubicBezTo>
                  <a:cubicBezTo>
                    <a:pt x="19374" y="41716"/>
                    <a:pt x="19094" y="41838"/>
                    <a:pt x="18691" y="42039"/>
                  </a:cubicBezTo>
                  <a:cubicBezTo>
                    <a:pt x="18024" y="42373"/>
                    <a:pt x="17357" y="42807"/>
                    <a:pt x="16657" y="43040"/>
                  </a:cubicBezTo>
                  <a:cubicBezTo>
                    <a:pt x="16394" y="43131"/>
                    <a:pt x="16168" y="43177"/>
                    <a:pt x="15972" y="43177"/>
                  </a:cubicBezTo>
                  <a:cubicBezTo>
                    <a:pt x="15448" y="43177"/>
                    <a:pt x="15141" y="42844"/>
                    <a:pt x="14922" y="42139"/>
                  </a:cubicBezTo>
                  <a:cubicBezTo>
                    <a:pt x="14822" y="41706"/>
                    <a:pt x="14755" y="41305"/>
                    <a:pt x="14655" y="40705"/>
                  </a:cubicBezTo>
                  <a:cubicBezTo>
                    <a:pt x="16590" y="39704"/>
                    <a:pt x="18525" y="38770"/>
                    <a:pt x="20559" y="37703"/>
                  </a:cubicBezTo>
                  <a:cubicBezTo>
                    <a:pt x="20264" y="37660"/>
                    <a:pt x="19985" y="37639"/>
                    <a:pt x="19719" y="37639"/>
                  </a:cubicBezTo>
                  <a:cubicBezTo>
                    <a:pt x="18961" y="37639"/>
                    <a:pt x="18308" y="37807"/>
                    <a:pt x="17691" y="38103"/>
                  </a:cubicBezTo>
                  <a:cubicBezTo>
                    <a:pt x="16090" y="38804"/>
                    <a:pt x="14555" y="39538"/>
                    <a:pt x="13021" y="40305"/>
                  </a:cubicBezTo>
                  <a:cubicBezTo>
                    <a:pt x="12153" y="40705"/>
                    <a:pt x="11320" y="41205"/>
                    <a:pt x="10419" y="41606"/>
                  </a:cubicBezTo>
                  <a:cubicBezTo>
                    <a:pt x="9719" y="41891"/>
                    <a:pt x="8981" y="42023"/>
                    <a:pt x="8238" y="42023"/>
                  </a:cubicBezTo>
                  <a:cubicBezTo>
                    <a:pt x="5336" y="42023"/>
                    <a:pt x="2354" y="40012"/>
                    <a:pt x="1212" y="37303"/>
                  </a:cubicBezTo>
                  <a:cubicBezTo>
                    <a:pt x="1179" y="37169"/>
                    <a:pt x="1179" y="37002"/>
                    <a:pt x="1146" y="36669"/>
                  </a:cubicBezTo>
                  <a:lnTo>
                    <a:pt x="1146" y="36669"/>
                  </a:lnTo>
                  <a:cubicBezTo>
                    <a:pt x="1840" y="36823"/>
                    <a:pt x="2508" y="36894"/>
                    <a:pt x="3153" y="36894"/>
                  </a:cubicBezTo>
                  <a:cubicBezTo>
                    <a:pt x="5855" y="36894"/>
                    <a:pt x="8152" y="35643"/>
                    <a:pt x="10252" y="34000"/>
                  </a:cubicBezTo>
                  <a:cubicBezTo>
                    <a:pt x="11053" y="33366"/>
                    <a:pt x="11853" y="32766"/>
                    <a:pt x="12587" y="32132"/>
                  </a:cubicBezTo>
                  <a:cubicBezTo>
                    <a:pt x="13077" y="31703"/>
                    <a:pt x="13652" y="31528"/>
                    <a:pt x="14285" y="31528"/>
                  </a:cubicBezTo>
                  <a:close/>
                  <a:moveTo>
                    <a:pt x="5249" y="1010"/>
                  </a:moveTo>
                  <a:cubicBezTo>
                    <a:pt x="5615" y="1344"/>
                    <a:pt x="6082" y="1677"/>
                    <a:pt x="6416" y="2111"/>
                  </a:cubicBezTo>
                  <a:cubicBezTo>
                    <a:pt x="7083" y="2845"/>
                    <a:pt x="7684" y="3679"/>
                    <a:pt x="8351" y="4446"/>
                  </a:cubicBezTo>
                  <a:cubicBezTo>
                    <a:pt x="8751" y="4946"/>
                    <a:pt x="9218" y="5413"/>
                    <a:pt x="9718" y="5780"/>
                  </a:cubicBezTo>
                  <a:cubicBezTo>
                    <a:pt x="10253" y="6208"/>
                    <a:pt x="10749" y="6416"/>
                    <a:pt x="11269" y="6416"/>
                  </a:cubicBezTo>
                  <a:cubicBezTo>
                    <a:pt x="11722" y="6416"/>
                    <a:pt x="12192" y="6258"/>
                    <a:pt x="12721" y="5947"/>
                  </a:cubicBezTo>
                  <a:cubicBezTo>
                    <a:pt x="13205" y="5647"/>
                    <a:pt x="13526" y="5482"/>
                    <a:pt x="13785" y="5482"/>
                  </a:cubicBezTo>
                  <a:cubicBezTo>
                    <a:pt x="14134" y="5482"/>
                    <a:pt x="14373" y="5779"/>
                    <a:pt x="14755" y="6447"/>
                  </a:cubicBezTo>
                  <a:cubicBezTo>
                    <a:pt x="15222" y="7248"/>
                    <a:pt x="15589" y="8115"/>
                    <a:pt x="16023" y="8916"/>
                  </a:cubicBezTo>
                  <a:cubicBezTo>
                    <a:pt x="16356" y="9516"/>
                    <a:pt x="16690" y="10183"/>
                    <a:pt x="17090" y="10784"/>
                  </a:cubicBezTo>
                  <a:cubicBezTo>
                    <a:pt x="17444" y="11238"/>
                    <a:pt x="17865" y="11463"/>
                    <a:pt x="18299" y="11463"/>
                  </a:cubicBezTo>
                  <a:cubicBezTo>
                    <a:pt x="18725" y="11463"/>
                    <a:pt x="19162" y="11247"/>
                    <a:pt x="19559" y="10817"/>
                  </a:cubicBezTo>
                  <a:cubicBezTo>
                    <a:pt x="19892" y="10450"/>
                    <a:pt x="20193" y="10016"/>
                    <a:pt x="20593" y="9516"/>
                  </a:cubicBezTo>
                  <a:cubicBezTo>
                    <a:pt x="20993" y="9916"/>
                    <a:pt x="21327" y="10150"/>
                    <a:pt x="21594" y="10483"/>
                  </a:cubicBezTo>
                  <a:cubicBezTo>
                    <a:pt x="21894" y="10850"/>
                    <a:pt x="22161" y="11284"/>
                    <a:pt x="22394" y="11684"/>
                  </a:cubicBezTo>
                  <a:cubicBezTo>
                    <a:pt x="25163" y="16755"/>
                    <a:pt x="29366" y="20324"/>
                    <a:pt x="34236" y="23159"/>
                  </a:cubicBezTo>
                  <a:cubicBezTo>
                    <a:pt x="36337" y="24360"/>
                    <a:pt x="38472" y="25394"/>
                    <a:pt x="40607" y="26595"/>
                  </a:cubicBezTo>
                  <a:cubicBezTo>
                    <a:pt x="44243" y="28530"/>
                    <a:pt x="47912" y="30498"/>
                    <a:pt x="51015" y="33266"/>
                  </a:cubicBezTo>
                  <a:cubicBezTo>
                    <a:pt x="54050" y="35902"/>
                    <a:pt x="56518" y="39037"/>
                    <a:pt x="58386" y="42673"/>
                  </a:cubicBezTo>
                  <a:cubicBezTo>
                    <a:pt x="58587" y="43040"/>
                    <a:pt x="58720" y="43474"/>
                    <a:pt x="58887" y="43874"/>
                  </a:cubicBezTo>
                  <a:lnTo>
                    <a:pt x="59387" y="45509"/>
                  </a:lnTo>
                  <a:cubicBezTo>
                    <a:pt x="59154" y="45008"/>
                    <a:pt x="58920" y="44508"/>
                    <a:pt x="58720" y="44007"/>
                  </a:cubicBezTo>
                  <a:cubicBezTo>
                    <a:pt x="57619" y="42340"/>
                    <a:pt x="56619" y="40572"/>
                    <a:pt x="55384" y="39004"/>
                  </a:cubicBezTo>
                  <a:cubicBezTo>
                    <a:pt x="52682" y="35535"/>
                    <a:pt x="49313" y="32666"/>
                    <a:pt x="45544" y="30464"/>
                  </a:cubicBezTo>
                  <a:cubicBezTo>
                    <a:pt x="42642" y="28797"/>
                    <a:pt x="39706" y="27229"/>
                    <a:pt x="36771" y="25694"/>
                  </a:cubicBezTo>
                  <a:cubicBezTo>
                    <a:pt x="32234" y="23293"/>
                    <a:pt x="27998" y="20457"/>
                    <a:pt x="24396" y="16655"/>
                  </a:cubicBezTo>
                  <a:cubicBezTo>
                    <a:pt x="23562" y="15787"/>
                    <a:pt x="22728" y="14953"/>
                    <a:pt x="21860" y="14119"/>
                  </a:cubicBezTo>
                  <a:cubicBezTo>
                    <a:pt x="21694" y="13953"/>
                    <a:pt x="21460" y="13786"/>
                    <a:pt x="21260" y="13619"/>
                  </a:cubicBezTo>
                  <a:lnTo>
                    <a:pt x="21260" y="13619"/>
                  </a:lnTo>
                  <a:cubicBezTo>
                    <a:pt x="21527" y="14353"/>
                    <a:pt x="21894" y="15020"/>
                    <a:pt x="22394" y="15620"/>
                  </a:cubicBezTo>
                  <a:cubicBezTo>
                    <a:pt x="24696" y="18489"/>
                    <a:pt x="27364" y="20991"/>
                    <a:pt x="30500" y="22892"/>
                  </a:cubicBezTo>
                  <a:cubicBezTo>
                    <a:pt x="32935" y="24460"/>
                    <a:pt x="35570" y="25828"/>
                    <a:pt x="38105" y="27229"/>
                  </a:cubicBezTo>
                  <a:lnTo>
                    <a:pt x="39239" y="27863"/>
                  </a:lnTo>
                  <a:cubicBezTo>
                    <a:pt x="39206" y="27963"/>
                    <a:pt x="39173" y="28029"/>
                    <a:pt x="39173" y="28129"/>
                  </a:cubicBezTo>
                  <a:cubicBezTo>
                    <a:pt x="38839" y="27996"/>
                    <a:pt x="38439" y="27863"/>
                    <a:pt x="38105" y="27696"/>
                  </a:cubicBezTo>
                  <a:cubicBezTo>
                    <a:pt x="35036" y="26295"/>
                    <a:pt x="31901" y="24860"/>
                    <a:pt x="28865" y="23393"/>
                  </a:cubicBezTo>
                  <a:cubicBezTo>
                    <a:pt x="25696" y="21892"/>
                    <a:pt x="22528" y="20324"/>
                    <a:pt x="19592" y="18322"/>
                  </a:cubicBezTo>
                  <a:cubicBezTo>
                    <a:pt x="16723" y="16321"/>
                    <a:pt x="14055" y="14086"/>
                    <a:pt x="12254" y="10984"/>
                  </a:cubicBezTo>
                  <a:cubicBezTo>
                    <a:pt x="12153" y="10817"/>
                    <a:pt x="12020" y="10650"/>
                    <a:pt x="11853" y="10483"/>
                  </a:cubicBezTo>
                  <a:lnTo>
                    <a:pt x="11853" y="10483"/>
                  </a:lnTo>
                  <a:cubicBezTo>
                    <a:pt x="12487" y="12218"/>
                    <a:pt x="13388" y="13786"/>
                    <a:pt x="14722" y="15120"/>
                  </a:cubicBezTo>
                  <a:cubicBezTo>
                    <a:pt x="18158" y="18523"/>
                    <a:pt x="22094" y="21158"/>
                    <a:pt x="26430" y="23259"/>
                  </a:cubicBezTo>
                  <a:cubicBezTo>
                    <a:pt x="30366" y="25161"/>
                    <a:pt x="34336" y="26962"/>
                    <a:pt x="38272" y="28830"/>
                  </a:cubicBezTo>
                  <a:cubicBezTo>
                    <a:pt x="38606" y="28997"/>
                    <a:pt x="39006" y="29163"/>
                    <a:pt x="39340" y="29364"/>
                  </a:cubicBezTo>
                  <a:cubicBezTo>
                    <a:pt x="36904" y="28696"/>
                    <a:pt x="34603" y="27829"/>
                    <a:pt x="32268" y="26929"/>
                  </a:cubicBezTo>
                  <a:cubicBezTo>
                    <a:pt x="28232" y="25327"/>
                    <a:pt x="24262" y="23626"/>
                    <a:pt x="20559" y="21358"/>
                  </a:cubicBezTo>
                  <a:cubicBezTo>
                    <a:pt x="14555" y="17789"/>
                    <a:pt x="9718" y="13019"/>
                    <a:pt x="6650" y="6647"/>
                  </a:cubicBezTo>
                  <a:cubicBezTo>
                    <a:pt x="6483" y="6280"/>
                    <a:pt x="6249" y="5947"/>
                    <a:pt x="6049" y="5613"/>
                  </a:cubicBezTo>
                  <a:cubicBezTo>
                    <a:pt x="5916" y="5380"/>
                    <a:pt x="5749" y="5180"/>
                    <a:pt x="5649" y="4979"/>
                  </a:cubicBezTo>
                  <a:lnTo>
                    <a:pt x="5649" y="4979"/>
                  </a:lnTo>
                  <a:cubicBezTo>
                    <a:pt x="5649" y="5613"/>
                    <a:pt x="5716" y="6147"/>
                    <a:pt x="5982" y="6647"/>
                  </a:cubicBezTo>
                  <a:cubicBezTo>
                    <a:pt x="6583" y="7948"/>
                    <a:pt x="7183" y="9283"/>
                    <a:pt x="7917" y="10483"/>
                  </a:cubicBezTo>
                  <a:cubicBezTo>
                    <a:pt x="11053" y="15654"/>
                    <a:pt x="15489" y="19490"/>
                    <a:pt x="20593" y="22525"/>
                  </a:cubicBezTo>
                  <a:cubicBezTo>
                    <a:pt x="24162" y="24660"/>
                    <a:pt x="27931" y="26328"/>
                    <a:pt x="31767" y="27863"/>
                  </a:cubicBezTo>
                  <a:cubicBezTo>
                    <a:pt x="36171" y="29630"/>
                    <a:pt x="40607" y="31232"/>
                    <a:pt x="44944" y="33133"/>
                  </a:cubicBezTo>
                  <a:cubicBezTo>
                    <a:pt x="51081" y="35768"/>
                    <a:pt x="55951" y="39804"/>
                    <a:pt x="58954" y="45875"/>
                  </a:cubicBezTo>
                  <a:cubicBezTo>
                    <a:pt x="59087" y="46109"/>
                    <a:pt x="59220" y="46309"/>
                    <a:pt x="59421" y="46609"/>
                  </a:cubicBezTo>
                  <a:cubicBezTo>
                    <a:pt x="59454" y="46309"/>
                    <a:pt x="59454" y="46176"/>
                    <a:pt x="59521" y="46009"/>
                  </a:cubicBezTo>
                  <a:cubicBezTo>
                    <a:pt x="59721" y="46676"/>
                    <a:pt x="60054" y="47377"/>
                    <a:pt x="60121" y="48044"/>
                  </a:cubicBezTo>
                  <a:cubicBezTo>
                    <a:pt x="60388" y="49712"/>
                    <a:pt x="60421" y="51479"/>
                    <a:pt x="59721" y="53214"/>
                  </a:cubicBezTo>
                  <a:cubicBezTo>
                    <a:pt x="59854" y="51646"/>
                    <a:pt x="59454" y="50112"/>
                    <a:pt x="59087" y="48611"/>
                  </a:cubicBezTo>
                  <a:cubicBezTo>
                    <a:pt x="58420" y="46042"/>
                    <a:pt x="57119" y="43874"/>
                    <a:pt x="55284" y="42006"/>
                  </a:cubicBezTo>
                  <a:cubicBezTo>
                    <a:pt x="53283" y="40005"/>
                    <a:pt x="50948" y="38470"/>
                    <a:pt x="48446" y="37136"/>
                  </a:cubicBezTo>
                  <a:cubicBezTo>
                    <a:pt x="42642" y="34034"/>
                    <a:pt x="36471" y="32166"/>
                    <a:pt x="30000" y="31332"/>
                  </a:cubicBezTo>
                  <a:cubicBezTo>
                    <a:pt x="25063" y="30665"/>
                    <a:pt x="20092" y="30431"/>
                    <a:pt x="15122" y="30131"/>
                  </a:cubicBezTo>
                  <a:cubicBezTo>
                    <a:pt x="14122" y="30097"/>
                    <a:pt x="13087" y="29764"/>
                    <a:pt x="12120" y="29430"/>
                  </a:cubicBezTo>
                  <a:cubicBezTo>
                    <a:pt x="11186" y="29030"/>
                    <a:pt x="10519" y="28263"/>
                    <a:pt x="11286" y="27029"/>
                  </a:cubicBezTo>
                  <a:cubicBezTo>
                    <a:pt x="11353" y="26962"/>
                    <a:pt x="11386" y="26929"/>
                    <a:pt x="11420" y="26828"/>
                  </a:cubicBezTo>
                  <a:cubicBezTo>
                    <a:pt x="12087" y="25427"/>
                    <a:pt x="11853" y="24827"/>
                    <a:pt x="10285" y="24327"/>
                  </a:cubicBezTo>
                  <a:cubicBezTo>
                    <a:pt x="9418" y="24026"/>
                    <a:pt x="8551" y="23793"/>
                    <a:pt x="7684" y="23459"/>
                  </a:cubicBezTo>
                  <a:cubicBezTo>
                    <a:pt x="7183" y="23259"/>
                    <a:pt x="6616" y="22992"/>
                    <a:pt x="6216" y="22625"/>
                  </a:cubicBezTo>
                  <a:cubicBezTo>
                    <a:pt x="5415" y="21958"/>
                    <a:pt x="5449" y="21358"/>
                    <a:pt x="6283" y="20757"/>
                  </a:cubicBezTo>
                  <a:cubicBezTo>
                    <a:pt x="6616" y="20491"/>
                    <a:pt x="6950" y="20324"/>
                    <a:pt x="7350" y="20124"/>
                  </a:cubicBezTo>
                  <a:cubicBezTo>
                    <a:pt x="8251" y="19523"/>
                    <a:pt x="8384" y="18923"/>
                    <a:pt x="7617" y="18022"/>
                  </a:cubicBezTo>
                  <a:cubicBezTo>
                    <a:pt x="7550" y="17922"/>
                    <a:pt x="7417" y="17789"/>
                    <a:pt x="7283" y="17689"/>
                  </a:cubicBezTo>
                  <a:cubicBezTo>
                    <a:pt x="4782" y="15420"/>
                    <a:pt x="3781" y="12452"/>
                    <a:pt x="3747" y="9183"/>
                  </a:cubicBezTo>
                  <a:cubicBezTo>
                    <a:pt x="3714" y="7314"/>
                    <a:pt x="3881" y="5446"/>
                    <a:pt x="4014" y="3578"/>
                  </a:cubicBezTo>
                  <a:cubicBezTo>
                    <a:pt x="4081" y="2311"/>
                    <a:pt x="4381" y="1911"/>
                    <a:pt x="5249" y="1010"/>
                  </a:cubicBezTo>
                  <a:close/>
                  <a:moveTo>
                    <a:pt x="50817" y="52199"/>
                  </a:moveTo>
                  <a:cubicBezTo>
                    <a:pt x="51267" y="52199"/>
                    <a:pt x="51715" y="52300"/>
                    <a:pt x="52115" y="52514"/>
                  </a:cubicBezTo>
                  <a:cubicBezTo>
                    <a:pt x="52949" y="52981"/>
                    <a:pt x="53316" y="53648"/>
                    <a:pt x="53316" y="54548"/>
                  </a:cubicBezTo>
                  <a:cubicBezTo>
                    <a:pt x="53283" y="55449"/>
                    <a:pt x="52682" y="56350"/>
                    <a:pt x="51815" y="56550"/>
                  </a:cubicBezTo>
                  <a:cubicBezTo>
                    <a:pt x="51708" y="56579"/>
                    <a:pt x="51589" y="56591"/>
                    <a:pt x="51465" y="56591"/>
                  </a:cubicBezTo>
                  <a:cubicBezTo>
                    <a:pt x="51167" y="56591"/>
                    <a:pt x="50840" y="56520"/>
                    <a:pt x="50581" y="56450"/>
                  </a:cubicBezTo>
                  <a:cubicBezTo>
                    <a:pt x="50214" y="56316"/>
                    <a:pt x="49914" y="56016"/>
                    <a:pt x="49480" y="55682"/>
                  </a:cubicBezTo>
                  <a:lnTo>
                    <a:pt x="49480" y="55682"/>
                  </a:lnTo>
                  <a:cubicBezTo>
                    <a:pt x="49680" y="56850"/>
                    <a:pt x="50081" y="57317"/>
                    <a:pt x="51081" y="57350"/>
                  </a:cubicBezTo>
                  <a:cubicBezTo>
                    <a:pt x="51682" y="57350"/>
                    <a:pt x="52115" y="57550"/>
                    <a:pt x="52682" y="57817"/>
                  </a:cubicBezTo>
                  <a:cubicBezTo>
                    <a:pt x="53283" y="58118"/>
                    <a:pt x="54017" y="58184"/>
                    <a:pt x="54717" y="58351"/>
                  </a:cubicBezTo>
                  <a:cubicBezTo>
                    <a:pt x="54450" y="58384"/>
                    <a:pt x="54250" y="58518"/>
                    <a:pt x="54050" y="58551"/>
                  </a:cubicBezTo>
                  <a:cubicBezTo>
                    <a:pt x="53572" y="58662"/>
                    <a:pt x="53101" y="58718"/>
                    <a:pt x="52638" y="58718"/>
                  </a:cubicBezTo>
                  <a:cubicBezTo>
                    <a:pt x="51711" y="58718"/>
                    <a:pt x="50814" y="58496"/>
                    <a:pt x="49947" y="58051"/>
                  </a:cubicBezTo>
                  <a:cubicBezTo>
                    <a:pt x="49046" y="57617"/>
                    <a:pt x="48313" y="56883"/>
                    <a:pt x="48046" y="55883"/>
                  </a:cubicBezTo>
                  <a:cubicBezTo>
                    <a:pt x="47712" y="54782"/>
                    <a:pt x="48046" y="53614"/>
                    <a:pt x="48946" y="52847"/>
                  </a:cubicBezTo>
                  <a:cubicBezTo>
                    <a:pt x="49467" y="52427"/>
                    <a:pt x="50143" y="52199"/>
                    <a:pt x="50817" y="52199"/>
                  </a:cubicBezTo>
                  <a:close/>
                  <a:moveTo>
                    <a:pt x="5210" y="0"/>
                  </a:moveTo>
                  <a:cubicBezTo>
                    <a:pt x="4715" y="0"/>
                    <a:pt x="4255" y="295"/>
                    <a:pt x="3981" y="843"/>
                  </a:cubicBezTo>
                  <a:cubicBezTo>
                    <a:pt x="3681" y="1410"/>
                    <a:pt x="3481" y="1944"/>
                    <a:pt x="3314" y="2511"/>
                  </a:cubicBezTo>
                  <a:cubicBezTo>
                    <a:pt x="2713" y="4813"/>
                    <a:pt x="2413" y="7148"/>
                    <a:pt x="2513" y="9516"/>
                  </a:cubicBezTo>
                  <a:cubicBezTo>
                    <a:pt x="2647" y="12919"/>
                    <a:pt x="3681" y="15921"/>
                    <a:pt x="6149" y="18289"/>
                  </a:cubicBezTo>
                  <a:cubicBezTo>
                    <a:pt x="6316" y="18456"/>
                    <a:pt x="6416" y="18656"/>
                    <a:pt x="6583" y="18856"/>
                  </a:cubicBezTo>
                  <a:cubicBezTo>
                    <a:pt x="6082" y="19256"/>
                    <a:pt x="5582" y="19523"/>
                    <a:pt x="5182" y="19857"/>
                  </a:cubicBezTo>
                  <a:cubicBezTo>
                    <a:pt x="4081" y="20824"/>
                    <a:pt x="3981" y="22092"/>
                    <a:pt x="4915" y="23159"/>
                  </a:cubicBezTo>
                  <a:cubicBezTo>
                    <a:pt x="5349" y="23626"/>
                    <a:pt x="5882" y="24026"/>
                    <a:pt x="6483" y="24293"/>
                  </a:cubicBezTo>
                  <a:cubicBezTo>
                    <a:pt x="7317" y="24694"/>
                    <a:pt x="8184" y="24960"/>
                    <a:pt x="9051" y="25261"/>
                  </a:cubicBezTo>
                  <a:cubicBezTo>
                    <a:pt x="9418" y="25361"/>
                    <a:pt x="9852" y="25528"/>
                    <a:pt x="10219" y="25694"/>
                  </a:cubicBezTo>
                  <a:cubicBezTo>
                    <a:pt x="9085" y="28863"/>
                    <a:pt x="9085" y="28963"/>
                    <a:pt x="12153" y="31132"/>
                  </a:cubicBezTo>
                  <a:cubicBezTo>
                    <a:pt x="11320" y="31765"/>
                    <a:pt x="10486" y="32366"/>
                    <a:pt x="9685" y="33000"/>
                  </a:cubicBezTo>
                  <a:cubicBezTo>
                    <a:pt x="7673" y="34495"/>
                    <a:pt x="5551" y="35658"/>
                    <a:pt x="3083" y="35658"/>
                  </a:cubicBezTo>
                  <a:cubicBezTo>
                    <a:pt x="2523" y="35658"/>
                    <a:pt x="1944" y="35598"/>
                    <a:pt x="1346" y="35468"/>
                  </a:cubicBezTo>
                  <a:cubicBezTo>
                    <a:pt x="1228" y="35441"/>
                    <a:pt x="1118" y="35428"/>
                    <a:pt x="1015" y="35428"/>
                  </a:cubicBezTo>
                  <a:cubicBezTo>
                    <a:pt x="355" y="35428"/>
                    <a:pt x="1" y="35961"/>
                    <a:pt x="145" y="36769"/>
                  </a:cubicBezTo>
                  <a:cubicBezTo>
                    <a:pt x="245" y="37336"/>
                    <a:pt x="478" y="37936"/>
                    <a:pt x="745" y="38437"/>
                  </a:cubicBezTo>
                  <a:cubicBezTo>
                    <a:pt x="2053" y="40809"/>
                    <a:pt x="4959" y="43041"/>
                    <a:pt x="8355" y="43041"/>
                  </a:cubicBezTo>
                  <a:cubicBezTo>
                    <a:pt x="9638" y="43041"/>
                    <a:pt x="10991" y="42723"/>
                    <a:pt x="12354" y="41973"/>
                  </a:cubicBezTo>
                  <a:cubicBezTo>
                    <a:pt x="12854" y="41672"/>
                    <a:pt x="13388" y="41439"/>
                    <a:pt x="13988" y="41139"/>
                  </a:cubicBezTo>
                  <a:cubicBezTo>
                    <a:pt x="14021" y="41639"/>
                    <a:pt x="14021" y="41973"/>
                    <a:pt x="14021" y="42306"/>
                  </a:cubicBezTo>
                  <a:cubicBezTo>
                    <a:pt x="14145" y="43388"/>
                    <a:pt x="14813" y="44155"/>
                    <a:pt x="15840" y="44155"/>
                  </a:cubicBezTo>
                  <a:cubicBezTo>
                    <a:pt x="15921" y="44155"/>
                    <a:pt x="16004" y="44151"/>
                    <a:pt x="16090" y="44141"/>
                  </a:cubicBezTo>
                  <a:cubicBezTo>
                    <a:pt x="16823" y="44041"/>
                    <a:pt x="17491" y="43774"/>
                    <a:pt x="18158" y="43507"/>
                  </a:cubicBezTo>
                  <a:cubicBezTo>
                    <a:pt x="18591" y="43307"/>
                    <a:pt x="19025" y="43007"/>
                    <a:pt x="19425" y="42807"/>
                  </a:cubicBezTo>
                  <a:cubicBezTo>
                    <a:pt x="20381" y="43545"/>
                    <a:pt x="21042" y="43912"/>
                    <a:pt x="21709" y="43912"/>
                  </a:cubicBezTo>
                  <a:cubicBezTo>
                    <a:pt x="22368" y="43912"/>
                    <a:pt x="23033" y="43553"/>
                    <a:pt x="23995" y="42840"/>
                  </a:cubicBezTo>
                  <a:cubicBezTo>
                    <a:pt x="24596" y="42373"/>
                    <a:pt x="25229" y="41839"/>
                    <a:pt x="25897" y="41372"/>
                  </a:cubicBezTo>
                  <a:cubicBezTo>
                    <a:pt x="28932" y="39137"/>
                    <a:pt x="32268" y="37703"/>
                    <a:pt x="36071" y="37369"/>
                  </a:cubicBezTo>
                  <a:cubicBezTo>
                    <a:pt x="36778" y="37308"/>
                    <a:pt x="37477" y="37278"/>
                    <a:pt x="38166" y="37278"/>
                  </a:cubicBezTo>
                  <a:cubicBezTo>
                    <a:pt x="43523" y="37278"/>
                    <a:pt x="48342" y="39093"/>
                    <a:pt x="52716" y="42373"/>
                  </a:cubicBezTo>
                  <a:cubicBezTo>
                    <a:pt x="55051" y="44141"/>
                    <a:pt x="56752" y="46342"/>
                    <a:pt x="57886" y="49044"/>
                  </a:cubicBezTo>
                  <a:cubicBezTo>
                    <a:pt x="58753" y="51146"/>
                    <a:pt x="58520" y="53147"/>
                    <a:pt x="57519" y="55115"/>
                  </a:cubicBezTo>
                  <a:cubicBezTo>
                    <a:pt x="57019" y="56049"/>
                    <a:pt x="56252" y="56783"/>
                    <a:pt x="55218" y="57150"/>
                  </a:cubicBezTo>
                  <a:cubicBezTo>
                    <a:pt x="54799" y="57290"/>
                    <a:pt x="54369" y="57441"/>
                    <a:pt x="53913" y="57441"/>
                  </a:cubicBezTo>
                  <a:cubicBezTo>
                    <a:pt x="53605" y="57441"/>
                    <a:pt x="53285" y="57372"/>
                    <a:pt x="52949" y="57184"/>
                  </a:cubicBezTo>
                  <a:cubicBezTo>
                    <a:pt x="53183" y="56883"/>
                    <a:pt x="53383" y="56683"/>
                    <a:pt x="53583" y="56450"/>
                  </a:cubicBezTo>
                  <a:cubicBezTo>
                    <a:pt x="54851" y="54782"/>
                    <a:pt x="54217" y="52447"/>
                    <a:pt x="52349" y="51546"/>
                  </a:cubicBezTo>
                  <a:cubicBezTo>
                    <a:pt x="51823" y="51316"/>
                    <a:pt x="51274" y="51207"/>
                    <a:pt x="50735" y="51207"/>
                  </a:cubicBezTo>
                  <a:cubicBezTo>
                    <a:pt x="49086" y="51207"/>
                    <a:pt x="47523" y="52222"/>
                    <a:pt x="46945" y="53881"/>
                  </a:cubicBezTo>
                  <a:cubicBezTo>
                    <a:pt x="46378" y="55682"/>
                    <a:pt x="47078" y="57684"/>
                    <a:pt x="48746" y="58851"/>
                  </a:cubicBezTo>
                  <a:cubicBezTo>
                    <a:pt x="49953" y="59696"/>
                    <a:pt x="51297" y="59995"/>
                    <a:pt x="52752" y="59995"/>
                  </a:cubicBezTo>
                  <a:cubicBezTo>
                    <a:pt x="52905" y="59995"/>
                    <a:pt x="53060" y="59992"/>
                    <a:pt x="53216" y="59986"/>
                  </a:cubicBezTo>
                  <a:cubicBezTo>
                    <a:pt x="54884" y="59852"/>
                    <a:pt x="56252" y="59052"/>
                    <a:pt x="57519" y="58051"/>
                  </a:cubicBezTo>
                  <a:cubicBezTo>
                    <a:pt x="59387" y="56550"/>
                    <a:pt x="60588" y="54715"/>
                    <a:pt x="61022" y="52347"/>
                  </a:cubicBezTo>
                  <a:cubicBezTo>
                    <a:pt x="61389" y="50612"/>
                    <a:pt x="61289" y="48944"/>
                    <a:pt x="61022" y="47310"/>
                  </a:cubicBezTo>
                  <a:cubicBezTo>
                    <a:pt x="60455" y="44274"/>
                    <a:pt x="59087" y="41539"/>
                    <a:pt x="57386" y="38970"/>
                  </a:cubicBezTo>
                  <a:cubicBezTo>
                    <a:pt x="55751" y="36469"/>
                    <a:pt x="54083" y="33934"/>
                    <a:pt x="52516" y="31365"/>
                  </a:cubicBezTo>
                  <a:cubicBezTo>
                    <a:pt x="51848" y="30298"/>
                    <a:pt x="51248" y="29130"/>
                    <a:pt x="50714" y="27963"/>
                  </a:cubicBezTo>
                  <a:cubicBezTo>
                    <a:pt x="49347" y="24860"/>
                    <a:pt x="48780" y="21691"/>
                    <a:pt x="49680" y="18356"/>
                  </a:cubicBezTo>
                  <a:cubicBezTo>
                    <a:pt x="49714" y="18122"/>
                    <a:pt x="49747" y="17922"/>
                    <a:pt x="49780" y="17655"/>
                  </a:cubicBezTo>
                  <a:cubicBezTo>
                    <a:pt x="49935" y="16081"/>
                    <a:pt x="49175" y="15135"/>
                    <a:pt x="47659" y="15135"/>
                  </a:cubicBezTo>
                  <a:cubicBezTo>
                    <a:pt x="47537" y="15135"/>
                    <a:pt x="47410" y="15141"/>
                    <a:pt x="47279" y="15153"/>
                  </a:cubicBezTo>
                  <a:cubicBezTo>
                    <a:pt x="46778" y="15187"/>
                    <a:pt x="46278" y="15320"/>
                    <a:pt x="45611" y="15454"/>
                  </a:cubicBezTo>
                  <a:cubicBezTo>
                    <a:pt x="45377" y="14186"/>
                    <a:pt x="45511" y="13119"/>
                    <a:pt x="45577" y="11985"/>
                  </a:cubicBezTo>
                  <a:cubicBezTo>
                    <a:pt x="45611" y="11351"/>
                    <a:pt x="45677" y="10684"/>
                    <a:pt x="45544" y="10083"/>
                  </a:cubicBezTo>
                  <a:cubicBezTo>
                    <a:pt x="45400" y="9387"/>
                    <a:pt x="44963" y="9002"/>
                    <a:pt x="44406" y="9002"/>
                  </a:cubicBezTo>
                  <a:cubicBezTo>
                    <a:pt x="44188" y="9002"/>
                    <a:pt x="43953" y="9061"/>
                    <a:pt x="43709" y="9183"/>
                  </a:cubicBezTo>
                  <a:cubicBezTo>
                    <a:pt x="43042" y="9549"/>
                    <a:pt x="42375" y="10117"/>
                    <a:pt x="41875" y="10684"/>
                  </a:cubicBezTo>
                  <a:cubicBezTo>
                    <a:pt x="40741" y="12085"/>
                    <a:pt x="40173" y="13686"/>
                    <a:pt x="39940" y="15420"/>
                  </a:cubicBezTo>
                  <a:cubicBezTo>
                    <a:pt x="39840" y="16321"/>
                    <a:pt x="39840" y="17288"/>
                    <a:pt x="39773" y="18289"/>
                  </a:cubicBezTo>
                  <a:cubicBezTo>
                    <a:pt x="39506" y="18256"/>
                    <a:pt x="39239" y="18189"/>
                    <a:pt x="39039" y="18189"/>
                  </a:cubicBezTo>
                  <a:cubicBezTo>
                    <a:pt x="38902" y="18173"/>
                    <a:pt x="38770" y="18166"/>
                    <a:pt x="38642" y="18166"/>
                  </a:cubicBezTo>
                  <a:cubicBezTo>
                    <a:pt x="37411" y="18166"/>
                    <a:pt x="36671" y="18890"/>
                    <a:pt x="36671" y="20190"/>
                  </a:cubicBezTo>
                  <a:cubicBezTo>
                    <a:pt x="36671" y="20991"/>
                    <a:pt x="36938" y="21758"/>
                    <a:pt x="37171" y="22525"/>
                  </a:cubicBezTo>
                  <a:cubicBezTo>
                    <a:pt x="37238" y="22826"/>
                    <a:pt x="37405" y="23092"/>
                    <a:pt x="37572" y="23459"/>
                  </a:cubicBezTo>
                  <a:cubicBezTo>
                    <a:pt x="37338" y="23426"/>
                    <a:pt x="37205" y="23426"/>
                    <a:pt x="37105" y="23359"/>
                  </a:cubicBezTo>
                  <a:cubicBezTo>
                    <a:pt x="31367" y="20357"/>
                    <a:pt x="26330" y="16588"/>
                    <a:pt x="23095" y="10784"/>
                  </a:cubicBezTo>
                  <a:cubicBezTo>
                    <a:pt x="22761" y="10150"/>
                    <a:pt x="22327" y="9583"/>
                    <a:pt x="21827" y="9082"/>
                  </a:cubicBezTo>
                  <a:cubicBezTo>
                    <a:pt x="21396" y="8651"/>
                    <a:pt x="20971" y="8440"/>
                    <a:pt x="20561" y="8440"/>
                  </a:cubicBezTo>
                  <a:cubicBezTo>
                    <a:pt x="20082" y="8440"/>
                    <a:pt x="19623" y="8726"/>
                    <a:pt x="19192" y="9283"/>
                  </a:cubicBezTo>
                  <a:cubicBezTo>
                    <a:pt x="18892" y="9650"/>
                    <a:pt x="18591" y="9983"/>
                    <a:pt x="18258" y="10350"/>
                  </a:cubicBezTo>
                  <a:cubicBezTo>
                    <a:pt x="17491" y="9750"/>
                    <a:pt x="17224" y="8982"/>
                    <a:pt x="16857" y="8282"/>
                  </a:cubicBezTo>
                  <a:cubicBezTo>
                    <a:pt x="16323" y="7248"/>
                    <a:pt x="15856" y="6147"/>
                    <a:pt x="15222" y="5180"/>
                  </a:cubicBezTo>
                  <a:cubicBezTo>
                    <a:pt x="14753" y="4476"/>
                    <a:pt x="14261" y="4127"/>
                    <a:pt x="13692" y="4127"/>
                  </a:cubicBezTo>
                  <a:cubicBezTo>
                    <a:pt x="13290" y="4127"/>
                    <a:pt x="12851" y="4301"/>
                    <a:pt x="12354" y="4646"/>
                  </a:cubicBezTo>
                  <a:cubicBezTo>
                    <a:pt x="11907" y="4958"/>
                    <a:pt x="11534" y="5111"/>
                    <a:pt x="11187" y="5111"/>
                  </a:cubicBezTo>
                  <a:cubicBezTo>
                    <a:pt x="10755" y="5111"/>
                    <a:pt x="10362" y="4875"/>
                    <a:pt x="9919" y="4412"/>
                  </a:cubicBezTo>
                  <a:cubicBezTo>
                    <a:pt x="9151" y="3612"/>
                    <a:pt x="8484" y="2678"/>
                    <a:pt x="7717" y="1911"/>
                  </a:cubicBezTo>
                  <a:cubicBezTo>
                    <a:pt x="7217" y="1344"/>
                    <a:pt x="6683" y="776"/>
                    <a:pt x="6082" y="309"/>
                  </a:cubicBezTo>
                  <a:cubicBezTo>
                    <a:pt x="5800" y="101"/>
                    <a:pt x="5499" y="0"/>
                    <a:pt x="5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1840650" y="3924075"/>
              <a:ext cx="898175" cy="371975"/>
            </a:xfrm>
            <a:custGeom>
              <a:avLst/>
              <a:gdLst/>
              <a:ahLst/>
              <a:cxnLst/>
              <a:rect l="l" t="t" r="r" b="b"/>
              <a:pathLst>
                <a:path w="35927" h="14879" extrusionOk="0">
                  <a:moveTo>
                    <a:pt x="1" y="1"/>
                  </a:moveTo>
                  <a:cubicBezTo>
                    <a:pt x="434" y="635"/>
                    <a:pt x="868" y="1135"/>
                    <a:pt x="1435" y="1469"/>
                  </a:cubicBezTo>
                  <a:cubicBezTo>
                    <a:pt x="3303" y="2636"/>
                    <a:pt x="5171" y="3804"/>
                    <a:pt x="7072" y="4804"/>
                  </a:cubicBezTo>
                  <a:cubicBezTo>
                    <a:pt x="11042" y="6839"/>
                    <a:pt x="15312" y="8173"/>
                    <a:pt x="19615" y="9341"/>
                  </a:cubicBezTo>
                  <a:cubicBezTo>
                    <a:pt x="19982" y="9474"/>
                    <a:pt x="20382" y="9541"/>
                    <a:pt x="20749" y="9674"/>
                  </a:cubicBezTo>
                  <a:cubicBezTo>
                    <a:pt x="20568" y="9804"/>
                    <a:pt x="20407" y="9853"/>
                    <a:pt x="20266" y="9853"/>
                  </a:cubicBezTo>
                  <a:cubicBezTo>
                    <a:pt x="20225" y="9853"/>
                    <a:pt x="20186" y="9849"/>
                    <a:pt x="20148" y="9841"/>
                  </a:cubicBezTo>
                  <a:cubicBezTo>
                    <a:pt x="17880" y="9441"/>
                    <a:pt x="15645" y="9107"/>
                    <a:pt x="13444" y="8540"/>
                  </a:cubicBezTo>
                  <a:cubicBezTo>
                    <a:pt x="10375" y="7773"/>
                    <a:pt x="7339" y="6839"/>
                    <a:pt x="4304" y="5972"/>
                  </a:cubicBezTo>
                  <a:cubicBezTo>
                    <a:pt x="4137" y="5905"/>
                    <a:pt x="3903" y="5905"/>
                    <a:pt x="3703" y="5872"/>
                  </a:cubicBezTo>
                  <a:lnTo>
                    <a:pt x="3703" y="5872"/>
                  </a:lnTo>
                  <a:cubicBezTo>
                    <a:pt x="4470" y="6472"/>
                    <a:pt x="5304" y="6872"/>
                    <a:pt x="6138" y="7206"/>
                  </a:cubicBezTo>
                  <a:cubicBezTo>
                    <a:pt x="10975" y="9207"/>
                    <a:pt x="16012" y="10141"/>
                    <a:pt x="21149" y="10809"/>
                  </a:cubicBezTo>
                  <a:cubicBezTo>
                    <a:pt x="25852" y="11442"/>
                    <a:pt x="30422" y="12510"/>
                    <a:pt x="34759" y="14478"/>
                  </a:cubicBezTo>
                  <a:cubicBezTo>
                    <a:pt x="35126" y="14645"/>
                    <a:pt x="35493" y="14778"/>
                    <a:pt x="35860" y="14878"/>
                  </a:cubicBezTo>
                  <a:cubicBezTo>
                    <a:pt x="35893" y="14845"/>
                    <a:pt x="35893" y="14778"/>
                    <a:pt x="35926" y="14711"/>
                  </a:cubicBezTo>
                  <a:lnTo>
                    <a:pt x="33558" y="13477"/>
                  </a:lnTo>
                  <a:cubicBezTo>
                    <a:pt x="29388" y="11442"/>
                    <a:pt x="24952" y="9941"/>
                    <a:pt x="20382" y="8774"/>
                  </a:cubicBezTo>
                  <a:cubicBezTo>
                    <a:pt x="13310" y="6939"/>
                    <a:pt x="6505" y="4371"/>
                    <a:pt x="434" y="168"/>
                  </a:cubicBezTo>
                  <a:cubicBezTo>
                    <a:pt x="301" y="101"/>
                    <a:pt x="134" y="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1936550" y="3655550"/>
              <a:ext cx="357775" cy="327775"/>
            </a:xfrm>
            <a:custGeom>
              <a:avLst/>
              <a:gdLst/>
              <a:ahLst/>
              <a:cxnLst/>
              <a:rect l="l" t="t" r="r" b="b"/>
              <a:pathLst>
                <a:path w="14311" h="13111" extrusionOk="0">
                  <a:moveTo>
                    <a:pt x="1" y="1"/>
                  </a:moveTo>
                  <a:lnTo>
                    <a:pt x="1" y="1"/>
                  </a:lnTo>
                  <a:cubicBezTo>
                    <a:pt x="301" y="1002"/>
                    <a:pt x="701" y="1936"/>
                    <a:pt x="1202" y="2836"/>
                  </a:cubicBezTo>
                  <a:cubicBezTo>
                    <a:pt x="4270" y="7907"/>
                    <a:pt x="9040" y="10875"/>
                    <a:pt x="14311" y="13110"/>
                  </a:cubicBezTo>
                  <a:cubicBezTo>
                    <a:pt x="12476" y="11909"/>
                    <a:pt x="10608" y="10775"/>
                    <a:pt x="8840" y="9441"/>
                  </a:cubicBezTo>
                  <a:cubicBezTo>
                    <a:pt x="7106" y="8107"/>
                    <a:pt x="5371" y="6706"/>
                    <a:pt x="3870" y="5105"/>
                  </a:cubicBezTo>
                  <a:cubicBezTo>
                    <a:pt x="2436" y="3537"/>
                    <a:pt x="1302" y="170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1755600" y="3716425"/>
              <a:ext cx="459500" cy="365300"/>
            </a:xfrm>
            <a:custGeom>
              <a:avLst/>
              <a:gdLst/>
              <a:ahLst/>
              <a:cxnLst/>
              <a:rect l="l" t="t" r="r" b="b"/>
              <a:pathLst>
                <a:path w="18380" h="14612" extrusionOk="0">
                  <a:moveTo>
                    <a:pt x="0" y="1"/>
                  </a:moveTo>
                  <a:lnTo>
                    <a:pt x="0" y="1"/>
                  </a:lnTo>
                  <a:cubicBezTo>
                    <a:pt x="200" y="401"/>
                    <a:pt x="334" y="768"/>
                    <a:pt x="567" y="1135"/>
                  </a:cubicBezTo>
                  <a:cubicBezTo>
                    <a:pt x="1268" y="2136"/>
                    <a:pt x="2002" y="3170"/>
                    <a:pt x="2769" y="4137"/>
                  </a:cubicBezTo>
                  <a:cubicBezTo>
                    <a:pt x="6538" y="8507"/>
                    <a:pt x="11342" y="11509"/>
                    <a:pt x="16545" y="13911"/>
                  </a:cubicBezTo>
                  <a:cubicBezTo>
                    <a:pt x="17112" y="14144"/>
                    <a:pt x="17746" y="14345"/>
                    <a:pt x="18380" y="14611"/>
                  </a:cubicBezTo>
                  <a:cubicBezTo>
                    <a:pt x="15011" y="12510"/>
                    <a:pt x="11408" y="10842"/>
                    <a:pt x="8206" y="8474"/>
                  </a:cubicBezTo>
                  <a:cubicBezTo>
                    <a:pt x="5037" y="6105"/>
                    <a:pt x="2335" y="323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1695550" y="4261525"/>
              <a:ext cx="602125" cy="171275"/>
            </a:xfrm>
            <a:custGeom>
              <a:avLst/>
              <a:gdLst/>
              <a:ahLst/>
              <a:cxnLst/>
              <a:rect l="l" t="t" r="r" b="b"/>
              <a:pathLst>
                <a:path w="24085" h="6851" extrusionOk="0">
                  <a:moveTo>
                    <a:pt x="20634" y="1"/>
                  </a:moveTo>
                  <a:cubicBezTo>
                    <a:pt x="20506" y="1"/>
                    <a:pt x="20377" y="4"/>
                    <a:pt x="20248" y="13"/>
                  </a:cubicBezTo>
                  <a:cubicBezTo>
                    <a:pt x="16679" y="213"/>
                    <a:pt x="13143" y="546"/>
                    <a:pt x="9607" y="880"/>
                  </a:cubicBezTo>
                  <a:cubicBezTo>
                    <a:pt x="9407" y="880"/>
                    <a:pt x="9140" y="1013"/>
                    <a:pt x="8940" y="1113"/>
                  </a:cubicBezTo>
                  <a:cubicBezTo>
                    <a:pt x="8940" y="1180"/>
                    <a:pt x="8940" y="1280"/>
                    <a:pt x="8974" y="1347"/>
                  </a:cubicBezTo>
                  <a:cubicBezTo>
                    <a:pt x="9807" y="1480"/>
                    <a:pt x="10675" y="1614"/>
                    <a:pt x="11509" y="1714"/>
                  </a:cubicBezTo>
                  <a:cubicBezTo>
                    <a:pt x="9248" y="2683"/>
                    <a:pt x="7144" y="4120"/>
                    <a:pt x="4591" y="4120"/>
                  </a:cubicBezTo>
                  <a:cubicBezTo>
                    <a:pt x="4507" y="4120"/>
                    <a:pt x="4422" y="4119"/>
                    <a:pt x="4337" y="4115"/>
                  </a:cubicBezTo>
                  <a:lnTo>
                    <a:pt x="4337" y="4115"/>
                  </a:lnTo>
                  <a:cubicBezTo>
                    <a:pt x="4878" y="4456"/>
                    <a:pt x="5426" y="4559"/>
                    <a:pt x="5982" y="4559"/>
                  </a:cubicBezTo>
                  <a:cubicBezTo>
                    <a:pt x="6625" y="4559"/>
                    <a:pt x="7277" y="4421"/>
                    <a:pt x="7939" y="4349"/>
                  </a:cubicBezTo>
                  <a:lnTo>
                    <a:pt x="7939" y="4349"/>
                  </a:lnTo>
                  <a:cubicBezTo>
                    <a:pt x="6805" y="5183"/>
                    <a:pt x="5504" y="5717"/>
                    <a:pt x="4170" y="5817"/>
                  </a:cubicBezTo>
                  <a:cubicBezTo>
                    <a:pt x="3984" y="5826"/>
                    <a:pt x="3797" y="5830"/>
                    <a:pt x="3611" y="5830"/>
                  </a:cubicBezTo>
                  <a:cubicBezTo>
                    <a:pt x="2460" y="5830"/>
                    <a:pt x="1292" y="5674"/>
                    <a:pt x="0" y="5617"/>
                  </a:cubicBezTo>
                  <a:lnTo>
                    <a:pt x="0" y="5617"/>
                  </a:lnTo>
                  <a:cubicBezTo>
                    <a:pt x="1168" y="6450"/>
                    <a:pt x="2335" y="6851"/>
                    <a:pt x="3670" y="6851"/>
                  </a:cubicBezTo>
                  <a:cubicBezTo>
                    <a:pt x="5037" y="6851"/>
                    <a:pt x="6372" y="6450"/>
                    <a:pt x="7606" y="5850"/>
                  </a:cubicBezTo>
                  <a:cubicBezTo>
                    <a:pt x="8707" y="5316"/>
                    <a:pt x="9807" y="4716"/>
                    <a:pt x="10875" y="4115"/>
                  </a:cubicBezTo>
                  <a:cubicBezTo>
                    <a:pt x="14010" y="2348"/>
                    <a:pt x="17380" y="1447"/>
                    <a:pt x="20949" y="1047"/>
                  </a:cubicBezTo>
                  <a:cubicBezTo>
                    <a:pt x="21916" y="846"/>
                    <a:pt x="22850" y="780"/>
                    <a:pt x="24084" y="646"/>
                  </a:cubicBezTo>
                  <a:cubicBezTo>
                    <a:pt x="23684" y="446"/>
                    <a:pt x="23617" y="313"/>
                    <a:pt x="23451" y="313"/>
                  </a:cubicBezTo>
                  <a:cubicBezTo>
                    <a:pt x="22483" y="195"/>
                    <a:pt x="21567" y="1"/>
                    <a:pt x="20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2044975" y="4298550"/>
              <a:ext cx="469525" cy="167625"/>
            </a:xfrm>
            <a:custGeom>
              <a:avLst/>
              <a:gdLst/>
              <a:ahLst/>
              <a:cxnLst/>
              <a:rect l="l" t="t" r="r" b="b"/>
              <a:pathLst>
                <a:path w="18781" h="6705" extrusionOk="0">
                  <a:moveTo>
                    <a:pt x="13528" y="1"/>
                  </a:moveTo>
                  <a:cubicBezTo>
                    <a:pt x="10653" y="1"/>
                    <a:pt x="7809" y="403"/>
                    <a:pt x="5004" y="1400"/>
                  </a:cubicBezTo>
                  <a:cubicBezTo>
                    <a:pt x="5004" y="1500"/>
                    <a:pt x="5004" y="1634"/>
                    <a:pt x="5037" y="1700"/>
                  </a:cubicBezTo>
                  <a:cubicBezTo>
                    <a:pt x="6104" y="1534"/>
                    <a:pt x="7139" y="1400"/>
                    <a:pt x="8173" y="1233"/>
                  </a:cubicBezTo>
                  <a:lnTo>
                    <a:pt x="8173" y="1233"/>
                  </a:lnTo>
                  <a:cubicBezTo>
                    <a:pt x="5204" y="2701"/>
                    <a:pt x="2335" y="4236"/>
                    <a:pt x="0" y="6704"/>
                  </a:cubicBezTo>
                  <a:cubicBezTo>
                    <a:pt x="2435" y="5503"/>
                    <a:pt x="4537" y="3802"/>
                    <a:pt x="7172" y="2968"/>
                  </a:cubicBezTo>
                  <a:lnTo>
                    <a:pt x="7172" y="2968"/>
                  </a:lnTo>
                  <a:cubicBezTo>
                    <a:pt x="6838" y="3368"/>
                    <a:pt x="6438" y="3702"/>
                    <a:pt x="6038" y="4069"/>
                  </a:cubicBezTo>
                  <a:cubicBezTo>
                    <a:pt x="5704" y="4402"/>
                    <a:pt x="5371" y="4736"/>
                    <a:pt x="5004" y="5070"/>
                  </a:cubicBezTo>
                  <a:cubicBezTo>
                    <a:pt x="5037" y="5170"/>
                    <a:pt x="5137" y="5236"/>
                    <a:pt x="5170" y="5336"/>
                  </a:cubicBezTo>
                  <a:cubicBezTo>
                    <a:pt x="9107" y="2001"/>
                    <a:pt x="13843" y="1033"/>
                    <a:pt x="18780" y="400"/>
                  </a:cubicBezTo>
                  <a:cubicBezTo>
                    <a:pt x="17020" y="148"/>
                    <a:pt x="15268" y="1"/>
                    <a:pt x="1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2841375" y="4762600"/>
              <a:ext cx="72575" cy="69650"/>
            </a:xfrm>
            <a:custGeom>
              <a:avLst/>
              <a:gdLst/>
              <a:ahLst/>
              <a:cxnLst/>
              <a:rect l="l" t="t" r="r" b="b"/>
              <a:pathLst>
                <a:path w="2903" h="2786" extrusionOk="0">
                  <a:moveTo>
                    <a:pt x="1054" y="0"/>
                  </a:moveTo>
                  <a:cubicBezTo>
                    <a:pt x="648" y="0"/>
                    <a:pt x="287" y="209"/>
                    <a:pt x="0" y="618"/>
                  </a:cubicBezTo>
                  <a:cubicBezTo>
                    <a:pt x="1968" y="784"/>
                    <a:pt x="2168" y="951"/>
                    <a:pt x="2202" y="2786"/>
                  </a:cubicBezTo>
                  <a:cubicBezTo>
                    <a:pt x="2902" y="1618"/>
                    <a:pt x="2769" y="751"/>
                    <a:pt x="1868" y="251"/>
                  </a:cubicBezTo>
                  <a:cubicBezTo>
                    <a:pt x="1584" y="83"/>
                    <a:pt x="131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5"/>
          <p:cNvGrpSpPr/>
          <p:nvPr/>
        </p:nvGrpSpPr>
        <p:grpSpPr>
          <a:xfrm rot="10800000" flipH="1">
            <a:off x="3990360" y="4166141"/>
            <a:ext cx="1163276" cy="707274"/>
            <a:chOff x="2960625" y="806025"/>
            <a:chExt cx="1600325" cy="973000"/>
          </a:xfrm>
        </p:grpSpPr>
        <p:sp>
          <p:nvSpPr>
            <p:cNvPr id="339" name="Google Shape;339;p35"/>
            <p:cNvSpPr/>
            <p:nvPr/>
          </p:nvSpPr>
          <p:spPr>
            <a:xfrm>
              <a:off x="3165775" y="1074550"/>
              <a:ext cx="211825" cy="41050"/>
            </a:xfrm>
            <a:custGeom>
              <a:avLst/>
              <a:gdLst/>
              <a:ahLst/>
              <a:cxnLst/>
              <a:rect l="l" t="t" r="r" b="b"/>
              <a:pathLst>
                <a:path w="8473" h="1642" extrusionOk="0">
                  <a:moveTo>
                    <a:pt x="0" y="0"/>
                  </a:moveTo>
                  <a:lnTo>
                    <a:pt x="0" y="0"/>
                  </a:lnTo>
                  <a:cubicBezTo>
                    <a:pt x="623" y="1067"/>
                    <a:pt x="2279" y="1641"/>
                    <a:pt x="4069" y="1641"/>
                  </a:cubicBezTo>
                  <a:cubicBezTo>
                    <a:pt x="5636" y="1641"/>
                    <a:pt x="7305" y="1201"/>
                    <a:pt x="8473" y="267"/>
                  </a:cubicBezTo>
                  <a:lnTo>
                    <a:pt x="8473" y="267"/>
                  </a:lnTo>
                  <a:cubicBezTo>
                    <a:pt x="7050" y="790"/>
                    <a:pt x="5660" y="1097"/>
                    <a:pt x="4281" y="1097"/>
                  </a:cubicBezTo>
                  <a:cubicBezTo>
                    <a:pt x="2848" y="1097"/>
                    <a:pt x="1428" y="76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3670300" y="1329725"/>
              <a:ext cx="29200" cy="250200"/>
            </a:xfrm>
            <a:custGeom>
              <a:avLst/>
              <a:gdLst/>
              <a:ahLst/>
              <a:cxnLst/>
              <a:rect l="l" t="t" r="r" b="b"/>
              <a:pathLst>
                <a:path w="1168" h="10008" extrusionOk="0">
                  <a:moveTo>
                    <a:pt x="0" y="1"/>
                  </a:moveTo>
                  <a:lnTo>
                    <a:pt x="0" y="10008"/>
                  </a:lnTo>
                  <a:cubicBezTo>
                    <a:pt x="1168" y="6672"/>
                    <a:pt x="501" y="33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960625" y="806025"/>
              <a:ext cx="1600325" cy="973000"/>
            </a:xfrm>
            <a:custGeom>
              <a:avLst/>
              <a:gdLst/>
              <a:ahLst/>
              <a:cxnLst/>
              <a:rect l="l" t="t" r="r" b="b"/>
              <a:pathLst>
                <a:path w="64013" h="38920" extrusionOk="0">
                  <a:moveTo>
                    <a:pt x="31956" y="1168"/>
                  </a:moveTo>
                  <a:cubicBezTo>
                    <a:pt x="32090" y="1168"/>
                    <a:pt x="33257" y="1701"/>
                    <a:pt x="33424" y="1802"/>
                  </a:cubicBezTo>
                  <a:cubicBezTo>
                    <a:pt x="33758" y="1968"/>
                    <a:pt x="34091" y="2035"/>
                    <a:pt x="34425" y="2168"/>
                  </a:cubicBezTo>
                  <a:cubicBezTo>
                    <a:pt x="35526" y="2535"/>
                    <a:pt x="35792" y="2836"/>
                    <a:pt x="35692" y="3636"/>
                  </a:cubicBezTo>
                  <a:cubicBezTo>
                    <a:pt x="35559" y="4604"/>
                    <a:pt x="35092" y="5037"/>
                    <a:pt x="34025" y="5137"/>
                  </a:cubicBezTo>
                  <a:cubicBezTo>
                    <a:pt x="33891" y="5137"/>
                    <a:pt x="33758" y="5171"/>
                    <a:pt x="33591" y="5271"/>
                  </a:cubicBezTo>
                  <a:cubicBezTo>
                    <a:pt x="33891" y="5971"/>
                    <a:pt x="34525" y="6005"/>
                    <a:pt x="35059" y="6105"/>
                  </a:cubicBezTo>
                  <a:cubicBezTo>
                    <a:pt x="35592" y="6171"/>
                    <a:pt x="36126" y="6138"/>
                    <a:pt x="36693" y="6171"/>
                  </a:cubicBezTo>
                  <a:cubicBezTo>
                    <a:pt x="37627" y="6305"/>
                    <a:pt x="38094" y="6838"/>
                    <a:pt x="38061" y="7806"/>
                  </a:cubicBezTo>
                  <a:cubicBezTo>
                    <a:pt x="37961" y="8640"/>
                    <a:pt x="37594" y="9340"/>
                    <a:pt x="36893" y="9841"/>
                  </a:cubicBezTo>
                  <a:cubicBezTo>
                    <a:pt x="36193" y="10341"/>
                    <a:pt x="35459" y="10808"/>
                    <a:pt x="34625" y="11342"/>
                  </a:cubicBezTo>
                  <a:cubicBezTo>
                    <a:pt x="34625" y="10174"/>
                    <a:pt x="36093" y="9140"/>
                    <a:pt x="36193" y="7305"/>
                  </a:cubicBezTo>
                  <a:lnTo>
                    <a:pt x="36193" y="7305"/>
                  </a:lnTo>
                  <a:cubicBezTo>
                    <a:pt x="35868" y="7760"/>
                    <a:pt x="34372" y="9544"/>
                    <a:pt x="34233" y="9544"/>
                  </a:cubicBezTo>
                  <a:cubicBezTo>
                    <a:pt x="34229" y="9544"/>
                    <a:pt x="34226" y="9543"/>
                    <a:pt x="34225" y="9540"/>
                  </a:cubicBezTo>
                  <a:cubicBezTo>
                    <a:pt x="34291" y="8940"/>
                    <a:pt x="34358" y="8306"/>
                    <a:pt x="34425" y="7672"/>
                  </a:cubicBezTo>
                  <a:cubicBezTo>
                    <a:pt x="34424" y="7672"/>
                    <a:pt x="34424" y="7672"/>
                    <a:pt x="34423" y="7672"/>
                  </a:cubicBezTo>
                  <a:cubicBezTo>
                    <a:pt x="34367" y="7672"/>
                    <a:pt x="33551" y="8751"/>
                    <a:pt x="33091" y="9507"/>
                  </a:cubicBezTo>
                  <a:cubicBezTo>
                    <a:pt x="32624" y="7339"/>
                    <a:pt x="32090" y="3236"/>
                    <a:pt x="31956" y="3236"/>
                  </a:cubicBezTo>
                  <a:cubicBezTo>
                    <a:pt x="31890" y="3236"/>
                    <a:pt x="31289" y="7339"/>
                    <a:pt x="30856" y="9507"/>
                  </a:cubicBezTo>
                  <a:cubicBezTo>
                    <a:pt x="30396" y="8719"/>
                    <a:pt x="29612" y="7672"/>
                    <a:pt x="29525" y="7672"/>
                  </a:cubicBezTo>
                  <a:cubicBezTo>
                    <a:pt x="29524" y="7672"/>
                    <a:pt x="29522" y="7672"/>
                    <a:pt x="29521" y="7672"/>
                  </a:cubicBezTo>
                  <a:cubicBezTo>
                    <a:pt x="29588" y="8306"/>
                    <a:pt x="29621" y="8940"/>
                    <a:pt x="29721" y="9540"/>
                  </a:cubicBezTo>
                  <a:cubicBezTo>
                    <a:pt x="29720" y="9542"/>
                    <a:pt x="29717" y="9542"/>
                    <a:pt x="29715" y="9542"/>
                  </a:cubicBezTo>
                  <a:cubicBezTo>
                    <a:pt x="29567" y="9542"/>
                    <a:pt x="28081" y="7764"/>
                    <a:pt x="27753" y="7305"/>
                  </a:cubicBezTo>
                  <a:lnTo>
                    <a:pt x="27753" y="7305"/>
                  </a:lnTo>
                  <a:cubicBezTo>
                    <a:pt x="27853" y="9140"/>
                    <a:pt x="29288" y="10174"/>
                    <a:pt x="29288" y="11342"/>
                  </a:cubicBezTo>
                  <a:cubicBezTo>
                    <a:pt x="28454" y="10808"/>
                    <a:pt x="27753" y="10341"/>
                    <a:pt x="27053" y="9841"/>
                  </a:cubicBezTo>
                  <a:cubicBezTo>
                    <a:pt x="26352" y="9340"/>
                    <a:pt x="25952" y="8640"/>
                    <a:pt x="25885" y="7806"/>
                  </a:cubicBezTo>
                  <a:cubicBezTo>
                    <a:pt x="25785" y="6838"/>
                    <a:pt x="26252" y="6271"/>
                    <a:pt x="27253" y="6171"/>
                  </a:cubicBezTo>
                  <a:cubicBezTo>
                    <a:pt x="27787" y="6138"/>
                    <a:pt x="28354" y="6171"/>
                    <a:pt x="28888" y="6105"/>
                  </a:cubicBezTo>
                  <a:cubicBezTo>
                    <a:pt x="29421" y="6005"/>
                    <a:pt x="30055" y="5971"/>
                    <a:pt x="30355" y="5271"/>
                  </a:cubicBezTo>
                  <a:cubicBezTo>
                    <a:pt x="30188" y="5204"/>
                    <a:pt x="30055" y="5171"/>
                    <a:pt x="29922" y="5137"/>
                  </a:cubicBezTo>
                  <a:cubicBezTo>
                    <a:pt x="28854" y="5004"/>
                    <a:pt x="28387" y="4604"/>
                    <a:pt x="28254" y="3636"/>
                  </a:cubicBezTo>
                  <a:cubicBezTo>
                    <a:pt x="28187" y="2869"/>
                    <a:pt x="28421" y="2602"/>
                    <a:pt x="29521" y="2168"/>
                  </a:cubicBezTo>
                  <a:cubicBezTo>
                    <a:pt x="29855" y="2035"/>
                    <a:pt x="30222" y="1968"/>
                    <a:pt x="30522" y="1802"/>
                  </a:cubicBezTo>
                  <a:cubicBezTo>
                    <a:pt x="30689" y="1701"/>
                    <a:pt x="31856" y="1168"/>
                    <a:pt x="31956" y="1168"/>
                  </a:cubicBezTo>
                  <a:close/>
                  <a:moveTo>
                    <a:pt x="6821" y="8704"/>
                  </a:moveTo>
                  <a:cubicBezTo>
                    <a:pt x="7255" y="8704"/>
                    <a:pt x="7672" y="8922"/>
                    <a:pt x="8073" y="9040"/>
                  </a:cubicBezTo>
                  <a:cubicBezTo>
                    <a:pt x="9340" y="9440"/>
                    <a:pt x="10541" y="9841"/>
                    <a:pt x="11842" y="10141"/>
                  </a:cubicBezTo>
                  <a:cubicBezTo>
                    <a:pt x="12402" y="10267"/>
                    <a:pt x="12959" y="10318"/>
                    <a:pt x="13514" y="10318"/>
                  </a:cubicBezTo>
                  <a:cubicBezTo>
                    <a:pt x="15009" y="10318"/>
                    <a:pt x="16487" y="9950"/>
                    <a:pt x="17946" y="9707"/>
                  </a:cubicBezTo>
                  <a:cubicBezTo>
                    <a:pt x="18918" y="9547"/>
                    <a:pt x="19878" y="9460"/>
                    <a:pt x="20822" y="9460"/>
                  </a:cubicBezTo>
                  <a:cubicBezTo>
                    <a:pt x="23408" y="9460"/>
                    <a:pt x="25872" y="10111"/>
                    <a:pt x="28120" y="11675"/>
                  </a:cubicBezTo>
                  <a:cubicBezTo>
                    <a:pt x="28687" y="12076"/>
                    <a:pt x="29088" y="12476"/>
                    <a:pt x="29588" y="12910"/>
                  </a:cubicBezTo>
                  <a:cubicBezTo>
                    <a:pt x="29555" y="12976"/>
                    <a:pt x="29455" y="13076"/>
                    <a:pt x="29421" y="13110"/>
                  </a:cubicBezTo>
                  <a:cubicBezTo>
                    <a:pt x="29288" y="13010"/>
                    <a:pt x="29121" y="12976"/>
                    <a:pt x="29021" y="12910"/>
                  </a:cubicBezTo>
                  <a:cubicBezTo>
                    <a:pt x="27053" y="11386"/>
                    <a:pt x="24978" y="10735"/>
                    <a:pt x="22795" y="10735"/>
                  </a:cubicBezTo>
                  <a:cubicBezTo>
                    <a:pt x="21537" y="10735"/>
                    <a:pt x="20243" y="10951"/>
                    <a:pt x="18914" y="11342"/>
                  </a:cubicBezTo>
                  <a:cubicBezTo>
                    <a:pt x="17213" y="11842"/>
                    <a:pt x="15711" y="12709"/>
                    <a:pt x="14277" y="13777"/>
                  </a:cubicBezTo>
                  <a:cubicBezTo>
                    <a:pt x="13677" y="14210"/>
                    <a:pt x="13043" y="14644"/>
                    <a:pt x="12442" y="15144"/>
                  </a:cubicBezTo>
                  <a:cubicBezTo>
                    <a:pt x="10675" y="16612"/>
                    <a:pt x="8673" y="17513"/>
                    <a:pt x="6371" y="17846"/>
                  </a:cubicBezTo>
                  <a:cubicBezTo>
                    <a:pt x="6676" y="17879"/>
                    <a:pt x="6979" y="17897"/>
                    <a:pt x="7280" y="17897"/>
                  </a:cubicBezTo>
                  <a:cubicBezTo>
                    <a:pt x="8494" y="17897"/>
                    <a:pt x="9665" y="17614"/>
                    <a:pt x="10708" y="16946"/>
                  </a:cubicBezTo>
                  <a:cubicBezTo>
                    <a:pt x="12009" y="16112"/>
                    <a:pt x="13243" y="15211"/>
                    <a:pt x="14511" y="14377"/>
                  </a:cubicBezTo>
                  <a:cubicBezTo>
                    <a:pt x="16245" y="13176"/>
                    <a:pt x="18180" y="12276"/>
                    <a:pt x="20248" y="11842"/>
                  </a:cubicBezTo>
                  <a:cubicBezTo>
                    <a:pt x="20515" y="11809"/>
                    <a:pt x="20782" y="11809"/>
                    <a:pt x="21215" y="11775"/>
                  </a:cubicBezTo>
                  <a:lnTo>
                    <a:pt x="21215" y="11775"/>
                  </a:lnTo>
                  <a:cubicBezTo>
                    <a:pt x="21015" y="11976"/>
                    <a:pt x="20949" y="12076"/>
                    <a:pt x="20848" y="12109"/>
                  </a:cubicBezTo>
                  <a:cubicBezTo>
                    <a:pt x="18247" y="13010"/>
                    <a:pt x="16045" y="14511"/>
                    <a:pt x="13910" y="16245"/>
                  </a:cubicBezTo>
                  <a:cubicBezTo>
                    <a:pt x="12776" y="17113"/>
                    <a:pt x="11675" y="18013"/>
                    <a:pt x="10541" y="18914"/>
                  </a:cubicBezTo>
                  <a:cubicBezTo>
                    <a:pt x="9101" y="19957"/>
                    <a:pt x="7568" y="20574"/>
                    <a:pt x="5654" y="20574"/>
                  </a:cubicBezTo>
                  <a:cubicBezTo>
                    <a:pt x="4997" y="20574"/>
                    <a:pt x="4295" y="20502"/>
                    <a:pt x="3536" y="20348"/>
                  </a:cubicBezTo>
                  <a:lnTo>
                    <a:pt x="3536" y="20348"/>
                  </a:lnTo>
                  <a:cubicBezTo>
                    <a:pt x="4497" y="20949"/>
                    <a:pt x="5440" y="21255"/>
                    <a:pt x="6404" y="21255"/>
                  </a:cubicBezTo>
                  <a:cubicBezTo>
                    <a:pt x="6778" y="21255"/>
                    <a:pt x="7156" y="21209"/>
                    <a:pt x="7539" y="21115"/>
                  </a:cubicBezTo>
                  <a:cubicBezTo>
                    <a:pt x="9274" y="20715"/>
                    <a:pt x="10775" y="19848"/>
                    <a:pt x="12209" y="18814"/>
                  </a:cubicBezTo>
                  <a:cubicBezTo>
                    <a:pt x="13677" y="17746"/>
                    <a:pt x="15111" y="16545"/>
                    <a:pt x="16612" y="15478"/>
                  </a:cubicBezTo>
                  <a:cubicBezTo>
                    <a:pt x="18180" y="14344"/>
                    <a:pt x="19848" y="13477"/>
                    <a:pt x="21682" y="12976"/>
                  </a:cubicBezTo>
                  <a:cubicBezTo>
                    <a:pt x="21766" y="12960"/>
                    <a:pt x="21849" y="12951"/>
                    <a:pt x="21937" y="12951"/>
                  </a:cubicBezTo>
                  <a:cubicBezTo>
                    <a:pt x="22024" y="12951"/>
                    <a:pt x="22116" y="12960"/>
                    <a:pt x="22216" y="12976"/>
                  </a:cubicBezTo>
                  <a:cubicBezTo>
                    <a:pt x="19214" y="14110"/>
                    <a:pt x="17112" y="16412"/>
                    <a:pt x="15044" y="18647"/>
                  </a:cubicBezTo>
                  <a:cubicBezTo>
                    <a:pt x="13577" y="20215"/>
                    <a:pt x="11842" y="21382"/>
                    <a:pt x="9774" y="22016"/>
                  </a:cubicBezTo>
                  <a:cubicBezTo>
                    <a:pt x="9507" y="22116"/>
                    <a:pt x="9207" y="22216"/>
                    <a:pt x="8940" y="22383"/>
                  </a:cubicBezTo>
                  <a:cubicBezTo>
                    <a:pt x="10841" y="22316"/>
                    <a:pt x="12543" y="21682"/>
                    <a:pt x="14010" y="20548"/>
                  </a:cubicBezTo>
                  <a:cubicBezTo>
                    <a:pt x="14911" y="19848"/>
                    <a:pt x="15745" y="19014"/>
                    <a:pt x="16612" y="18213"/>
                  </a:cubicBezTo>
                  <a:cubicBezTo>
                    <a:pt x="17713" y="17279"/>
                    <a:pt x="18747" y="16312"/>
                    <a:pt x="19881" y="15411"/>
                  </a:cubicBezTo>
                  <a:cubicBezTo>
                    <a:pt x="20682" y="14778"/>
                    <a:pt x="21582" y="14277"/>
                    <a:pt x="22716" y="14177"/>
                  </a:cubicBezTo>
                  <a:lnTo>
                    <a:pt x="22716" y="14177"/>
                  </a:lnTo>
                  <a:cubicBezTo>
                    <a:pt x="19681" y="15712"/>
                    <a:pt x="18347" y="18947"/>
                    <a:pt x="15745" y="21182"/>
                  </a:cubicBezTo>
                  <a:cubicBezTo>
                    <a:pt x="16879" y="20715"/>
                    <a:pt x="17613" y="20015"/>
                    <a:pt x="18714" y="18847"/>
                  </a:cubicBezTo>
                  <a:cubicBezTo>
                    <a:pt x="19714" y="17813"/>
                    <a:pt x="20748" y="16812"/>
                    <a:pt x="21849" y="15945"/>
                  </a:cubicBezTo>
                  <a:cubicBezTo>
                    <a:pt x="22450" y="15445"/>
                    <a:pt x="23284" y="15144"/>
                    <a:pt x="24218" y="14944"/>
                  </a:cubicBezTo>
                  <a:lnTo>
                    <a:pt x="24218" y="14944"/>
                  </a:lnTo>
                  <a:cubicBezTo>
                    <a:pt x="24051" y="15111"/>
                    <a:pt x="23917" y="15278"/>
                    <a:pt x="23751" y="15445"/>
                  </a:cubicBezTo>
                  <a:cubicBezTo>
                    <a:pt x="22516" y="16712"/>
                    <a:pt x="21249" y="18013"/>
                    <a:pt x="19948" y="19281"/>
                  </a:cubicBezTo>
                  <a:cubicBezTo>
                    <a:pt x="18580" y="20615"/>
                    <a:pt x="17246" y="22016"/>
                    <a:pt x="15678" y="23150"/>
                  </a:cubicBezTo>
                  <a:cubicBezTo>
                    <a:pt x="13836" y="24559"/>
                    <a:pt x="11628" y="25235"/>
                    <a:pt x="9410" y="25235"/>
                  </a:cubicBezTo>
                  <a:cubicBezTo>
                    <a:pt x="6848" y="25235"/>
                    <a:pt x="4273" y="24333"/>
                    <a:pt x="2235" y="22616"/>
                  </a:cubicBezTo>
                  <a:cubicBezTo>
                    <a:pt x="2068" y="22483"/>
                    <a:pt x="1935" y="22283"/>
                    <a:pt x="1768" y="22116"/>
                  </a:cubicBezTo>
                  <a:cubicBezTo>
                    <a:pt x="2035" y="21516"/>
                    <a:pt x="2869" y="21249"/>
                    <a:pt x="2502" y="20482"/>
                  </a:cubicBezTo>
                  <a:cubicBezTo>
                    <a:pt x="2202" y="19948"/>
                    <a:pt x="1768" y="19481"/>
                    <a:pt x="1368" y="18847"/>
                  </a:cubicBezTo>
                  <a:cubicBezTo>
                    <a:pt x="1508" y="18815"/>
                    <a:pt x="1650" y="18803"/>
                    <a:pt x="1793" y="18803"/>
                  </a:cubicBezTo>
                  <a:cubicBezTo>
                    <a:pt x="2249" y="18803"/>
                    <a:pt x="2714" y="18926"/>
                    <a:pt x="3159" y="18926"/>
                  </a:cubicBezTo>
                  <a:cubicBezTo>
                    <a:pt x="3604" y="18926"/>
                    <a:pt x="4029" y="18804"/>
                    <a:pt x="4403" y="18313"/>
                  </a:cubicBezTo>
                  <a:cubicBezTo>
                    <a:pt x="4270" y="17680"/>
                    <a:pt x="4170" y="17012"/>
                    <a:pt x="4036" y="16312"/>
                  </a:cubicBezTo>
                  <a:cubicBezTo>
                    <a:pt x="6005" y="15845"/>
                    <a:pt x="7906" y="15345"/>
                    <a:pt x="9841" y="14878"/>
                  </a:cubicBezTo>
                  <a:cubicBezTo>
                    <a:pt x="10007" y="14277"/>
                    <a:pt x="9574" y="14144"/>
                    <a:pt x="9207" y="13944"/>
                  </a:cubicBezTo>
                  <a:cubicBezTo>
                    <a:pt x="7372" y="12843"/>
                    <a:pt x="6371" y="11175"/>
                    <a:pt x="6271" y="8840"/>
                  </a:cubicBezTo>
                  <a:cubicBezTo>
                    <a:pt x="6457" y="8742"/>
                    <a:pt x="6640" y="8704"/>
                    <a:pt x="6821" y="8704"/>
                  </a:cubicBezTo>
                  <a:close/>
                  <a:moveTo>
                    <a:pt x="57065" y="8805"/>
                  </a:moveTo>
                  <a:cubicBezTo>
                    <a:pt x="57242" y="8805"/>
                    <a:pt x="57422" y="8842"/>
                    <a:pt x="57608" y="8940"/>
                  </a:cubicBezTo>
                  <a:cubicBezTo>
                    <a:pt x="57475" y="11275"/>
                    <a:pt x="56541" y="12943"/>
                    <a:pt x="54706" y="14010"/>
                  </a:cubicBezTo>
                  <a:cubicBezTo>
                    <a:pt x="54372" y="14244"/>
                    <a:pt x="53905" y="14344"/>
                    <a:pt x="54072" y="14978"/>
                  </a:cubicBezTo>
                  <a:cubicBezTo>
                    <a:pt x="55974" y="15445"/>
                    <a:pt x="57908" y="15912"/>
                    <a:pt x="59876" y="16412"/>
                  </a:cubicBezTo>
                  <a:cubicBezTo>
                    <a:pt x="59743" y="17113"/>
                    <a:pt x="59609" y="17780"/>
                    <a:pt x="59476" y="18413"/>
                  </a:cubicBezTo>
                  <a:cubicBezTo>
                    <a:pt x="59862" y="18885"/>
                    <a:pt x="60285" y="19002"/>
                    <a:pt x="60726" y="19002"/>
                  </a:cubicBezTo>
                  <a:cubicBezTo>
                    <a:pt x="61156" y="19002"/>
                    <a:pt x="61603" y="18891"/>
                    <a:pt x="62051" y="18891"/>
                  </a:cubicBezTo>
                  <a:cubicBezTo>
                    <a:pt x="62216" y="18891"/>
                    <a:pt x="62381" y="18906"/>
                    <a:pt x="62545" y="18947"/>
                  </a:cubicBezTo>
                  <a:cubicBezTo>
                    <a:pt x="62211" y="19481"/>
                    <a:pt x="61778" y="19948"/>
                    <a:pt x="61477" y="20482"/>
                  </a:cubicBezTo>
                  <a:cubicBezTo>
                    <a:pt x="61111" y="21249"/>
                    <a:pt x="61944" y="21516"/>
                    <a:pt x="62211" y="22116"/>
                  </a:cubicBezTo>
                  <a:cubicBezTo>
                    <a:pt x="62045" y="22283"/>
                    <a:pt x="61911" y="22450"/>
                    <a:pt x="61744" y="22616"/>
                  </a:cubicBezTo>
                  <a:cubicBezTo>
                    <a:pt x="59693" y="24344"/>
                    <a:pt x="57097" y="25237"/>
                    <a:pt x="54508" y="25237"/>
                  </a:cubicBezTo>
                  <a:cubicBezTo>
                    <a:pt x="52298" y="25237"/>
                    <a:pt x="50093" y="24587"/>
                    <a:pt x="48235" y="23250"/>
                  </a:cubicBezTo>
                  <a:cubicBezTo>
                    <a:pt x="46700" y="22116"/>
                    <a:pt x="45366" y="20682"/>
                    <a:pt x="43932" y="19347"/>
                  </a:cubicBezTo>
                  <a:cubicBezTo>
                    <a:pt x="42631" y="18113"/>
                    <a:pt x="41396" y="16812"/>
                    <a:pt x="40129" y="15511"/>
                  </a:cubicBezTo>
                  <a:cubicBezTo>
                    <a:pt x="39962" y="15345"/>
                    <a:pt x="39829" y="15178"/>
                    <a:pt x="39662" y="15011"/>
                  </a:cubicBezTo>
                  <a:lnTo>
                    <a:pt x="39662" y="15011"/>
                  </a:lnTo>
                  <a:cubicBezTo>
                    <a:pt x="40596" y="15178"/>
                    <a:pt x="41430" y="15478"/>
                    <a:pt x="42064" y="16012"/>
                  </a:cubicBezTo>
                  <a:cubicBezTo>
                    <a:pt x="43164" y="16946"/>
                    <a:pt x="44232" y="17913"/>
                    <a:pt x="45166" y="18947"/>
                  </a:cubicBezTo>
                  <a:cubicBezTo>
                    <a:pt x="46267" y="20115"/>
                    <a:pt x="47067" y="20815"/>
                    <a:pt x="48135" y="21282"/>
                  </a:cubicBezTo>
                  <a:cubicBezTo>
                    <a:pt x="45566" y="19014"/>
                    <a:pt x="44232" y="15812"/>
                    <a:pt x="41163" y="14277"/>
                  </a:cubicBezTo>
                  <a:lnTo>
                    <a:pt x="41163" y="14277"/>
                  </a:lnTo>
                  <a:cubicBezTo>
                    <a:pt x="42297" y="14311"/>
                    <a:pt x="43164" y="14811"/>
                    <a:pt x="43998" y="15478"/>
                  </a:cubicBezTo>
                  <a:cubicBezTo>
                    <a:pt x="45132" y="16345"/>
                    <a:pt x="46167" y="17346"/>
                    <a:pt x="47267" y="18313"/>
                  </a:cubicBezTo>
                  <a:cubicBezTo>
                    <a:pt x="48135" y="19114"/>
                    <a:pt x="48969" y="19948"/>
                    <a:pt x="49903" y="20648"/>
                  </a:cubicBezTo>
                  <a:cubicBezTo>
                    <a:pt x="51370" y="21816"/>
                    <a:pt x="53071" y="22416"/>
                    <a:pt x="54939" y="22483"/>
                  </a:cubicBezTo>
                  <a:cubicBezTo>
                    <a:pt x="54706" y="22316"/>
                    <a:pt x="54406" y="22183"/>
                    <a:pt x="54106" y="22116"/>
                  </a:cubicBezTo>
                  <a:cubicBezTo>
                    <a:pt x="52071" y="21449"/>
                    <a:pt x="50303" y="20315"/>
                    <a:pt x="48868" y="18747"/>
                  </a:cubicBezTo>
                  <a:cubicBezTo>
                    <a:pt x="46767" y="16479"/>
                    <a:pt x="44699" y="14177"/>
                    <a:pt x="41697" y="13076"/>
                  </a:cubicBezTo>
                  <a:cubicBezTo>
                    <a:pt x="41797" y="13026"/>
                    <a:pt x="41888" y="13001"/>
                    <a:pt x="41976" y="13001"/>
                  </a:cubicBezTo>
                  <a:cubicBezTo>
                    <a:pt x="42064" y="13001"/>
                    <a:pt x="42147" y="13026"/>
                    <a:pt x="42230" y="13076"/>
                  </a:cubicBezTo>
                  <a:cubicBezTo>
                    <a:pt x="44065" y="13577"/>
                    <a:pt x="45733" y="14477"/>
                    <a:pt x="47267" y="15578"/>
                  </a:cubicBezTo>
                  <a:cubicBezTo>
                    <a:pt x="48768" y="16646"/>
                    <a:pt x="50236" y="17780"/>
                    <a:pt x="51704" y="18914"/>
                  </a:cubicBezTo>
                  <a:cubicBezTo>
                    <a:pt x="53105" y="19948"/>
                    <a:pt x="54606" y="20815"/>
                    <a:pt x="56374" y="21182"/>
                  </a:cubicBezTo>
                  <a:cubicBezTo>
                    <a:pt x="56769" y="21269"/>
                    <a:pt x="57153" y="21314"/>
                    <a:pt x="57533" y="21314"/>
                  </a:cubicBezTo>
                  <a:cubicBezTo>
                    <a:pt x="58468" y="21314"/>
                    <a:pt x="59380" y="21041"/>
                    <a:pt x="60377" y="20448"/>
                  </a:cubicBezTo>
                  <a:lnTo>
                    <a:pt x="60377" y="20448"/>
                  </a:lnTo>
                  <a:cubicBezTo>
                    <a:pt x="59629" y="20591"/>
                    <a:pt x="58936" y="20660"/>
                    <a:pt x="58287" y="20660"/>
                  </a:cubicBezTo>
                  <a:cubicBezTo>
                    <a:pt x="56360" y="20660"/>
                    <a:pt x="54819" y="20054"/>
                    <a:pt x="53372" y="18981"/>
                  </a:cubicBezTo>
                  <a:cubicBezTo>
                    <a:pt x="52204" y="18147"/>
                    <a:pt x="51103" y="17246"/>
                    <a:pt x="49969" y="16312"/>
                  </a:cubicBezTo>
                  <a:cubicBezTo>
                    <a:pt x="47868" y="14644"/>
                    <a:pt x="45633" y="13110"/>
                    <a:pt x="43064" y="12176"/>
                  </a:cubicBezTo>
                  <a:cubicBezTo>
                    <a:pt x="42964" y="12142"/>
                    <a:pt x="42898" y="12076"/>
                    <a:pt x="42697" y="11842"/>
                  </a:cubicBezTo>
                  <a:lnTo>
                    <a:pt x="42697" y="11842"/>
                  </a:lnTo>
                  <a:cubicBezTo>
                    <a:pt x="43131" y="11909"/>
                    <a:pt x="43398" y="11909"/>
                    <a:pt x="43631" y="11942"/>
                  </a:cubicBezTo>
                  <a:cubicBezTo>
                    <a:pt x="45733" y="12342"/>
                    <a:pt x="47634" y="13276"/>
                    <a:pt x="49402" y="14477"/>
                  </a:cubicBezTo>
                  <a:cubicBezTo>
                    <a:pt x="50636" y="15345"/>
                    <a:pt x="51904" y="16245"/>
                    <a:pt x="53205" y="17012"/>
                  </a:cubicBezTo>
                  <a:cubicBezTo>
                    <a:pt x="54309" y="17703"/>
                    <a:pt x="55482" y="17982"/>
                    <a:pt x="56742" y="17982"/>
                  </a:cubicBezTo>
                  <a:cubicBezTo>
                    <a:pt x="57005" y="17982"/>
                    <a:pt x="57271" y="17969"/>
                    <a:pt x="57541" y="17946"/>
                  </a:cubicBezTo>
                  <a:cubicBezTo>
                    <a:pt x="55240" y="17613"/>
                    <a:pt x="53238" y="16679"/>
                    <a:pt x="51437" y="15245"/>
                  </a:cubicBezTo>
                  <a:cubicBezTo>
                    <a:pt x="50870" y="14744"/>
                    <a:pt x="50236" y="14311"/>
                    <a:pt x="49602" y="13844"/>
                  </a:cubicBezTo>
                  <a:cubicBezTo>
                    <a:pt x="48201" y="12809"/>
                    <a:pt x="46634" y="11976"/>
                    <a:pt x="44966" y="11442"/>
                  </a:cubicBezTo>
                  <a:cubicBezTo>
                    <a:pt x="43658" y="11038"/>
                    <a:pt x="42368" y="10819"/>
                    <a:pt x="41107" y="10819"/>
                  </a:cubicBezTo>
                  <a:cubicBezTo>
                    <a:pt x="38928" y="10819"/>
                    <a:pt x="36836" y="11476"/>
                    <a:pt x="34892" y="12976"/>
                  </a:cubicBezTo>
                  <a:cubicBezTo>
                    <a:pt x="34758" y="13076"/>
                    <a:pt x="34592" y="13143"/>
                    <a:pt x="34458" y="13176"/>
                  </a:cubicBezTo>
                  <a:cubicBezTo>
                    <a:pt x="34425" y="13110"/>
                    <a:pt x="34358" y="13010"/>
                    <a:pt x="34291" y="12976"/>
                  </a:cubicBezTo>
                  <a:cubicBezTo>
                    <a:pt x="34792" y="12576"/>
                    <a:pt x="35225" y="12109"/>
                    <a:pt x="35759" y="11775"/>
                  </a:cubicBezTo>
                  <a:cubicBezTo>
                    <a:pt x="38051" y="10215"/>
                    <a:pt x="40485" y="9546"/>
                    <a:pt x="43048" y="9546"/>
                  </a:cubicBezTo>
                  <a:cubicBezTo>
                    <a:pt x="43992" y="9546"/>
                    <a:pt x="44954" y="9637"/>
                    <a:pt x="45933" y="9807"/>
                  </a:cubicBezTo>
                  <a:cubicBezTo>
                    <a:pt x="47411" y="10050"/>
                    <a:pt x="48871" y="10432"/>
                    <a:pt x="50364" y="10432"/>
                  </a:cubicBezTo>
                  <a:cubicBezTo>
                    <a:pt x="50927" y="10432"/>
                    <a:pt x="51495" y="10378"/>
                    <a:pt x="52071" y="10241"/>
                  </a:cubicBezTo>
                  <a:cubicBezTo>
                    <a:pt x="53305" y="9941"/>
                    <a:pt x="54573" y="9474"/>
                    <a:pt x="55807" y="9140"/>
                  </a:cubicBezTo>
                  <a:cubicBezTo>
                    <a:pt x="56231" y="9022"/>
                    <a:pt x="56639" y="8805"/>
                    <a:pt x="57065" y="8805"/>
                  </a:cubicBezTo>
                  <a:close/>
                  <a:moveTo>
                    <a:pt x="28087" y="16345"/>
                  </a:moveTo>
                  <a:cubicBezTo>
                    <a:pt x="24551" y="19814"/>
                    <a:pt x="23317" y="24785"/>
                    <a:pt x="25218" y="28788"/>
                  </a:cubicBezTo>
                  <a:cubicBezTo>
                    <a:pt x="25552" y="26453"/>
                    <a:pt x="24785" y="24017"/>
                    <a:pt x="25719" y="21449"/>
                  </a:cubicBezTo>
                  <a:cubicBezTo>
                    <a:pt x="25985" y="24585"/>
                    <a:pt x="26286" y="27420"/>
                    <a:pt x="26553" y="30255"/>
                  </a:cubicBezTo>
                  <a:cubicBezTo>
                    <a:pt x="26586" y="30255"/>
                    <a:pt x="26786" y="26686"/>
                    <a:pt x="26719" y="25185"/>
                  </a:cubicBezTo>
                  <a:cubicBezTo>
                    <a:pt x="26619" y="23450"/>
                    <a:pt x="26586" y="21682"/>
                    <a:pt x="27153" y="19981"/>
                  </a:cubicBezTo>
                  <a:cubicBezTo>
                    <a:pt x="27587" y="18780"/>
                    <a:pt x="28220" y="17780"/>
                    <a:pt x="29288" y="16812"/>
                  </a:cubicBezTo>
                  <a:cubicBezTo>
                    <a:pt x="29421" y="18280"/>
                    <a:pt x="29488" y="19481"/>
                    <a:pt x="29588" y="20748"/>
                  </a:cubicBezTo>
                  <a:cubicBezTo>
                    <a:pt x="29721" y="22583"/>
                    <a:pt x="29922" y="24418"/>
                    <a:pt x="29988" y="26252"/>
                  </a:cubicBezTo>
                  <a:cubicBezTo>
                    <a:pt x="30088" y="28254"/>
                    <a:pt x="29788" y="30022"/>
                    <a:pt x="29088" y="31690"/>
                  </a:cubicBezTo>
                  <a:cubicBezTo>
                    <a:pt x="28721" y="32524"/>
                    <a:pt x="28287" y="33357"/>
                    <a:pt x="27353" y="33958"/>
                  </a:cubicBezTo>
                  <a:cubicBezTo>
                    <a:pt x="27253" y="33491"/>
                    <a:pt x="27220" y="33124"/>
                    <a:pt x="27086" y="32824"/>
                  </a:cubicBezTo>
                  <a:cubicBezTo>
                    <a:pt x="26893" y="32372"/>
                    <a:pt x="26588" y="32129"/>
                    <a:pt x="26227" y="32129"/>
                  </a:cubicBezTo>
                  <a:cubicBezTo>
                    <a:pt x="26027" y="32129"/>
                    <a:pt x="25810" y="32203"/>
                    <a:pt x="25585" y="32357"/>
                  </a:cubicBezTo>
                  <a:cubicBezTo>
                    <a:pt x="25118" y="32690"/>
                    <a:pt x="24751" y="33191"/>
                    <a:pt x="24384" y="33624"/>
                  </a:cubicBezTo>
                  <a:cubicBezTo>
                    <a:pt x="23617" y="34458"/>
                    <a:pt x="22950" y="35359"/>
                    <a:pt x="22183" y="36159"/>
                  </a:cubicBezTo>
                  <a:cubicBezTo>
                    <a:pt x="21249" y="37127"/>
                    <a:pt x="20081" y="37694"/>
                    <a:pt x="18747" y="37861"/>
                  </a:cubicBezTo>
                  <a:cubicBezTo>
                    <a:pt x="18591" y="37883"/>
                    <a:pt x="18432" y="37890"/>
                    <a:pt x="18263" y="37890"/>
                  </a:cubicBezTo>
                  <a:cubicBezTo>
                    <a:pt x="17924" y="37890"/>
                    <a:pt x="17546" y="37861"/>
                    <a:pt x="17079" y="37861"/>
                  </a:cubicBezTo>
                  <a:cubicBezTo>
                    <a:pt x="17346" y="37360"/>
                    <a:pt x="17513" y="37127"/>
                    <a:pt x="17613" y="36860"/>
                  </a:cubicBezTo>
                  <a:cubicBezTo>
                    <a:pt x="17880" y="36460"/>
                    <a:pt x="18180" y="36026"/>
                    <a:pt x="18280" y="35592"/>
                  </a:cubicBezTo>
                  <a:cubicBezTo>
                    <a:pt x="18714" y="34358"/>
                    <a:pt x="18380" y="33824"/>
                    <a:pt x="17112" y="33491"/>
                  </a:cubicBezTo>
                  <a:cubicBezTo>
                    <a:pt x="16612" y="33357"/>
                    <a:pt x="16112" y="33257"/>
                    <a:pt x="15445" y="33024"/>
                  </a:cubicBezTo>
                  <a:cubicBezTo>
                    <a:pt x="15778" y="32457"/>
                    <a:pt x="16078" y="32090"/>
                    <a:pt x="16245" y="31623"/>
                  </a:cubicBezTo>
                  <a:cubicBezTo>
                    <a:pt x="16679" y="30589"/>
                    <a:pt x="17112" y="29521"/>
                    <a:pt x="17379" y="28454"/>
                  </a:cubicBezTo>
                  <a:cubicBezTo>
                    <a:pt x="17560" y="27609"/>
                    <a:pt x="17250" y="27310"/>
                    <a:pt x="16498" y="27310"/>
                  </a:cubicBezTo>
                  <a:cubicBezTo>
                    <a:pt x="16419" y="27310"/>
                    <a:pt x="16334" y="27313"/>
                    <a:pt x="16245" y="27320"/>
                  </a:cubicBezTo>
                  <a:cubicBezTo>
                    <a:pt x="15692" y="27389"/>
                    <a:pt x="15154" y="27649"/>
                    <a:pt x="14545" y="27649"/>
                  </a:cubicBezTo>
                  <a:cubicBezTo>
                    <a:pt x="14272" y="27649"/>
                    <a:pt x="13986" y="27597"/>
                    <a:pt x="13677" y="27453"/>
                  </a:cubicBezTo>
                  <a:cubicBezTo>
                    <a:pt x="15912" y="25018"/>
                    <a:pt x="18080" y="22683"/>
                    <a:pt x="20248" y="20348"/>
                  </a:cubicBezTo>
                  <a:lnTo>
                    <a:pt x="20248" y="20348"/>
                  </a:lnTo>
                  <a:cubicBezTo>
                    <a:pt x="20348" y="21449"/>
                    <a:pt x="19881" y="22350"/>
                    <a:pt x="19447" y="23250"/>
                  </a:cubicBezTo>
                  <a:cubicBezTo>
                    <a:pt x="19081" y="24118"/>
                    <a:pt x="18580" y="24951"/>
                    <a:pt x="18280" y="25952"/>
                  </a:cubicBezTo>
                  <a:cubicBezTo>
                    <a:pt x="18880" y="25318"/>
                    <a:pt x="19447" y="24685"/>
                    <a:pt x="20215" y="23817"/>
                  </a:cubicBezTo>
                  <a:lnTo>
                    <a:pt x="20215" y="23817"/>
                  </a:lnTo>
                  <a:cubicBezTo>
                    <a:pt x="19714" y="26453"/>
                    <a:pt x="19381" y="28854"/>
                    <a:pt x="17913" y="31156"/>
                  </a:cubicBezTo>
                  <a:cubicBezTo>
                    <a:pt x="19214" y="30255"/>
                    <a:pt x="19414" y="29822"/>
                    <a:pt x="20348" y="26786"/>
                  </a:cubicBezTo>
                  <a:lnTo>
                    <a:pt x="20348" y="26786"/>
                  </a:lnTo>
                  <a:cubicBezTo>
                    <a:pt x="20782" y="27653"/>
                    <a:pt x="20748" y="27653"/>
                    <a:pt x="19748" y="31123"/>
                  </a:cubicBezTo>
                  <a:cubicBezTo>
                    <a:pt x="20682" y="30189"/>
                    <a:pt x="21049" y="29321"/>
                    <a:pt x="21215" y="27587"/>
                  </a:cubicBezTo>
                  <a:cubicBezTo>
                    <a:pt x="21349" y="26319"/>
                    <a:pt x="21349" y="25085"/>
                    <a:pt x="21516" y="23817"/>
                  </a:cubicBezTo>
                  <a:cubicBezTo>
                    <a:pt x="21749" y="21949"/>
                    <a:pt x="22516" y="20315"/>
                    <a:pt x="23851" y="18914"/>
                  </a:cubicBezTo>
                  <a:lnTo>
                    <a:pt x="23851" y="18914"/>
                  </a:lnTo>
                  <a:cubicBezTo>
                    <a:pt x="23784" y="19114"/>
                    <a:pt x="23784" y="19314"/>
                    <a:pt x="23717" y="19514"/>
                  </a:cubicBezTo>
                  <a:cubicBezTo>
                    <a:pt x="22616" y="21849"/>
                    <a:pt x="22116" y="24284"/>
                    <a:pt x="22083" y="26819"/>
                  </a:cubicBezTo>
                  <a:cubicBezTo>
                    <a:pt x="22083" y="27854"/>
                    <a:pt x="22083" y="28921"/>
                    <a:pt x="22049" y="29922"/>
                  </a:cubicBezTo>
                  <a:cubicBezTo>
                    <a:pt x="22016" y="31656"/>
                    <a:pt x="21482" y="33291"/>
                    <a:pt x="20448" y="34692"/>
                  </a:cubicBezTo>
                  <a:cubicBezTo>
                    <a:pt x="20181" y="35092"/>
                    <a:pt x="19881" y="35492"/>
                    <a:pt x="19548" y="35993"/>
                  </a:cubicBezTo>
                  <a:cubicBezTo>
                    <a:pt x="20448" y="35592"/>
                    <a:pt x="20915" y="35159"/>
                    <a:pt x="21482" y="34258"/>
                  </a:cubicBezTo>
                  <a:cubicBezTo>
                    <a:pt x="22283" y="32957"/>
                    <a:pt x="22750" y="31590"/>
                    <a:pt x="22883" y="30088"/>
                  </a:cubicBezTo>
                  <a:cubicBezTo>
                    <a:pt x="23050" y="28120"/>
                    <a:pt x="23117" y="26119"/>
                    <a:pt x="23384" y="24151"/>
                  </a:cubicBezTo>
                  <a:cubicBezTo>
                    <a:pt x="23617" y="22083"/>
                    <a:pt x="24284" y="20115"/>
                    <a:pt x="25552" y="18413"/>
                  </a:cubicBezTo>
                  <a:cubicBezTo>
                    <a:pt x="26219" y="17479"/>
                    <a:pt x="26953" y="16746"/>
                    <a:pt x="28087" y="16345"/>
                  </a:cubicBezTo>
                  <a:close/>
                  <a:moveTo>
                    <a:pt x="35926" y="16679"/>
                  </a:moveTo>
                  <a:lnTo>
                    <a:pt x="35926" y="16679"/>
                  </a:lnTo>
                  <a:cubicBezTo>
                    <a:pt x="37027" y="17012"/>
                    <a:pt x="37794" y="17813"/>
                    <a:pt x="38461" y="18714"/>
                  </a:cubicBezTo>
                  <a:cubicBezTo>
                    <a:pt x="39729" y="20448"/>
                    <a:pt x="40362" y="22383"/>
                    <a:pt x="40629" y="24484"/>
                  </a:cubicBezTo>
                  <a:cubicBezTo>
                    <a:pt x="40896" y="26453"/>
                    <a:pt x="40963" y="28387"/>
                    <a:pt x="41130" y="30389"/>
                  </a:cubicBezTo>
                  <a:cubicBezTo>
                    <a:pt x="41263" y="31890"/>
                    <a:pt x="41730" y="33324"/>
                    <a:pt x="42531" y="34558"/>
                  </a:cubicBezTo>
                  <a:cubicBezTo>
                    <a:pt x="43064" y="35492"/>
                    <a:pt x="43531" y="35893"/>
                    <a:pt x="44465" y="36326"/>
                  </a:cubicBezTo>
                  <a:cubicBezTo>
                    <a:pt x="44132" y="35859"/>
                    <a:pt x="43865" y="35459"/>
                    <a:pt x="43565" y="35025"/>
                  </a:cubicBezTo>
                  <a:cubicBezTo>
                    <a:pt x="42531" y="33624"/>
                    <a:pt x="42030" y="31990"/>
                    <a:pt x="41964" y="30222"/>
                  </a:cubicBezTo>
                  <a:cubicBezTo>
                    <a:pt x="41930" y="29188"/>
                    <a:pt x="41964" y="28154"/>
                    <a:pt x="41930" y="27153"/>
                  </a:cubicBezTo>
                  <a:cubicBezTo>
                    <a:pt x="41897" y="24618"/>
                    <a:pt x="41396" y="22149"/>
                    <a:pt x="40296" y="19848"/>
                  </a:cubicBezTo>
                  <a:cubicBezTo>
                    <a:pt x="40229" y="19648"/>
                    <a:pt x="40229" y="19448"/>
                    <a:pt x="40196" y="19214"/>
                  </a:cubicBezTo>
                  <a:lnTo>
                    <a:pt x="40196" y="19214"/>
                  </a:lnTo>
                  <a:cubicBezTo>
                    <a:pt x="41563" y="20615"/>
                    <a:pt x="42297" y="22283"/>
                    <a:pt x="42531" y="24151"/>
                  </a:cubicBezTo>
                  <a:cubicBezTo>
                    <a:pt x="42697" y="25385"/>
                    <a:pt x="42731" y="26653"/>
                    <a:pt x="42797" y="27887"/>
                  </a:cubicBezTo>
                  <a:cubicBezTo>
                    <a:pt x="42964" y="29655"/>
                    <a:pt x="43298" y="30489"/>
                    <a:pt x="44265" y="31456"/>
                  </a:cubicBezTo>
                  <a:cubicBezTo>
                    <a:pt x="43264" y="27987"/>
                    <a:pt x="43264" y="27987"/>
                    <a:pt x="43698" y="27120"/>
                  </a:cubicBezTo>
                  <a:lnTo>
                    <a:pt x="43698" y="27120"/>
                  </a:lnTo>
                  <a:cubicBezTo>
                    <a:pt x="44565" y="30155"/>
                    <a:pt x="44799" y="30622"/>
                    <a:pt x="46100" y="31489"/>
                  </a:cubicBezTo>
                  <a:cubicBezTo>
                    <a:pt x="44632" y="29188"/>
                    <a:pt x="44299" y="26819"/>
                    <a:pt x="43798" y="24151"/>
                  </a:cubicBezTo>
                  <a:lnTo>
                    <a:pt x="43798" y="24151"/>
                  </a:lnTo>
                  <a:cubicBezTo>
                    <a:pt x="44599" y="24985"/>
                    <a:pt x="45199" y="25619"/>
                    <a:pt x="45733" y="26286"/>
                  </a:cubicBezTo>
                  <a:cubicBezTo>
                    <a:pt x="45433" y="25285"/>
                    <a:pt x="44932" y="24451"/>
                    <a:pt x="44565" y="23550"/>
                  </a:cubicBezTo>
                  <a:cubicBezTo>
                    <a:pt x="44198" y="22683"/>
                    <a:pt x="43698" y="21783"/>
                    <a:pt x="43765" y="20682"/>
                  </a:cubicBezTo>
                  <a:lnTo>
                    <a:pt x="43765" y="20682"/>
                  </a:lnTo>
                  <a:cubicBezTo>
                    <a:pt x="45933" y="22783"/>
                    <a:pt x="48101" y="25152"/>
                    <a:pt x="50370" y="27587"/>
                  </a:cubicBezTo>
                  <a:cubicBezTo>
                    <a:pt x="50073" y="27715"/>
                    <a:pt x="49794" y="27762"/>
                    <a:pt x="49527" y="27762"/>
                  </a:cubicBezTo>
                  <a:cubicBezTo>
                    <a:pt x="48894" y="27762"/>
                    <a:pt x="48331" y="27500"/>
                    <a:pt x="47768" y="27453"/>
                  </a:cubicBezTo>
                  <a:cubicBezTo>
                    <a:pt x="47632" y="27435"/>
                    <a:pt x="47509" y="27425"/>
                    <a:pt x="47396" y="27425"/>
                  </a:cubicBezTo>
                  <a:cubicBezTo>
                    <a:pt x="46709" y="27425"/>
                    <a:pt x="46461" y="27784"/>
                    <a:pt x="46634" y="28587"/>
                  </a:cubicBezTo>
                  <a:cubicBezTo>
                    <a:pt x="46900" y="29655"/>
                    <a:pt x="47367" y="30689"/>
                    <a:pt x="47768" y="31756"/>
                  </a:cubicBezTo>
                  <a:cubicBezTo>
                    <a:pt x="47934" y="32190"/>
                    <a:pt x="48235" y="32590"/>
                    <a:pt x="48568" y="33157"/>
                  </a:cubicBezTo>
                  <a:cubicBezTo>
                    <a:pt x="47901" y="33324"/>
                    <a:pt x="47401" y="33491"/>
                    <a:pt x="46900" y="33624"/>
                  </a:cubicBezTo>
                  <a:cubicBezTo>
                    <a:pt x="45700" y="33891"/>
                    <a:pt x="45366" y="34458"/>
                    <a:pt x="45733" y="35692"/>
                  </a:cubicBezTo>
                  <a:cubicBezTo>
                    <a:pt x="45900" y="36159"/>
                    <a:pt x="46200" y="36560"/>
                    <a:pt x="46400" y="36993"/>
                  </a:cubicBezTo>
                  <a:cubicBezTo>
                    <a:pt x="46533" y="37227"/>
                    <a:pt x="46634" y="37494"/>
                    <a:pt x="46934" y="37994"/>
                  </a:cubicBezTo>
                  <a:cubicBezTo>
                    <a:pt x="46467" y="37994"/>
                    <a:pt x="46104" y="38009"/>
                    <a:pt x="45765" y="38009"/>
                  </a:cubicBezTo>
                  <a:cubicBezTo>
                    <a:pt x="45596" y="38009"/>
                    <a:pt x="45433" y="38005"/>
                    <a:pt x="45266" y="37994"/>
                  </a:cubicBezTo>
                  <a:cubicBezTo>
                    <a:pt x="43932" y="37827"/>
                    <a:pt x="42764" y="37227"/>
                    <a:pt x="41863" y="36293"/>
                  </a:cubicBezTo>
                  <a:cubicBezTo>
                    <a:pt x="41063" y="35492"/>
                    <a:pt x="40396" y="34592"/>
                    <a:pt x="39629" y="33758"/>
                  </a:cubicBezTo>
                  <a:cubicBezTo>
                    <a:pt x="39262" y="33324"/>
                    <a:pt x="38895" y="32824"/>
                    <a:pt x="38428" y="32490"/>
                  </a:cubicBezTo>
                  <a:cubicBezTo>
                    <a:pt x="38193" y="32305"/>
                    <a:pt x="37968" y="32216"/>
                    <a:pt x="37761" y="32216"/>
                  </a:cubicBezTo>
                  <a:cubicBezTo>
                    <a:pt x="37411" y="32216"/>
                    <a:pt x="37116" y="32474"/>
                    <a:pt x="36927" y="32957"/>
                  </a:cubicBezTo>
                  <a:cubicBezTo>
                    <a:pt x="36793" y="33291"/>
                    <a:pt x="36760" y="33624"/>
                    <a:pt x="36693" y="34058"/>
                  </a:cubicBezTo>
                  <a:cubicBezTo>
                    <a:pt x="35726" y="33491"/>
                    <a:pt x="35292" y="32657"/>
                    <a:pt x="34925" y="31823"/>
                  </a:cubicBezTo>
                  <a:cubicBezTo>
                    <a:pt x="34225" y="30155"/>
                    <a:pt x="33924" y="28354"/>
                    <a:pt x="34025" y="26553"/>
                  </a:cubicBezTo>
                  <a:cubicBezTo>
                    <a:pt x="34091" y="24718"/>
                    <a:pt x="34291" y="22917"/>
                    <a:pt x="34425" y="21049"/>
                  </a:cubicBezTo>
                  <a:cubicBezTo>
                    <a:pt x="34525" y="19814"/>
                    <a:pt x="34625" y="18614"/>
                    <a:pt x="34725" y="17146"/>
                  </a:cubicBezTo>
                  <a:cubicBezTo>
                    <a:pt x="35792" y="18113"/>
                    <a:pt x="36426" y="19147"/>
                    <a:pt x="36860" y="20315"/>
                  </a:cubicBezTo>
                  <a:cubicBezTo>
                    <a:pt x="37427" y="22016"/>
                    <a:pt x="37394" y="23784"/>
                    <a:pt x="37294" y="25519"/>
                  </a:cubicBezTo>
                  <a:cubicBezTo>
                    <a:pt x="37227" y="26986"/>
                    <a:pt x="37394" y="30555"/>
                    <a:pt x="37460" y="30555"/>
                  </a:cubicBezTo>
                  <a:cubicBezTo>
                    <a:pt x="37761" y="27720"/>
                    <a:pt x="38027" y="24885"/>
                    <a:pt x="38294" y="21783"/>
                  </a:cubicBezTo>
                  <a:cubicBezTo>
                    <a:pt x="39228" y="24351"/>
                    <a:pt x="38428" y="26719"/>
                    <a:pt x="38795" y="29121"/>
                  </a:cubicBezTo>
                  <a:cubicBezTo>
                    <a:pt x="40696" y="25052"/>
                    <a:pt x="39462" y="20115"/>
                    <a:pt x="35926" y="16679"/>
                  </a:cubicBezTo>
                  <a:close/>
                  <a:moveTo>
                    <a:pt x="32023" y="0"/>
                  </a:moveTo>
                  <a:cubicBezTo>
                    <a:pt x="31456" y="434"/>
                    <a:pt x="30689" y="934"/>
                    <a:pt x="30289" y="1068"/>
                  </a:cubicBezTo>
                  <a:cubicBezTo>
                    <a:pt x="29888" y="1234"/>
                    <a:pt x="29421" y="1301"/>
                    <a:pt x="29021" y="1435"/>
                  </a:cubicBezTo>
                  <a:cubicBezTo>
                    <a:pt x="27520" y="1902"/>
                    <a:pt x="27020" y="2802"/>
                    <a:pt x="27420" y="4303"/>
                  </a:cubicBezTo>
                  <a:cubicBezTo>
                    <a:pt x="27520" y="4537"/>
                    <a:pt x="27553" y="4770"/>
                    <a:pt x="27687" y="5037"/>
                  </a:cubicBezTo>
                  <a:cubicBezTo>
                    <a:pt x="26686" y="5237"/>
                    <a:pt x="25685" y="5337"/>
                    <a:pt x="25285" y="6271"/>
                  </a:cubicBezTo>
                  <a:cubicBezTo>
                    <a:pt x="24951" y="7105"/>
                    <a:pt x="24918" y="8073"/>
                    <a:pt x="24751" y="9007"/>
                  </a:cubicBezTo>
                  <a:cubicBezTo>
                    <a:pt x="23535" y="8653"/>
                    <a:pt x="22307" y="8510"/>
                    <a:pt x="21075" y="8510"/>
                  </a:cubicBezTo>
                  <a:cubicBezTo>
                    <a:pt x="19400" y="8510"/>
                    <a:pt x="17717" y="8775"/>
                    <a:pt x="16045" y="9140"/>
                  </a:cubicBezTo>
                  <a:cubicBezTo>
                    <a:pt x="15213" y="9324"/>
                    <a:pt x="14390" y="9413"/>
                    <a:pt x="13575" y="9413"/>
                  </a:cubicBezTo>
                  <a:cubicBezTo>
                    <a:pt x="12166" y="9413"/>
                    <a:pt x="10780" y="9147"/>
                    <a:pt x="9407" y="8640"/>
                  </a:cubicBezTo>
                  <a:cubicBezTo>
                    <a:pt x="8740" y="8373"/>
                    <a:pt x="8039" y="8173"/>
                    <a:pt x="7372" y="8006"/>
                  </a:cubicBezTo>
                  <a:cubicBezTo>
                    <a:pt x="7103" y="7942"/>
                    <a:pt x="6861" y="7910"/>
                    <a:pt x="6646" y="7910"/>
                  </a:cubicBezTo>
                  <a:cubicBezTo>
                    <a:pt x="5635" y="7910"/>
                    <a:pt x="5229" y="8608"/>
                    <a:pt x="5504" y="9874"/>
                  </a:cubicBezTo>
                  <a:cubicBezTo>
                    <a:pt x="5571" y="10208"/>
                    <a:pt x="5704" y="10608"/>
                    <a:pt x="5838" y="10941"/>
                  </a:cubicBezTo>
                  <a:cubicBezTo>
                    <a:pt x="6071" y="11542"/>
                    <a:pt x="6271" y="12209"/>
                    <a:pt x="6605" y="12776"/>
                  </a:cubicBezTo>
                  <a:cubicBezTo>
                    <a:pt x="6939" y="13343"/>
                    <a:pt x="7439" y="13910"/>
                    <a:pt x="7939" y="14511"/>
                  </a:cubicBezTo>
                  <a:cubicBezTo>
                    <a:pt x="6572" y="14744"/>
                    <a:pt x="5371" y="14944"/>
                    <a:pt x="4103" y="15144"/>
                  </a:cubicBezTo>
                  <a:cubicBezTo>
                    <a:pt x="3002" y="15311"/>
                    <a:pt x="2702" y="15745"/>
                    <a:pt x="3102" y="16812"/>
                  </a:cubicBezTo>
                  <a:cubicBezTo>
                    <a:pt x="3236" y="17146"/>
                    <a:pt x="3403" y="17479"/>
                    <a:pt x="3569" y="17980"/>
                  </a:cubicBezTo>
                  <a:cubicBezTo>
                    <a:pt x="2736" y="17913"/>
                    <a:pt x="2102" y="17813"/>
                    <a:pt x="1501" y="17780"/>
                  </a:cubicBezTo>
                  <a:cubicBezTo>
                    <a:pt x="1362" y="17770"/>
                    <a:pt x="1223" y="17757"/>
                    <a:pt x="1089" y="17757"/>
                  </a:cubicBezTo>
                  <a:cubicBezTo>
                    <a:pt x="771" y="17757"/>
                    <a:pt x="478" y="17829"/>
                    <a:pt x="267" y="18180"/>
                  </a:cubicBezTo>
                  <a:cubicBezTo>
                    <a:pt x="0" y="18747"/>
                    <a:pt x="267" y="19147"/>
                    <a:pt x="601" y="19514"/>
                  </a:cubicBezTo>
                  <a:cubicBezTo>
                    <a:pt x="934" y="19948"/>
                    <a:pt x="1268" y="20315"/>
                    <a:pt x="1601" y="20748"/>
                  </a:cubicBezTo>
                  <a:cubicBezTo>
                    <a:pt x="367" y="22016"/>
                    <a:pt x="367" y="22450"/>
                    <a:pt x="1668" y="23484"/>
                  </a:cubicBezTo>
                  <a:cubicBezTo>
                    <a:pt x="3914" y="25312"/>
                    <a:pt x="6386" y="26322"/>
                    <a:pt x="9114" y="26322"/>
                  </a:cubicBezTo>
                  <a:cubicBezTo>
                    <a:pt x="9870" y="26322"/>
                    <a:pt x="10646" y="26245"/>
                    <a:pt x="11442" y="26086"/>
                  </a:cubicBezTo>
                  <a:cubicBezTo>
                    <a:pt x="12509" y="25852"/>
                    <a:pt x="13510" y="25519"/>
                    <a:pt x="14544" y="25252"/>
                  </a:cubicBezTo>
                  <a:lnTo>
                    <a:pt x="14544" y="25252"/>
                  </a:lnTo>
                  <a:cubicBezTo>
                    <a:pt x="14244" y="25752"/>
                    <a:pt x="13777" y="26119"/>
                    <a:pt x="13443" y="26519"/>
                  </a:cubicBezTo>
                  <a:cubicBezTo>
                    <a:pt x="13176" y="26920"/>
                    <a:pt x="12876" y="27387"/>
                    <a:pt x="12943" y="27820"/>
                  </a:cubicBezTo>
                  <a:cubicBezTo>
                    <a:pt x="13032" y="28355"/>
                    <a:pt x="13572" y="28493"/>
                    <a:pt x="14066" y="28493"/>
                  </a:cubicBezTo>
                  <a:cubicBezTo>
                    <a:pt x="14126" y="28493"/>
                    <a:pt x="14186" y="28491"/>
                    <a:pt x="14244" y="28487"/>
                  </a:cubicBezTo>
                  <a:cubicBezTo>
                    <a:pt x="14611" y="28487"/>
                    <a:pt x="14944" y="28387"/>
                    <a:pt x="15278" y="28354"/>
                  </a:cubicBezTo>
                  <a:cubicBezTo>
                    <a:pt x="15711" y="28287"/>
                    <a:pt x="16178" y="28187"/>
                    <a:pt x="16679" y="28120"/>
                  </a:cubicBezTo>
                  <a:cubicBezTo>
                    <a:pt x="16679" y="28454"/>
                    <a:pt x="16746" y="28654"/>
                    <a:pt x="16679" y="28854"/>
                  </a:cubicBezTo>
                  <a:cubicBezTo>
                    <a:pt x="16212" y="29888"/>
                    <a:pt x="15778" y="30922"/>
                    <a:pt x="15244" y="31923"/>
                  </a:cubicBezTo>
                  <a:cubicBezTo>
                    <a:pt x="14511" y="33224"/>
                    <a:pt x="14777" y="33991"/>
                    <a:pt x="16279" y="34358"/>
                  </a:cubicBezTo>
                  <a:cubicBezTo>
                    <a:pt x="16712" y="34492"/>
                    <a:pt x="17112" y="34525"/>
                    <a:pt x="17546" y="34625"/>
                  </a:cubicBezTo>
                  <a:cubicBezTo>
                    <a:pt x="17713" y="35659"/>
                    <a:pt x="17112" y="36260"/>
                    <a:pt x="16679" y="36860"/>
                  </a:cubicBezTo>
                  <a:cubicBezTo>
                    <a:pt x="15945" y="37861"/>
                    <a:pt x="16212" y="38528"/>
                    <a:pt x="17413" y="38795"/>
                  </a:cubicBezTo>
                  <a:cubicBezTo>
                    <a:pt x="17764" y="38880"/>
                    <a:pt x="18111" y="38920"/>
                    <a:pt x="18453" y="38920"/>
                  </a:cubicBezTo>
                  <a:cubicBezTo>
                    <a:pt x="19442" y="38920"/>
                    <a:pt x="20390" y="38590"/>
                    <a:pt x="21282" y="38094"/>
                  </a:cubicBezTo>
                  <a:cubicBezTo>
                    <a:pt x="22583" y="37360"/>
                    <a:pt x="23584" y="36326"/>
                    <a:pt x="24451" y="35192"/>
                  </a:cubicBezTo>
                  <a:cubicBezTo>
                    <a:pt x="24951" y="34592"/>
                    <a:pt x="25452" y="33958"/>
                    <a:pt x="26052" y="33257"/>
                  </a:cubicBezTo>
                  <a:cubicBezTo>
                    <a:pt x="26219" y="33524"/>
                    <a:pt x="26286" y="33658"/>
                    <a:pt x="26386" y="33824"/>
                  </a:cubicBezTo>
                  <a:cubicBezTo>
                    <a:pt x="26669" y="34542"/>
                    <a:pt x="26963" y="34885"/>
                    <a:pt x="27345" y="34885"/>
                  </a:cubicBezTo>
                  <a:cubicBezTo>
                    <a:pt x="27639" y="34885"/>
                    <a:pt x="27986" y="34683"/>
                    <a:pt x="28421" y="34291"/>
                  </a:cubicBezTo>
                  <a:cubicBezTo>
                    <a:pt x="28687" y="34025"/>
                    <a:pt x="28954" y="33791"/>
                    <a:pt x="29088" y="33458"/>
                  </a:cubicBezTo>
                  <a:cubicBezTo>
                    <a:pt x="29588" y="32357"/>
                    <a:pt x="30122" y="31256"/>
                    <a:pt x="30455" y="30122"/>
                  </a:cubicBezTo>
                  <a:cubicBezTo>
                    <a:pt x="31223" y="27587"/>
                    <a:pt x="30922" y="24951"/>
                    <a:pt x="30622" y="22350"/>
                  </a:cubicBezTo>
                  <a:cubicBezTo>
                    <a:pt x="30455" y="20915"/>
                    <a:pt x="30255" y="19414"/>
                    <a:pt x="30222" y="17946"/>
                  </a:cubicBezTo>
                  <a:cubicBezTo>
                    <a:pt x="30188" y="16412"/>
                    <a:pt x="30455" y="16179"/>
                    <a:pt x="32056" y="16112"/>
                  </a:cubicBezTo>
                  <a:cubicBezTo>
                    <a:pt x="33624" y="16145"/>
                    <a:pt x="33891" y="16345"/>
                    <a:pt x="33891" y="17946"/>
                  </a:cubicBezTo>
                  <a:cubicBezTo>
                    <a:pt x="33858" y="19414"/>
                    <a:pt x="33691" y="20915"/>
                    <a:pt x="33524" y="22350"/>
                  </a:cubicBezTo>
                  <a:cubicBezTo>
                    <a:pt x="33191" y="24951"/>
                    <a:pt x="32924" y="27587"/>
                    <a:pt x="33691" y="30122"/>
                  </a:cubicBezTo>
                  <a:cubicBezTo>
                    <a:pt x="34025" y="31289"/>
                    <a:pt x="34558" y="32357"/>
                    <a:pt x="35059" y="33458"/>
                  </a:cubicBezTo>
                  <a:cubicBezTo>
                    <a:pt x="35192" y="33791"/>
                    <a:pt x="35459" y="34025"/>
                    <a:pt x="35726" y="34291"/>
                  </a:cubicBezTo>
                  <a:cubicBezTo>
                    <a:pt x="36160" y="34711"/>
                    <a:pt x="36500" y="34924"/>
                    <a:pt x="36789" y="34924"/>
                  </a:cubicBezTo>
                  <a:cubicBezTo>
                    <a:pt x="37167" y="34924"/>
                    <a:pt x="37458" y="34561"/>
                    <a:pt x="37761" y="33824"/>
                  </a:cubicBezTo>
                  <a:cubicBezTo>
                    <a:pt x="37861" y="33658"/>
                    <a:pt x="37927" y="33524"/>
                    <a:pt x="38094" y="33257"/>
                  </a:cubicBezTo>
                  <a:cubicBezTo>
                    <a:pt x="38695" y="33958"/>
                    <a:pt x="39195" y="34525"/>
                    <a:pt x="39695" y="35192"/>
                  </a:cubicBezTo>
                  <a:cubicBezTo>
                    <a:pt x="40596" y="36326"/>
                    <a:pt x="41597" y="37360"/>
                    <a:pt x="42864" y="38094"/>
                  </a:cubicBezTo>
                  <a:cubicBezTo>
                    <a:pt x="43756" y="38590"/>
                    <a:pt x="44704" y="38920"/>
                    <a:pt x="45693" y="38920"/>
                  </a:cubicBezTo>
                  <a:cubicBezTo>
                    <a:pt x="46035" y="38920"/>
                    <a:pt x="46382" y="38880"/>
                    <a:pt x="46734" y="38795"/>
                  </a:cubicBezTo>
                  <a:cubicBezTo>
                    <a:pt x="47934" y="38494"/>
                    <a:pt x="48201" y="37861"/>
                    <a:pt x="47467" y="36860"/>
                  </a:cubicBezTo>
                  <a:cubicBezTo>
                    <a:pt x="47034" y="36193"/>
                    <a:pt x="46433" y="35626"/>
                    <a:pt x="46600" y="34625"/>
                  </a:cubicBezTo>
                  <a:lnTo>
                    <a:pt x="47868" y="34358"/>
                  </a:lnTo>
                  <a:cubicBezTo>
                    <a:pt x="49369" y="33991"/>
                    <a:pt x="49602" y="33257"/>
                    <a:pt x="48902" y="31923"/>
                  </a:cubicBezTo>
                  <a:cubicBezTo>
                    <a:pt x="48368" y="30956"/>
                    <a:pt x="47934" y="29922"/>
                    <a:pt x="47467" y="28854"/>
                  </a:cubicBezTo>
                  <a:cubicBezTo>
                    <a:pt x="47401" y="28687"/>
                    <a:pt x="47467" y="28454"/>
                    <a:pt x="47467" y="28120"/>
                  </a:cubicBezTo>
                  <a:cubicBezTo>
                    <a:pt x="47968" y="28187"/>
                    <a:pt x="48401" y="28287"/>
                    <a:pt x="48868" y="28354"/>
                  </a:cubicBezTo>
                  <a:cubicBezTo>
                    <a:pt x="49202" y="28421"/>
                    <a:pt x="49569" y="28487"/>
                    <a:pt x="49903" y="28487"/>
                  </a:cubicBezTo>
                  <a:cubicBezTo>
                    <a:pt x="50436" y="28487"/>
                    <a:pt x="51103" y="28421"/>
                    <a:pt x="51203" y="27820"/>
                  </a:cubicBezTo>
                  <a:cubicBezTo>
                    <a:pt x="51270" y="27453"/>
                    <a:pt x="50937" y="26920"/>
                    <a:pt x="50703" y="26519"/>
                  </a:cubicBezTo>
                  <a:cubicBezTo>
                    <a:pt x="50370" y="26086"/>
                    <a:pt x="49903" y="25752"/>
                    <a:pt x="49602" y="25252"/>
                  </a:cubicBezTo>
                  <a:lnTo>
                    <a:pt x="49602" y="25252"/>
                  </a:lnTo>
                  <a:cubicBezTo>
                    <a:pt x="50603" y="25519"/>
                    <a:pt x="51637" y="25852"/>
                    <a:pt x="52705" y="26086"/>
                  </a:cubicBezTo>
                  <a:cubicBezTo>
                    <a:pt x="53501" y="26245"/>
                    <a:pt x="54276" y="26322"/>
                    <a:pt x="55032" y="26322"/>
                  </a:cubicBezTo>
                  <a:cubicBezTo>
                    <a:pt x="57761" y="26322"/>
                    <a:pt x="60232" y="25312"/>
                    <a:pt x="62478" y="23484"/>
                  </a:cubicBezTo>
                  <a:cubicBezTo>
                    <a:pt x="63779" y="22450"/>
                    <a:pt x="63779" y="21983"/>
                    <a:pt x="62545" y="20748"/>
                  </a:cubicBezTo>
                  <a:cubicBezTo>
                    <a:pt x="62878" y="20348"/>
                    <a:pt x="63212" y="19948"/>
                    <a:pt x="63546" y="19514"/>
                  </a:cubicBezTo>
                  <a:cubicBezTo>
                    <a:pt x="63712" y="19114"/>
                    <a:pt x="64013" y="18747"/>
                    <a:pt x="63746" y="18180"/>
                  </a:cubicBezTo>
                  <a:cubicBezTo>
                    <a:pt x="63558" y="17829"/>
                    <a:pt x="63256" y="17757"/>
                    <a:pt x="62942" y="17757"/>
                  </a:cubicBezTo>
                  <a:cubicBezTo>
                    <a:pt x="62809" y="17757"/>
                    <a:pt x="62674" y="17770"/>
                    <a:pt x="62545" y="17780"/>
                  </a:cubicBezTo>
                  <a:cubicBezTo>
                    <a:pt x="61911" y="17813"/>
                    <a:pt x="61277" y="17913"/>
                    <a:pt x="60443" y="17980"/>
                  </a:cubicBezTo>
                  <a:cubicBezTo>
                    <a:pt x="60644" y="17479"/>
                    <a:pt x="60777" y="17146"/>
                    <a:pt x="60910" y="16812"/>
                  </a:cubicBezTo>
                  <a:cubicBezTo>
                    <a:pt x="61277" y="15745"/>
                    <a:pt x="61044" y="15311"/>
                    <a:pt x="59910" y="15144"/>
                  </a:cubicBezTo>
                  <a:cubicBezTo>
                    <a:pt x="58642" y="14978"/>
                    <a:pt x="57441" y="14778"/>
                    <a:pt x="56074" y="14511"/>
                  </a:cubicBezTo>
                  <a:cubicBezTo>
                    <a:pt x="56574" y="13844"/>
                    <a:pt x="57074" y="13343"/>
                    <a:pt x="57408" y="12776"/>
                  </a:cubicBezTo>
                  <a:cubicBezTo>
                    <a:pt x="57741" y="12176"/>
                    <a:pt x="57942" y="11542"/>
                    <a:pt x="58208" y="10941"/>
                  </a:cubicBezTo>
                  <a:cubicBezTo>
                    <a:pt x="58309" y="10608"/>
                    <a:pt x="58442" y="10274"/>
                    <a:pt x="58542" y="9874"/>
                  </a:cubicBezTo>
                  <a:cubicBezTo>
                    <a:pt x="58816" y="8588"/>
                    <a:pt x="58416" y="7908"/>
                    <a:pt x="57397" y="7908"/>
                  </a:cubicBezTo>
                  <a:cubicBezTo>
                    <a:pt x="57175" y="7908"/>
                    <a:pt x="56922" y="7940"/>
                    <a:pt x="56641" y="8006"/>
                  </a:cubicBezTo>
                  <a:cubicBezTo>
                    <a:pt x="55940" y="8173"/>
                    <a:pt x="55273" y="8373"/>
                    <a:pt x="54606" y="8640"/>
                  </a:cubicBezTo>
                  <a:cubicBezTo>
                    <a:pt x="53233" y="9147"/>
                    <a:pt x="51846" y="9413"/>
                    <a:pt x="50438" y="9413"/>
                  </a:cubicBezTo>
                  <a:cubicBezTo>
                    <a:pt x="49623" y="9413"/>
                    <a:pt x="48800" y="9324"/>
                    <a:pt x="47968" y="9140"/>
                  </a:cubicBezTo>
                  <a:cubicBezTo>
                    <a:pt x="46305" y="8758"/>
                    <a:pt x="44631" y="8485"/>
                    <a:pt x="42965" y="8485"/>
                  </a:cubicBezTo>
                  <a:cubicBezTo>
                    <a:pt x="41723" y="8485"/>
                    <a:pt x="40486" y="8636"/>
                    <a:pt x="39262" y="9007"/>
                  </a:cubicBezTo>
                  <a:cubicBezTo>
                    <a:pt x="39095" y="8073"/>
                    <a:pt x="39061" y="7105"/>
                    <a:pt x="38728" y="6271"/>
                  </a:cubicBezTo>
                  <a:cubicBezTo>
                    <a:pt x="38361" y="5304"/>
                    <a:pt x="37360" y="5237"/>
                    <a:pt x="36360" y="5037"/>
                  </a:cubicBezTo>
                  <a:cubicBezTo>
                    <a:pt x="36426" y="4770"/>
                    <a:pt x="36526" y="4503"/>
                    <a:pt x="36593" y="4303"/>
                  </a:cubicBezTo>
                  <a:cubicBezTo>
                    <a:pt x="37027" y="2802"/>
                    <a:pt x="36526" y="1902"/>
                    <a:pt x="35025" y="1435"/>
                  </a:cubicBezTo>
                  <a:cubicBezTo>
                    <a:pt x="34592" y="1301"/>
                    <a:pt x="34125" y="1234"/>
                    <a:pt x="33724" y="1068"/>
                  </a:cubicBezTo>
                  <a:cubicBezTo>
                    <a:pt x="33357" y="934"/>
                    <a:pt x="32523" y="434"/>
                    <a:pt x="3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3821225" y="1329725"/>
              <a:ext cx="29225" cy="250200"/>
            </a:xfrm>
            <a:custGeom>
              <a:avLst/>
              <a:gdLst/>
              <a:ahLst/>
              <a:cxnLst/>
              <a:rect l="l" t="t" r="r" b="b"/>
              <a:pathLst>
                <a:path w="1169" h="10008" extrusionOk="0">
                  <a:moveTo>
                    <a:pt x="1168" y="1"/>
                  </a:moveTo>
                  <a:cubicBezTo>
                    <a:pt x="668" y="3336"/>
                    <a:pt x="1" y="6672"/>
                    <a:pt x="1168" y="10008"/>
                  </a:cubicBezTo>
                  <a:lnTo>
                    <a:pt x="1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6998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1"/>
                                        </p:tgtEl>
                                        <p:attrNameLst>
                                          <p:attrName>style.visibility</p:attrName>
                                        </p:attrNameLst>
                                      </p:cBhvr>
                                      <p:to>
                                        <p:strVal val="visible"/>
                                      </p:to>
                                    </p:set>
                                    <p:anim calcmode="lin" valueType="num">
                                      <p:cBhvr>
                                        <p:cTn id="7" dur="500" fill="hold"/>
                                        <p:tgtEl>
                                          <p:spTgt spid="321"/>
                                        </p:tgtEl>
                                        <p:attrNameLst>
                                          <p:attrName>ppt_w</p:attrName>
                                        </p:attrNameLst>
                                      </p:cBhvr>
                                      <p:tavLst>
                                        <p:tav tm="0">
                                          <p:val>
                                            <p:fltVal val="0"/>
                                          </p:val>
                                        </p:tav>
                                        <p:tav tm="100000">
                                          <p:val>
                                            <p:strVal val="#ppt_w"/>
                                          </p:val>
                                        </p:tav>
                                      </p:tavLst>
                                    </p:anim>
                                    <p:anim calcmode="lin" valueType="num">
                                      <p:cBhvr>
                                        <p:cTn id="8" dur="500" fill="hold"/>
                                        <p:tgtEl>
                                          <p:spTgt spid="321"/>
                                        </p:tgtEl>
                                        <p:attrNameLst>
                                          <p:attrName>ppt_h</p:attrName>
                                        </p:attrNameLst>
                                      </p:cBhvr>
                                      <p:tavLst>
                                        <p:tav tm="0">
                                          <p:val>
                                            <p:fltVal val="0"/>
                                          </p:val>
                                        </p:tav>
                                        <p:tav tm="100000">
                                          <p:val>
                                            <p:strVal val="#ppt_h"/>
                                          </p:val>
                                        </p:tav>
                                      </p:tavLst>
                                    </p:anim>
                                    <p:animEffect transition="in" filter="fade">
                                      <p:cBhvr>
                                        <p:cTn id="9" dur="500"/>
                                        <p:tgtEl>
                                          <p:spTgt spid="32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19"/>
                                        </p:tgtEl>
                                        <p:attrNameLst>
                                          <p:attrName>style.visibility</p:attrName>
                                        </p:attrNameLst>
                                      </p:cBhvr>
                                      <p:to>
                                        <p:strVal val="visible"/>
                                      </p:to>
                                    </p:set>
                                    <p:animEffect transition="in" filter="blinds(horizontal)">
                                      <p:cBhvr>
                                        <p:cTn id="14" dur="500"/>
                                        <p:tgtEl>
                                          <p:spTgt spid="31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250"/>
                                  </p:stCondLst>
                                  <p:childTnLst>
                                    <p:set>
                                      <p:cBhvr>
                                        <p:cTn id="18" dur="1" fill="hold">
                                          <p:stCondLst>
                                            <p:cond delay="0"/>
                                          </p:stCondLst>
                                        </p:cTn>
                                        <p:tgtEl>
                                          <p:spTgt spid="320">
                                            <p:txEl>
                                              <p:pRg st="0" end="0"/>
                                            </p:txEl>
                                          </p:spTgt>
                                        </p:tgtEl>
                                        <p:attrNameLst>
                                          <p:attrName>style.visibility</p:attrName>
                                        </p:attrNameLst>
                                      </p:cBhvr>
                                      <p:to>
                                        <p:strVal val="visible"/>
                                      </p:to>
                                    </p:set>
                                    <p:animEffect transition="in" filter="fade">
                                      <p:cBhvr>
                                        <p:cTn id="19" dur="250"/>
                                        <p:tgtEl>
                                          <p:spTgt spid="3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p:bldP spid="320" grpId="0" build="p"/>
      <p:bldP spid="321" grpId="0"/>
    </p:bldLst>
  </p:timing>
</p:sld>
</file>

<file path=ppt/theme/theme1.xml><?xml version="1.0" encoding="utf-8"?>
<a:theme xmlns:a="http://schemas.openxmlformats.org/drawingml/2006/main" name="Dark Academia Style Portfolio by Slidesgo">
  <a:themeElements>
    <a:clrScheme name="Simple Light">
      <a:dk1>
        <a:srgbClr val="946E6E"/>
      </a:dk1>
      <a:lt1>
        <a:srgbClr val="333333"/>
      </a:lt1>
      <a:dk2>
        <a:srgbClr val="CEC2B6"/>
      </a:dk2>
      <a:lt2>
        <a:srgbClr val="E2DEDE"/>
      </a:lt2>
      <a:accent1>
        <a:srgbClr val="FFFFFF"/>
      </a:accent1>
      <a:accent2>
        <a:srgbClr val="FFFFFF"/>
      </a:accent2>
      <a:accent3>
        <a:srgbClr val="FFFFFF"/>
      </a:accent3>
      <a:accent4>
        <a:srgbClr val="FFFFFF"/>
      </a:accent4>
      <a:accent5>
        <a:srgbClr val="FFFFFF"/>
      </a:accent5>
      <a:accent6>
        <a:srgbClr val="FFFFFF"/>
      </a:accent6>
      <a:hlink>
        <a:srgbClr val="E2DE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893</Words>
  <Application>Microsoft Office PowerPoint</Application>
  <PresentationFormat>On-screen Show (16:9)</PresentationFormat>
  <Paragraphs>82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Nunito Light</vt:lpstr>
      <vt:lpstr>Berkshire Swash</vt:lpstr>
      <vt:lpstr>Arial</vt:lpstr>
      <vt:lpstr>Belleza</vt:lpstr>
      <vt:lpstr>Dark Academia Style Portfolio by Slidesgo</vt:lpstr>
      <vt:lpstr>Kelompok 1 WAN &amp; Wireless</vt:lpstr>
      <vt:lpstr>WAN &amp; Wireless</vt:lpstr>
      <vt:lpstr>Teknologi WAN</vt:lpstr>
      <vt:lpstr>Pengertian</vt:lpstr>
      <vt:lpstr>Jenis Koneksi dalam WAN</vt:lpstr>
      <vt:lpstr>Teknologi WAN</vt:lpstr>
      <vt:lpstr>Klasifikasi WAN</vt:lpstr>
      <vt:lpstr>PowerPoint Presentation</vt:lpstr>
      <vt:lpstr>Perkembangan Wireless</vt:lpstr>
      <vt:lpstr>Klasifikasi Fisik  Jaringan</vt:lpstr>
      <vt:lpstr>Jaringan dari jasa penggunaannya</vt:lpstr>
      <vt:lpstr>Perkembangan Wireless</vt:lpstr>
      <vt:lpstr>Kategori Multiple Access</vt:lpstr>
      <vt:lpstr>Generasi layanan dalam sistem komunikasi Wireless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Academia Style Portfolio</dc:title>
  <dc:creator>victor caesar</dc:creator>
  <cp:lastModifiedBy>Windows User</cp:lastModifiedBy>
  <cp:revision>60</cp:revision>
  <dcterms:modified xsi:type="dcterms:W3CDTF">2023-09-22T03:13:24Z</dcterms:modified>
</cp:coreProperties>
</file>