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61" r:id="rId2"/>
    <p:sldId id="258" r:id="rId3"/>
    <p:sldId id="264" r:id="rId4"/>
    <p:sldId id="262" r:id="rId5"/>
    <p:sldId id="256" r:id="rId6"/>
    <p:sldId id="260"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C1657-2D2B-47D6-B105-876797641A2D}"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s-AR"/>
        </a:p>
      </dgm:t>
    </dgm:pt>
    <dgm:pt modelId="{C94F2038-F52B-43DA-A1E3-B6028255DEED}">
      <dgm:prSet phldrT="[Texto]" custT="1"/>
      <dgm:spPr>
        <a:noFill/>
        <a:ln w="44450">
          <a:solidFill>
            <a:schemeClr val="accent5"/>
          </a:solidFill>
        </a:ln>
      </dgm:spPr>
      <dgm:t>
        <a:bodyPr/>
        <a:lstStyle/>
        <a:p>
          <a:r>
            <a:rPr lang="es-ES" sz="2800" dirty="0">
              <a:latin typeface="Bodoni MT Black" panose="02070A03080606020203" pitchFamily="18" charset="0"/>
            </a:rPr>
            <a:t>Jara         Mauricio </a:t>
          </a:r>
          <a:endParaRPr lang="es-AR" sz="2800" dirty="0">
            <a:latin typeface="Bodoni MT Black" panose="02070A03080606020203" pitchFamily="18" charset="0"/>
          </a:endParaRPr>
        </a:p>
      </dgm:t>
    </dgm:pt>
    <dgm:pt modelId="{09CDB18B-99CE-4CBA-9F71-EFC830C27730}" type="parTrans" cxnId="{1605E4C6-5208-49C6-92EC-37BE7594AD79}">
      <dgm:prSet/>
      <dgm:spPr/>
      <dgm:t>
        <a:bodyPr/>
        <a:lstStyle/>
        <a:p>
          <a:endParaRPr lang="es-AR"/>
        </a:p>
      </dgm:t>
    </dgm:pt>
    <dgm:pt modelId="{E5644AE9-9C10-447B-8ECC-4D4687F8E71F}" type="sibTrans" cxnId="{1605E4C6-5208-49C6-92EC-37BE7594AD79}">
      <dgm:prSet custT="1"/>
      <dgm:spPr>
        <a:solidFill>
          <a:schemeClr val="accent5">
            <a:alpha val="90000"/>
          </a:schemeClr>
        </a:solidFill>
        <a:ln w="31750">
          <a:solidFill>
            <a:schemeClr val="bg1"/>
          </a:solidFill>
        </a:ln>
      </dgm:spPr>
      <dgm:t>
        <a:bodyPr/>
        <a:lstStyle/>
        <a:p>
          <a:pPr algn="ctr"/>
          <a:r>
            <a:rPr lang="es-ES" sz="2000" dirty="0">
              <a:solidFill>
                <a:schemeClr val="bg1"/>
              </a:solidFill>
              <a:latin typeface="Arial Black" panose="020B0A04020102020204" pitchFamily="34" charset="0"/>
              <a:hlinkClick xmlns:r="http://schemas.openxmlformats.org/officeDocument/2006/relationships" r:id="rId1" action="ppaction://hlinksldjump">
                <a:extLst>
                  <a:ext uri="{A12FA001-AC4F-418D-AE19-62706E023703}">
                    <ahyp:hlinkClr xmlns:ahyp="http://schemas.microsoft.com/office/drawing/2018/hyperlinkcolor" val="tx"/>
                  </a:ext>
                </a:extLst>
              </a:hlinkClick>
            </a:rPr>
            <a:t>LIDER</a:t>
          </a:r>
          <a:endParaRPr lang="es-AR" sz="2000" dirty="0">
            <a:solidFill>
              <a:schemeClr val="bg1"/>
            </a:solidFill>
            <a:latin typeface="Arial Black" panose="020B0A04020102020204" pitchFamily="34" charset="0"/>
          </a:endParaRPr>
        </a:p>
      </dgm:t>
    </dgm:pt>
    <dgm:pt modelId="{055A13F5-8435-4AC6-AD5A-0A127CBE9AA7}" type="asst">
      <dgm:prSet phldrT="[Texto]" custT="1"/>
      <dgm:spPr>
        <a:noFill/>
        <a:ln w="38100">
          <a:solidFill>
            <a:schemeClr val="accent5"/>
          </a:solidFill>
        </a:ln>
      </dgm:spPr>
      <dgm:t>
        <a:bodyPr/>
        <a:lstStyle/>
        <a:p>
          <a:r>
            <a:rPr lang="es-ES" sz="2800" dirty="0">
              <a:latin typeface="Bodoni MT Black" panose="02070A03080606020203" pitchFamily="18" charset="0"/>
            </a:rPr>
            <a:t>Are Aylen</a:t>
          </a:r>
          <a:endParaRPr lang="es-AR" sz="2800" dirty="0">
            <a:latin typeface="Bodoni MT Black" panose="02070A03080606020203" pitchFamily="18" charset="0"/>
          </a:endParaRPr>
        </a:p>
      </dgm:t>
    </dgm:pt>
    <dgm:pt modelId="{B1830789-AA76-4879-9230-8855D04526BB}" type="parTrans" cxnId="{569F6CC8-518C-41CB-8DE6-4123AC55F1CB}">
      <dgm:prSet/>
      <dgm:spPr>
        <a:ln w="38100">
          <a:solidFill>
            <a:schemeClr val="bg1"/>
          </a:solidFill>
        </a:ln>
      </dgm:spPr>
      <dgm:t>
        <a:bodyPr/>
        <a:lstStyle/>
        <a:p>
          <a:endParaRPr lang="es-AR"/>
        </a:p>
      </dgm:t>
    </dgm:pt>
    <dgm:pt modelId="{45EB49AD-E2F0-4148-A2AE-DCAC8DC99A77}" type="sibTrans" cxnId="{569F6CC8-518C-41CB-8DE6-4123AC55F1CB}">
      <dgm:prSet custT="1"/>
      <dgm:spPr>
        <a:solidFill>
          <a:schemeClr val="accent5"/>
        </a:solidFill>
        <a:ln w="25400">
          <a:solidFill>
            <a:schemeClr val="bg1"/>
          </a:solidFill>
        </a:ln>
      </dgm:spPr>
      <dgm:t>
        <a:bodyPr/>
        <a:lstStyle/>
        <a:p>
          <a:pPr algn="ctr"/>
          <a:r>
            <a:rPr lang="es-ES" sz="2000" dirty="0">
              <a:solidFill>
                <a:schemeClr val="bg1"/>
              </a:solidFill>
              <a:latin typeface="Arial Black" panose="020B0A04020102020204" pitchFamily="34" charset="0"/>
              <a:hlinkClick xmlns:r="http://schemas.openxmlformats.org/officeDocument/2006/relationships" r:id="rId2" action="ppaction://hlinksldjump">
                <a:extLst>
                  <a:ext uri="{A12FA001-AC4F-418D-AE19-62706E023703}">
                    <ahyp:hlinkClr xmlns:ahyp="http://schemas.microsoft.com/office/drawing/2018/hyperlinkcolor" val="tx"/>
                  </a:ext>
                </a:extLst>
              </a:hlinkClick>
            </a:rPr>
            <a:t>COLIDER</a:t>
          </a:r>
          <a:endParaRPr lang="es-AR" sz="2000" dirty="0">
            <a:solidFill>
              <a:schemeClr val="bg1"/>
            </a:solidFill>
            <a:latin typeface="Arial Black" panose="020B0A04020102020204" pitchFamily="34" charset="0"/>
          </a:endParaRPr>
        </a:p>
      </dgm:t>
    </dgm:pt>
    <dgm:pt modelId="{5264E135-E3E6-4326-983C-CBD270362B55}">
      <dgm:prSet phldrT="[Texto]" custT="1"/>
      <dgm:spPr>
        <a:noFill/>
        <a:ln w="38100">
          <a:solidFill>
            <a:schemeClr val="accent5"/>
          </a:solidFill>
        </a:ln>
      </dgm:spPr>
      <dgm:t>
        <a:bodyPr/>
        <a:lstStyle/>
        <a:p>
          <a:r>
            <a:rPr lang="es-ES" sz="2800" dirty="0">
              <a:latin typeface="Bodoni MT Black" panose="02070A03080606020203" pitchFamily="18" charset="0"/>
            </a:rPr>
            <a:t>Benítez Mauricio</a:t>
          </a:r>
          <a:endParaRPr lang="es-AR" sz="2800" dirty="0">
            <a:latin typeface="Bodoni MT Black" panose="02070A03080606020203" pitchFamily="18" charset="0"/>
          </a:endParaRPr>
        </a:p>
      </dgm:t>
    </dgm:pt>
    <dgm:pt modelId="{EDC399AE-0195-47EE-A4AF-B3D4AD734782}" type="parTrans" cxnId="{2F70F1B3-A078-4C7E-B50C-F8313492801C}">
      <dgm:prSet/>
      <dgm:spPr>
        <a:ln w="38100">
          <a:solidFill>
            <a:schemeClr val="bg1"/>
          </a:solidFill>
        </a:ln>
      </dgm:spPr>
      <dgm:t>
        <a:bodyPr/>
        <a:lstStyle/>
        <a:p>
          <a:endParaRPr lang="es-AR"/>
        </a:p>
      </dgm:t>
    </dgm:pt>
    <dgm:pt modelId="{3267D8EA-1007-46EC-AF91-F0AAA73D42C1}" type="sibTrans" cxnId="{2F70F1B3-A078-4C7E-B50C-F8313492801C}">
      <dgm:prSet custT="1"/>
      <dgm:spPr>
        <a:solidFill>
          <a:schemeClr val="accent5">
            <a:alpha val="90000"/>
          </a:schemeClr>
        </a:solidFill>
        <a:ln w="25400">
          <a:solidFill>
            <a:schemeClr val="bg1"/>
          </a:solidFill>
        </a:ln>
      </dgm:spPr>
      <dgm:t>
        <a:bodyPr/>
        <a:lstStyle/>
        <a:p>
          <a:pPr algn="ctr"/>
          <a:r>
            <a:rPr lang="es-ES" sz="1400" dirty="0">
              <a:solidFill>
                <a:schemeClr val="bg1"/>
              </a:solidFill>
              <a:latin typeface="Arial Black" panose="020B0A04020102020204" pitchFamily="34" charset="0"/>
              <a:hlinkClick xmlns:r="http://schemas.openxmlformats.org/officeDocument/2006/relationships" r:id="rId3" action="ppaction://hlinksldjump">
                <a:extLst>
                  <a:ext uri="{A12FA001-AC4F-418D-AE19-62706E023703}">
                    <ahyp:hlinkClr xmlns:ahyp="http://schemas.microsoft.com/office/drawing/2018/hyperlinkcolor" val="tx"/>
                  </a:ext>
                </a:extLst>
              </a:hlinkClick>
            </a:rPr>
            <a:t>DEPARTAMENTO DE INFORME </a:t>
          </a:r>
          <a:endParaRPr lang="es-AR" sz="1400" dirty="0">
            <a:solidFill>
              <a:schemeClr val="bg1"/>
            </a:solidFill>
            <a:latin typeface="Arial Black" panose="020B0A04020102020204" pitchFamily="34" charset="0"/>
          </a:endParaRPr>
        </a:p>
      </dgm:t>
    </dgm:pt>
    <dgm:pt modelId="{DD9D6C72-2E94-4C9F-BCCA-0DAD88BE4F9C}">
      <dgm:prSet phldrT="[Texto]" custT="1"/>
      <dgm:spPr>
        <a:noFill/>
        <a:ln w="38100">
          <a:solidFill>
            <a:schemeClr val="accent5"/>
          </a:solidFill>
        </a:ln>
      </dgm:spPr>
      <dgm:t>
        <a:bodyPr/>
        <a:lstStyle/>
        <a:p>
          <a:r>
            <a:rPr lang="es-ES" sz="2800" dirty="0">
              <a:latin typeface="Bodoni MT Black" panose="02070A03080606020203" pitchFamily="18" charset="0"/>
            </a:rPr>
            <a:t>Salinas Octavio</a:t>
          </a:r>
          <a:endParaRPr lang="es-AR" sz="2800" dirty="0">
            <a:latin typeface="Bodoni MT Black" panose="02070A03080606020203" pitchFamily="18" charset="0"/>
          </a:endParaRPr>
        </a:p>
      </dgm:t>
    </dgm:pt>
    <dgm:pt modelId="{B39E39DD-AFF1-4005-8B80-DA1F0395C49E}" type="parTrans" cxnId="{A75A1EE1-DEF6-48A6-ACF4-28E56F1055E9}">
      <dgm:prSet/>
      <dgm:spPr>
        <a:ln w="38100">
          <a:solidFill>
            <a:schemeClr val="bg1"/>
          </a:solidFill>
        </a:ln>
      </dgm:spPr>
      <dgm:t>
        <a:bodyPr/>
        <a:lstStyle/>
        <a:p>
          <a:endParaRPr lang="es-AR"/>
        </a:p>
      </dgm:t>
    </dgm:pt>
    <dgm:pt modelId="{00E5C138-3973-4010-86C4-C72D9D47918A}" type="sibTrans" cxnId="{A75A1EE1-DEF6-48A6-ACF4-28E56F1055E9}">
      <dgm:prSet custT="1"/>
      <dgm:spPr>
        <a:solidFill>
          <a:schemeClr val="accent5">
            <a:alpha val="90000"/>
          </a:schemeClr>
        </a:solidFill>
        <a:ln w="25400">
          <a:solidFill>
            <a:schemeClr val="bg1"/>
          </a:solidFill>
        </a:ln>
      </dgm:spPr>
      <dgm:t>
        <a:bodyPr/>
        <a:lstStyle/>
        <a:p>
          <a:pPr algn="ctr"/>
          <a:r>
            <a:rPr lang="es-ES" sz="1400" dirty="0">
              <a:solidFill>
                <a:schemeClr val="bg1"/>
              </a:solidFill>
              <a:latin typeface="Arial Black" panose="020B0A04020102020204" pitchFamily="34" charset="0"/>
              <a:hlinkClick xmlns:r="http://schemas.openxmlformats.org/officeDocument/2006/relationships" r:id="rId4" action="ppaction://hlinksldjump">
                <a:extLst>
                  <a:ext uri="{A12FA001-AC4F-418D-AE19-62706E023703}">
                    <ahyp:hlinkClr xmlns:ahyp="http://schemas.microsoft.com/office/drawing/2018/hyperlinkcolor" val="tx"/>
                  </a:ext>
                </a:extLst>
              </a:hlinkClick>
            </a:rPr>
            <a:t>DEPARTAMENTO DE ESTILO</a:t>
          </a:r>
          <a:endParaRPr lang="es-AR" sz="1400" dirty="0">
            <a:solidFill>
              <a:schemeClr val="bg1"/>
            </a:solidFill>
            <a:latin typeface="Arial Black" panose="020B0A04020102020204" pitchFamily="34" charset="0"/>
          </a:endParaRPr>
        </a:p>
      </dgm:t>
    </dgm:pt>
    <dgm:pt modelId="{4563104C-62E0-4EC2-98BA-B4043C505B1D}">
      <dgm:prSet phldrT="[Texto]" custT="1"/>
      <dgm:spPr>
        <a:noFill/>
        <a:ln w="38100">
          <a:solidFill>
            <a:schemeClr val="accent5"/>
          </a:solidFill>
        </a:ln>
      </dgm:spPr>
      <dgm:t>
        <a:bodyPr/>
        <a:lstStyle/>
        <a:p>
          <a:r>
            <a:rPr lang="es-ES" sz="2800" dirty="0" err="1">
              <a:latin typeface="Bodoni MT Black" panose="02070A03080606020203" pitchFamily="18" charset="0"/>
            </a:rPr>
            <a:t>DeSantana</a:t>
          </a:r>
          <a:r>
            <a:rPr lang="es-ES" sz="2800" dirty="0">
              <a:latin typeface="Bodoni MT Black" panose="02070A03080606020203" pitchFamily="18" charset="0"/>
            </a:rPr>
            <a:t> Dylan</a:t>
          </a:r>
          <a:endParaRPr lang="es-AR" sz="2800" dirty="0">
            <a:latin typeface="Bodoni MT Black" panose="02070A03080606020203" pitchFamily="18" charset="0"/>
          </a:endParaRPr>
        </a:p>
      </dgm:t>
    </dgm:pt>
    <dgm:pt modelId="{57E9D085-133B-4AC8-92DE-A086D72F45B2}" type="parTrans" cxnId="{4D3C6DE6-F630-4035-8744-58FE13677B29}">
      <dgm:prSet/>
      <dgm:spPr>
        <a:ln w="38100">
          <a:solidFill>
            <a:scrgbClr r="0" g="0" b="0"/>
          </a:solidFill>
        </a:ln>
      </dgm:spPr>
      <dgm:t>
        <a:bodyPr/>
        <a:lstStyle/>
        <a:p>
          <a:endParaRPr lang="es-AR"/>
        </a:p>
      </dgm:t>
    </dgm:pt>
    <dgm:pt modelId="{DEF65554-B0F6-42CC-A793-0F1E6785DE45}" type="sibTrans" cxnId="{4D3C6DE6-F630-4035-8744-58FE13677B29}">
      <dgm:prSet custT="1"/>
      <dgm:spPr>
        <a:solidFill>
          <a:schemeClr val="accent5">
            <a:alpha val="90000"/>
          </a:schemeClr>
        </a:solidFill>
        <a:ln w="25400">
          <a:solidFill>
            <a:schemeClr val="bg1"/>
          </a:solidFill>
        </a:ln>
      </dgm:spPr>
      <dgm:t>
        <a:bodyPr/>
        <a:lstStyle/>
        <a:p>
          <a:pPr algn="ctr"/>
          <a:r>
            <a:rPr lang="es-ES" sz="1400" u="sng" dirty="0">
              <a:solidFill>
                <a:schemeClr val="bg1"/>
              </a:solidFill>
              <a:latin typeface="Arial Black" panose="020B0A04020102020204" pitchFamily="34" charset="0"/>
            </a:rPr>
            <a:t>DEPARTAMENTO DE INFORME</a:t>
          </a:r>
          <a:endParaRPr lang="es-AR" sz="1400" u="sng" dirty="0">
            <a:solidFill>
              <a:schemeClr val="bg1"/>
            </a:solidFill>
            <a:latin typeface="Arial Black" panose="020B0A04020102020204" pitchFamily="34" charset="0"/>
          </a:endParaRPr>
        </a:p>
      </dgm:t>
    </dgm:pt>
    <dgm:pt modelId="{5AC2AFA6-6CF0-421C-9602-1791C82A5FB2}" type="pres">
      <dgm:prSet presAssocID="{02BC1657-2D2B-47D6-B105-876797641A2D}" presName="hierChild1" presStyleCnt="0">
        <dgm:presLayoutVars>
          <dgm:orgChart val="1"/>
          <dgm:chPref val="1"/>
          <dgm:dir/>
          <dgm:animOne val="branch"/>
          <dgm:animLvl val="lvl"/>
          <dgm:resizeHandles/>
        </dgm:presLayoutVars>
      </dgm:prSet>
      <dgm:spPr/>
    </dgm:pt>
    <dgm:pt modelId="{0671A2C2-FFC6-4BCB-B030-973DB939DE45}" type="pres">
      <dgm:prSet presAssocID="{C94F2038-F52B-43DA-A1E3-B6028255DEED}" presName="hierRoot1" presStyleCnt="0">
        <dgm:presLayoutVars>
          <dgm:hierBranch val="init"/>
        </dgm:presLayoutVars>
      </dgm:prSet>
      <dgm:spPr/>
    </dgm:pt>
    <dgm:pt modelId="{3EFA4396-A9E1-4F7A-87F5-2768B08D7432}" type="pres">
      <dgm:prSet presAssocID="{C94F2038-F52B-43DA-A1E3-B6028255DEED}" presName="rootComposite1" presStyleCnt="0"/>
      <dgm:spPr/>
    </dgm:pt>
    <dgm:pt modelId="{ECE43CB4-2096-487A-AEE3-56CE4F225200}" type="pres">
      <dgm:prSet presAssocID="{C94F2038-F52B-43DA-A1E3-B6028255DEED}" presName="rootText1" presStyleLbl="node0" presStyleIdx="0" presStyleCnt="1">
        <dgm:presLayoutVars>
          <dgm:chMax/>
          <dgm:chPref val="3"/>
        </dgm:presLayoutVars>
      </dgm:prSet>
      <dgm:spPr/>
    </dgm:pt>
    <dgm:pt modelId="{FFB9385E-5FB2-4644-923B-501C312B0578}" type="pres">
      <dgm:prSet presAssocID="{C94F2038-F52B-43DA-A1E3-B6028255DEED}" presName="titleText1" presStyleLbl="fgAcc0" presStyleIdx="0" presStyleCnt="1" custLinFactNeighborX="1304" custLinFactNeighborY="24708">
        <dgm:presLayoutVars>
          <dgm:chMax val="0"/>
          <dgm:chPref val="0"/>
        </dgm:presLayoutVars>
      </dgm:prSet>
      <dgm:spPr/>
    </dgm:pt>
    <dgm:pt modelId="{D7DDB66D-51BB-426D-8070-6A861F5CD8AF}" type="pres">
      <dgm:prSet presAssocID="{C94F2038-F52B-43DA-A1E3-B6028255DEED}" presName="rootConnector1" presStyleLbl="node1" presStyleIdx="0" presStyleCnt="3"/>
      <dgm:spPr/>
    </dgm:pt>
    <dgm:pt modelId="{DBCB0CC3-680D-49E0-86A6-7BDB1A7DC451}" type="pres">
      <dgm:prSet presAssocID="{C94F2038-F52B-43DA-A1E3-B6028255DEED}" presName="hierChild2" presStyleCnt="0"/>
      <dgm:spPr/>
    </dgm:pt>
    <dgm:pt modelId="{D6E04688-25ED-42CE-A6C0-72AE6EF6B1FD}" type="pres">
      <dgm:prSet presAssocID="{EDC399AE-0195-47EE-A4AF-B3D4AD734782}" presName="Name37" presStyleLbl="parChTrans1D2" presStyleIdx="0" presStyleCnt="4"/>
      <dgm:spPr/>
    </dgm:pt>
    <dgm:pt modelId="{BB11E1B5-2DC7-45D6-AB04-CD2720952F6A}" type="pres">
      <dgm:prSet presAssocID="{5264E135-E3E6-4326-983C-CBD270362B55}" presName="hierRoot2" presStyleCnt="0">
        <dgm:presLayoutVars>
          <dgm:hierBranch val="init"/>
        </dgm:presLayoutVars>
      </dgm:prSet>
      <dgm:spPr/>
    </dgm:pt>
    <dgm:pt modelId="{21E3E952-3A87-4D47-96D9-BADEC0635660}" type="pres">
      <dgm:prSet presAssocID="{5264E135-E3E6-4326-983C-CBD270362B55}" presName="rootComposite" presStyleCnt="0"/>
      <dgm:spPr/>
    </dgm:pt>
    <dgm:pt modelId="{E2ECFD21-FDED-4B79-BB14-D3C05E2F13D4}" type="pres">
      <dgm:prSet presAssocID="{5264E135-E3E6-4326-983C-CBD270362B55}" presName="rootText" presStyleLbl="node1" presStyleIdx="0" presStyleCnt="3">
        <dgm:presLayoutVars>
          <dgm:chMax/>
          <dgm:chPref val="3"/>
        </dgm:presLayoutVars>
      </dgm:prSet>
      <dgm:spPr/>
    </dgm:pt>
    <dgm:pt modelId="{1092292F-89E3-4C2D-BC49-D2470C217E03}" type="pres">
      <dgm:prSet presAssocID="{5264E135-E3E6-4326-983C-CBD270362B55}" presName="titleText2" presStyleLbl="fgAcc1" presStyleIdx="0" presStyleCnt="3" custScaleY="200067" custLinFactNeighborX="3259" custLinFactNeighborY="74802">
        <dgm:presLayoutVars>
          <dgm:chMax val="0"/>
          <dgm:chPref val="0"/>
        </dgm:presLayoutVars>
      </dgm:prSet>
      <dgm:spPr/>
    </dgm:pt>
    <dgm:pt modelId="{AD7C1011-C3C3-4887-81A6-A4A41A637701}" type="pres">
      <dgm:prSet presAssocID="{5264E135-E3E6-4326-983C-CBD270362B55}" presName="rootConnector" presStyleLbl="node2" presStyleIdx="0" presStyleCnt="0"/>
      <dgm:spPr/>
    </dgm:pt>
    <dgm:pt modelId="{A742189A-4727-40A1-A2FA-886F977BC2A3}" type="pres">
      <dgm:prSet presAssocID="{5264E135-E3E6-4326-983C-CBD270362B55}" presName="hierChild4" presStyleCnt="0"/>
      <dgm:spPr/>
    </dgm:pt>
    <dgm:pt modelId="{62E75EE9-5F41-409B-A187-0BC80563D709}" type="pres">
      <dgm:prSet presAssocID="{5264E135-E3E6-4326-983C-CBD270362B55}" presName="hierChild5" presStyleCnt="0"/>
      <dgm:spPr/>
    </dgm:pt>
    <dgm:pt modelId="{CE7638F9-F09F-4772-AF60-1A9F1850CF4F}" type="pres">
      <dgm:prSet presAssocID="{B39E39DD-AFF1-4005-8B80-DA1F0395C49E}" presName="Name37" presStyleLbl="parChTrans1D2" presStyleIdx="1" presStyleCnt="4"/>
      <dgm:spPr/>
    </dgm:pt>
    <dgm:pt modelId="{1BB94623-2E03-4D60-9ABA-26A53A693E72}" type="pres">
      <dgm:prSet presAssocID="{DD9D6C72-2E94-4C9F-BCCA-0DAD88BE4F9C}" presName="hierRoot2" presStyleCnt="0">
        <dgm:presLayoutVars>
          <dgm:hierBranch val="init"/>
        </dgm:presLayoutVars>
      </dgm:prSet>
      <dgm:spPr/>
    </dgm:pt>
    <dgm:pt modelId="{345B8C31-63B2-44E0-8DCF-77C529B4CEA0}" type="pres">
      <dgm:prSet presAssocID="{DD9D6C72-2E94-4C9F-BCCA-0DAD88BE4F9C}" presName="rootComposite" presStyleCnt="0"/>
      <dgm:spPr/>
    </dgm:pt>
    <dgm:pt modelId="{BF328EBD-68CB-465A-801C-30DDAC96DD99}" type="pres">
      <dgm:prSet presAssocID="{DD9D6C72-2E94-4C9F-BCCA-0DAD88BE4F9C}" presName="rootText" presStyleLbl="node1" presStyleIdx="1" presStyleCnt="3" custLinFactNeighborX="-2347" custLinFactNeighborY="-2266">
        <dgm:presLayoutVars>
          <dgm:chMax/>
          <dgm:chPref val="3"/>
        </dgm:presLayoutVars>
      </dgm:prSet>
      <dgm:spPr/>
    </dgm:pt>
    <dgm:pt modelId="{1220B771-DC8A-476A-9677-1BE0F5D29597}" type="pres">
      <dgm:prSet presAssocID="{DD9D6C72-2E94-4C9F-BCCA-0DAD88BE4F9C}" presName="titleText2" presStyleLbl="fgAcc1" presStyleIdx="1" presStyleCnt="3" custScaleY="206878" custLinFactNeighborX="3259" custLinFactNeighborY="71224">
        <dgm:presLayoutVars>
          <dgm:chMax val="0"/>
          <dgm:chPref val="0"/>
        </dgm:presLayoutVars>
      </dgm:prSet>
      <dgm:spPr/>
    </dgm:pt>
    <dgm:pt modelId="{83359551-E4A7-4035-9908-6CBA8ECC50FB}" type="pres">
      <dgm:prSet presAssocID="{DD9D6C72-2E94-4C9F-BCCA-0DAD88BE4F9C}" presName="rootConnector" presStyleLbl="node2" presStyleIdx="0" presStyleCnt="0"/>
      <dgm:spPr/>
    </dgm:pt>
    <dgm:pt modelId="{F54B065B-A66D-46B5-9919-D88FDB65AE78}" type="pres">
      <dgm:prSet presAssocID="{DD9D6C72-2E94-4C9F-BCCA-0DAD88BE4F9C}" presName="hierChild4" presStyleCnt="0"/>
      <dgm:spPr/>
    </dgm:pt>
    <dgm:pt modelId="{C879CFCA-15A4-4C4D-9172-508A6C38F5EA}" type="pres">
      <dgm:prSet presAssocID="{DD9D6C72-2E94-4C9F-BCCA-0DAD88BE4F9C}" presName="hierChild5" presStyleCnt="0"/>
      <dgm:spPr/>
    </dgm:pt>
    <dgm:pt modelId="{09AA3C10-B387-407F-A2E4-C9F902F81385}" type="pres">
      <dgm:prSet presAssocID="{57E9D085-133B-4AC8-92DE-A086D72F45B2}" presName="Name37" presStyleLbl="parChTrans1D2" presStyleIdx="2" presStyleCnt="4"/>
      <dgm:spPr/>
    </dgm:pt>
    <dgm:pt modelId="{B878D638-A7DF-4619-B341-C272586A3E62}" type="pres">
      <dgm:prSet presAssocID="{4563104C-62E0-4EC2-98BA-B4043C505B1D}" presName="hierRoot2" presStyleCnt="0">
        <dgm:presLayoutVars>
          <dgm:hierBranch val="init"/>
        </dgm:presLayoutVars>
      </dgm:prSet>
      <dgm:spPr/>
    </dgm:pt>
    <dgm:pt modelId="{EF9DC676-A00C-445F-99CD-70CC12112D3E}" type="pres">
      <dgm:prSet presAssocID="{4563104C-62E0-4EC2-98BA-B4043C505B1D}" presName="rootComposite" presStyleCnt="0"/>
      <dgm:spPr/>
    </dgm:pt>
    <dgm:pt modelId="{157BB11E-188C-495E-903D-6A3CF0A3316F}" type="pres">
      <dgm:prSet presAssocID="{4563104C-62E0-4EC2-98BA-B4043C505B1D}" presName="rootText" presStyleLbl="node1" presStyleIdx="2" presStyleCnt="3" custLinFactNeighborX="16839" custLinFactNeighborY="-3478">
        <dgm:presLayoutVars>
          <dgm:chMax/>
          <dgm:chPref val="3"/>
        </dgm:presLayoutVars>
      </dgm:prSet>
      <dgm:spPr/>
    </dgm:pt>
    <dgm:pt modelId="{7E79903B-F0B4-4737-9212-CA85D7A68229}" type="pres">
      <dgm:prSet presAssocID="{4563104C-62E0-4EC2-98BA-B4043C505B1D}" presName="titleText2" presStyleLbl="fgAcc1" presStyleIdx="2" presStyleCnt="3" custScaleY="227917" custLinFactNeighborX="2608" custLinFactNeighborY="79264">
        <dgm:presLayoutVars>
          <dgm:chMax val="0"/>
          <dgm:chPref val="0"/>
        </dgm:presLayoutVars>
      </dgm:prSet>
      <dgm:spPr/>
    </dgm:pt>
    <dgm:pt modelId="{A41FD5C9-468B-4AE3-967C-687D14FD919B}" type="pres">
      <dgm:prSet presAssocID="{4563104C-62E0-4EC2-98BA-B4043C505B1D}" presName="rootConnector" presStyleLbl="node2" presStyleIdx="0" presStyleCnt="0"/>
      <dgm:spPr/>
    </dgm:pt>
    <dgm:pt modelId="{AD5C61A4-CB3A-456A-B3AD-A67C2FCFD615}" type="pres">
      <dgm:prSet presAssocID="{4563104C-62E0-4EC2-98BA-B4043C505B1D}" presName="hierChild4" presStyleCnt="0"/>
      <dgm:spPr/>
    </dgm:pt>
    <dgm:pt modelId="{AA723800-434D-40FC-A2F3-3F3242FB6A75}" type="pres">
      <dgm:prSet presAssocID="{4563104C-62E0-4EC2-98BA-B4043C505B1D}" presName="hierChild5" presStyleCnt="0"/>
      <dgm:spPr/>
    </dgm:pt>
    <dgm:pt modelId="{1F0FA5A6-0550-49AF-AF94-78738BC1C38C}" type="pres">
      <dgm:prSet presAssocID="{C94F2038-F52B-43DA-A1E3-B6028255DEED}" presName="hierChild3" presStyleCnt="0"/>
      <dgm:spPr/>
    </dgm:pt>
    <dgm:pt modelId="{7DB8A742-C584-4876-9C6C-45BC58E161D5}" type="pres">
      <dgm:prSet presAssocID="{B1830789-AA76-4879-9230-8855D04526BB}" presName="Name96" presStyleLbl="parChTrans1D2" presStyleIdx="3" presStyleCnt="4"/>
      <dgm:spPr/>
    </dgm:pt>
    <dgm:pt modelId="{D69FCCA5-782C-4ABB-B7BA-9B336A126C5C}" type="pres">
      <dgm:prSet presAssocID="{055A13F5-8435-4AC6-AD5A-0A127CBE9AA7}" presName="hierRoot3" presStyleCnt="0">
        <dgm:presLayoutVars>
          <dgm:hierBranch val="init"/>
        </dgm:presLayoutVars>
      </dgm:prSet>
      <dgm:spPr/>
    </dgm:pt>
    <dgm:pt modelId="{1320B92A-5BC7-4BD2-8CB1-4F86842E7306}" type="pres">
      <dgm:prSet presAssocID="{055A13F5-8435-4AC6-AD5A-0A127CBE9AA7}" presName="rootComposite3" presStyleCnt="0"/>
      <dgm:spPr/>
    </dgm:pt>
    <dgm:pt modelId="{4B1BD264-8AC2-4726-B056-4ECF6112E2AC}" type="pres">
      <dgm:prSet presAssocID="{055A13F5-8435-4AC6-AD5A-0A127CBE9AA7}" presName="rootText3" presStyleLbl="asst1" presStyleIdx="0" presStyleCnt="1" custLinFactNeighborX="3022" custLinFactNeighborY="-4223">
        <dgm:presLayoutVars>
          <dgm:chPref val="3"/>
        </dgm:presLayoutVars>
      </dgm:prSet>
      <dgm:spPr/>
    </dgm:pt>
    <dgm:pt modelId="{0C005C0B-3C7F-4040-B42F-AA77BCBC16E6}" type="pres">
      <dgm:prSet presAssocID="{055A13F5-8435-4AC6-AD5A-0A127CBE9AA7}" presName="titleText3" presStyleLbl="fgAcc2" presStyleIdx="0" presStyleCnt="1" custLinFactNeighborX="-1585" custLinFactNeighborY="5218">
        <dgm:presLayoutVars>
          <dgm:chMax val="0"/>
          <dgm:chPref val="0"/>
        </dgm:presLayoutVars>
      </dgm:prSet>
      <dgm:spPr/>
    </dgm:pt>
    <dgm:pt modelId="{0C6AEEA7-52FD-4FD7-AA7B-B41AB59BBF96}" type="pres">
      <dgm:prSet presAssocID="{055A13F5-8435-4AC6-AD5A-0A127CBE9AA7}" presName="rootConnector3" presStyleLbl="asst1" presStyleIdx="0" presStyleCnt="1"/>
      <dgm:spPr/>
    </dgm:pt>
    <dgm:pt modelId="{B9FBAF5D-C600-480A-BFB7-EB6151B752F2}" type="pres">
      <dgm:prSet presAssocID="{055A13F5-8435-4AC6-AD5A-0A127CBE9AA7}" presName="hierChild6" presStyleCnt="0"/>
      <dgm:spPr/>
    </dgm:pt>
    <dgm:pt modelId="{5D7A8324-B5C1-4FDB-B460-42DB5A787684}" type="pres">
      <dgm:prSet presAssocID="{055A13F5-8435-4AC6-AD5A-0A127CBE9AA7}" presName="hierChild7" presStyleCnt="0"/>
      <dgm:spPr/>
    </dgm:pt>
  </dgm:ptLst>
  <dgm:cxnLst>
    <dgm:cxn modelId="{31B5320C-FC32-4B15-A969-061A0106467D}" type="presOf" srcId="{DD9D6C72-2E94-4C9F-BCCA-0DAD88BE4F9C}" destId="{83359551-E4A7-4035-9908-6CBA8ECC50FB}" srcOrd="1" destOrd="0" presId="urn:microsoft.com/office/officeart/2008/layout/NameandTitleOrganizationalChart"/>
    <dgm:cxn modelId="{40979A0E-8284-4D77-898A-933C356D0EE7}" type="presOf" srcId="{45EB49AD-E2F0-4148-A2AE-DCAC8DC99A77}" destId="{0C005C0B-3C7F-4040-B42F-AA77BCBC16E6}" srcOrd="0" destOrd="0" presId="urn:microsoft.com/office/officeart/2008/layout/NameandTitleOrganizationalChart"/>
    <dgm:cxn modelId="{ABBA5114-EE11-4053-B21E-1E69B923372F}" type="presOf" srcId="{3267D8EA-1007-46EC-AF91-F0AAA73D42C1}" destId="{1092292F-89E3-4C2D-BC49-D2470C217E03}" srcOrd="0" destOrd="0" presId="urn:microsoft.com/office/officeart/2008/layout/NameandTitleOrganizationalChart"/>
    <dgm:cxn modelId="{3DB83417-6FE5-4C59-992C-122F814399A1}" type="presOf" srcId="{B1830789-AA76-4879-9230-8855D04526BB}" destId="{7DB8A742-C584-4876-9C6C-45BC58E161D5}" srcOrd="0" destOrd="0" presId="urn:microsoft.com/office/officeart/2008/layout/NameandTitleOrganizationalChart"/>
    <dgm:cxn modelId="{B5033227-67C0-4B5D-8150-C6A58F6D194F}" type="presOf" srcId="{055A13F5-8435-4AC6-AD5A-0A127CBE9AA7}" destId="{0C6AEEA7-52FD-4FD7-AA7B-B41AB59BBF96}" srcOrd="1" destOrd="0" presId="urn:microsoft.com/office/officeart/2008/layout/NameandTitleOrganizationalChart"/>
    <dgm:cxn modelId="{9D85AD2B-E7A9-4F05-8309-5FF14A75D1B4}" type="presOf" srcId="{DD9D6C72-2E94-4C9F-BCCA-0DAD88BE4F9C}" destId="{BF328EBD-68CB-465A-801C-30DDAC96DD99}" srcOrd="0" destOrd="0" presId="urn:microsoft.com/office/officeart/2008/layout/NameandTitleOrganizationalChart"/>
    <dgm:cxn modelId="{5B361233-E5BB-4BEE-B9C2-7DA1904D0E98}" type="presOf" srcId="{B39E39DD-AFF1-4005-8B80-DA1F0395C49E}" destId="{CE7638F9-F09F-4772-AF60-1A9F1850CF4F}" srcOrd="0" destOrd="0" presId="urn:microsoft.com/office/officeart/2008/layout/NameandTitleOrganizationalChart"/>
    <dgm:cxn modelId="{4DDCE833-3ABE-4525-83D6-D199BF808C3D}" type="presOf" srcId="{C94F2038-F52B-43DA-A1E3-B6028255DEED}" destId="{ECE43CB4-2096-487A-AEE3-56CE4F225200}" srcOrd="0" destOrd="0" presId="urn:microsoft.com/office/officeart/2008/layout/NameandTitleOrganizationalChart"/>
    <dgm:cxn modelId="{CF30B370-689D-4224-9CD1-A8F564B2AFA3}" type="presOf" srcId="{E5644AE9-9C10-447B-8ECC-4D4687F8E71F}" destId="{FFB9385E-5FB2-4644-923B-501C312B0578}" srcOrd="0" destOrd="0" presId="urn:microsoft.com/office/officeart/2008/layout/NameandTitleOrganizationalChart"/>
    <dgm:cxn modelId="{6A125782-BA9E-4D8C-88D2-8E7CCCBE89C3}" type="presOf" srcId="{DEF65554-B0F6-42CC-A793-0F1E6785DE45}" destId="{7E79903B-F0B4-4737-9212-CA85D7A68229}" srcOrd="0" destOrd="0" presId="urn:microsoft.com/office/officeart/2008/layout/NameandTitleOrganizationalChart"/>
    <dgm:cxn modelId="{D0E8918B-FB7F-476B-892E-8459F8D9F52F}" type="presOf" srcId="{4563104C-62E0-4EC2-98BA-B4043C505B1D}" destId="{A41FD5C9-468B-4AE3-967C-687D14FD919B}" srcOrd="1" destOrd="0" presId="urn:microsoft.com/office/officeart/2008/layout/NameandTitleOrganizationalChart"/>
    <dgm:cxn modelId="{26A09C8C-02FB-46DE-95B6-3CF66B7E7551}" type="presOf" srcId="{5264E135-E3E6-4326-983C-CBD270362B55}" destId="{AD7C1011-C3C3-4887-81A6-A4A41A637701}" srcOrd="1" destOrd="0" presId="urn:microsoft.com/office/officeart/2008/layout/NameandTitleOrganizationalChart"/>
    <dgm:cxn modelId="{E0BC7EAD-F381-4125-916C-E0D2F38B1220}" type="presOf" srcId="{C94F2038-F52B-43DA-A1E3-B6028255DEED}" destId="{D7DDB66D-51BB-426D-8070-6A861F5CD8AF}" srcOrd="1" destOrd="0" presId="urn:microsoft.com/office/officeart/2008/layout/NameandTitleOrganizationalChart"/>
    <dgm:cxn modelId="{2F70F1B3-A078-4C7E-B50C-F8313492801C}" srcId="{C94F2038-F52B-43DA-A1E3-B6028255DEED}" destId="{5264E135-E3E6-4326-983C-CBD270362B55}" srcOrd="1" destOrd="0" parTransId="{EDC399AE-0195-47EE-A4AF-B3D4AD734782}" sibTransId="{3267D8EA-1007-46EC-AF91-F0AAA73D42C1}"/>
    <dgm:cxn modelId="{E7AEB8C1-88D6-4D61-B6B0-F769F3342A91}" type="presOf" srcId="{02BC1657-2D2B-47D6-B105-876797641A2D}" destId="{5AC2AFA6-6CF0-421C-9602-1791C82A5FB2}" srcOrd="0" destOrd="0" presId="urn:microsoft.com/office/officeart/2008/layout/NameandTitleOrganizationalChart"/>
    <dgm:cxn modelId="{06F9B5C3-BA0F-4D0F-A383-5D9A8E7DD150}" type="presOf" srcId="{57E9D085-133B-4AC8-92DE-A086D72F45B2}" destId="{09AA3C10-B387-407F-A2E4-C9F902F81385}" srcOrd="0" destOrd="0" presId="urn:microsoft.com/office/officeart/2008/layout/NameandTitleOrganizationalChart"/>
    <dgm:cxn modelId="{1605E4C6-5208-49C6-92EC-37BE7594AD79}" srcId="{02BC1657-2D2B-47D6-B105-876797641A2D}" destId="{C94F2038-F52B-43DA-A1E3-B6028255DEED}" srcOrd="0" destOrd="0" parTransId="{09CDB18B-99CE-4CBA-9F71-EFC830C27730}" sibTransId="{E5644AE9-9C10-447B-8ECC-4D4687F8E71F}"/>
    <dgm:cxn modelId="{569F6CC8-518C-41CB-8DE6-4123AC55F1CB}" srcId="{C94F2038-F52B-43DA-A1E3-B6028255DEED}" destId="{055A13F5-8435-4AC6-AD5A-0A127CBE9AA7}" srcOrd="0" destOrd="0" parTransId="{B1830789-AA76-4879-9230-8855D04526BB}" sibTransId="{45EB49AD-E2F0-4148-A2AE-DCAC8DC99A77}"/>
    <dgm:cxn modelId="{755D81D0-D72F-4D74-B24E-845E7D53634F}" type="presOf" srcId="{4563104C-62E0-4EC2-98BA-B4043C505B1D}" destId="{157BB11E-188C-495E-903D-6A3CF0A3316F}" srcOrd="0" destOrd="0" presId="urn:microsoft.com/office/officeart/2008/layout/NameandTitleOrganizationalChart"/>
    <dgm:cxn modelId="{A75A1EE1-DEF6-48A6-ACF4-28E56F1055E9}" srcId="{C94F2038-F52B-43DA-A1E3-B6028255DEED}" destId="{DD9D6C72-2E94-4C9F-BCCA-0DAD88BE4F9C}" srcOrd="2" destOrd="0" parTransId="{B39E39DD-AFF1-4005-8B80-DA1F0395C49E}" sibTransId="{00E5C138-3973-4010-86C4-C72D9D47918A}"/>
    <dgm:cxn modelId="{4D3C6DE6-F630-4035-8744-58FE13677B29}" srcId="{C94F2038-F52B-43DA-A1E3-B6028255DEED}" destId="{4563104C-62E0-4EC2-98BA-B4043C505B1D}" srcOrd="3" destOrd="0" parTransId="{57E9D085-133B-4AC8-92DE-A086D72F45B2}" sibTransId="{DEF65554-B0F6-42CC-A793-0F1E6785DE45}"/>
    <dgm:cxn modelId="{B15B9DE8-57FD-49B2-8839-1991CA2AE032}" type="presOf" srcId="{00E5C138-3973-4010-86C4-C72D9D47918A}" destId="{1220B771-DC8A-476A-9677-1BE0F5D29597}" srcOrd="0" destOrd="0" presId="urn:microsoft.com/office/officeart/2008/layout/NameandTitleOrganizationalChart"/>
    <dgm:cxn modelId="{FEBF72F9-1F96-4200-B077-EFC6B29F5E78}" type="presOf" srcId="{055A13F5-8435-4AC6-AD5A-0A127CBE9AA7}" destId="{4B1BD264-8AC2-4726-B056-4ECF6112E2AC}" srcOrd="0" destOrd="0" presId="urn:microsoft.com/office/officeart/2008/layout/NameandTitleOrganizationalChart"/>
    <dgm:cxn modelId="{D1707FFD-D4F9-4DE3-98DD-B6A463447520}" type="presOf" srcId="{5264E135-E3E6-4326-983C-CBD270362B55}" destId="{E2ECFD21-FDED-4B79-BB14-D3C05E2F13D4}" srcOrd="0" destOrd="0" presId="urn:microsoft.com/office/officeart/2008/layout/NameandTitleOrganizationalChart"/>
    <dgm:cxn modelId="{E023E8FE-23F4-47E3-A7FA-733BB54B7474}" type="presOf" srcId="{EDC399AE-0195-47EE-A4AF-B3D4AD734782}" destId="{D6E04688-25ED-42CE-A6C0-72AE6EF6B1FD}" srcOrd="0" destOrd="0" presId="urn:microsoft.com/office/officeart/2008/layout/NameandTitleOrganizationalChart"/>
    <dgm:cxn modelId="{2BFC4E68-FB4D-4EC5-A9D1-F9AD704654AB}" type="presParOf" srcId="{5AC2AFA6-6CF0-421C-9602-1791C82A5FB2}" destId="{0671A2C2-FFC6-4BCB-B030-973DB939DE45}" srcOrd="0" destOrd="0" presId="urn:microsoft.com/office/officeart/2008/layout/NameandTitleOrganizationalChart"/>
    <dgm:cxn modelId="{03622814-3898-44EE-9F5E-3AA6B5ABF464}" type="presParOf" srcId="{0671A2C2-FFC6-4BCB-B030-973DB939DE45}" destId="{3EFA4396-A9E1-4F7A-87F5-2768B08D7432}" srcOrd="0" destOrd="0" presId="urn:microsoft.com/office/officeart/2008/layout/NameandTitleOrganizationalChart"/>
    <dgm:cxn modelId="{B55C3058-A325-4E20-9D45-0FC12359EB0A}" type="presParOf" srcId="{3EFA4396-A9E1-4F7A-87F5-2768B08D7432}" destId="{ECE43CB4-2096-487A-AEE3-56CE4F225200}" srcOrd="0" destOrd="0" presId="urn:microsoft.com/office/officeart/2008/layout/NameandTitleOrganizationalChart"/>
    <dgm:cxn modelId="{5DA5B032-E226-4FE8-A1E8-7B71026E4B3E}" type="presParOf" srcId="{3EFA4396-A9E1-4F7A-87F5-2768B08D7432}" destId="{FFB9385E-5FB2-4644-923B-501C312B0578}" srcOrd="1" destOrd="0" presId="urn:microsoft.com/office/officeart/2008/layout/NameandTitleOrganizationalChart"/>
    <dgm:cxn modelId="{8F39BFB9-D4F7-4FB9-A35C-63E4E922542D}" type="presParOf" srcId="{3EFA4396-A9E1-4F7A-87F5-2768B08D7432}" destId="{D7DDB66D-51BB-426D-8070-6A861F5CD8AF}" srcOrd="2" destOrd="0" presId="urn:microsoft.com/office/officeart/2008/layout/NameandTitleOrganizationalChart"/>
    <dgm:cxn modelId="{FA605FAC-AFA9-4F85-8876-2296EFE1ADD7}" type="presParOf" srcId="{0671A2C2-FFC6-4BCB-B030-973DB939DE45}" destId="{DBCB0CC3-680D-49E0-86A6-7BDB1A7DC451}" srcOrd="1" destOrd="0" presId="urn:microsoft.com/office/officeart/2008/layout/NameandTitleOrganizationalChart"/>
    <dgm:cxn modelId="{23BD1C17-AF93-4670-B57A-50AC79B506FB}" type="presParOf" srcId="{DBCB0CC3-680D-49E0-86A6-7BDB1A7DC451}" destId="{D6E04688-25ED-42CE-A6C0-72AE6EF6B1FD}" srcOrd="0" destOrd="0" presId="urn:microsoft.com/office/officeart/2008/layout/NameandTitleOrganizationalChart"/>
    <dgm:cxn modelId="{DD818CD3-CF49-4AF1-B15D-41442820B712}" type="presParOf" srcId="{DBCB0CC3-680D-49E0-86A6-7BDB1A7DC451}" destId="{BB11E1B5-2DC7-45D6-AB04-CD2720952F6A}" srcOrd="1" destOrd="0" presId="urn:microsoft.com/office/officeart/2008/layout/NameandTitleOrganizationalChart"/>
    <dgm:cxn modelId="{8E3734F3-C1FD-4F32-B26A-526BCC7E5DED}" type="presParOf" srcId="{BB11E1B5-2DC7-45D6-AB04-CD2720952F6A}" destId="{21E3E952-3A87-4D47-96D9-BADEC0635660}" srcOrd="0" destOrd="0" presId="urn:microsoft.com/office/officeart/2008/layout/NameandTitleOrganizationalChart"/>
    <dgm:cxn modelId="{C53B9FBD-E19B-407C-82AA-104E281CFDFB}" type="presParOf" srcId="{21E3E952-3A87-4D47-96D9-BADEC0635660}" destId="{E2ECFD21-FDED-4B79-BB14-D3C05E2F13D4}" srcOrd="0" destOrd="0" presId="urn:microsoft.com/office/officeart/2008/layout/NameandTitleOrganizationalChart"/>
    <dgm:cxn modelId="{7321F5F1-973A-4ACE-8AC4-5E7CBB2F0ECD}" type="presParOf" srcId="{21E3E952-3A87-4D47-96D9-BADEC0635660}" destId="{1092292F-89E3-4C2D-BC49-D2470C217E03}" srcOrd="1" destOrd="0" presId="urn:microsoft.com/office/officeart/2008/layout/NameandTitleOrganizationalChart"/>
    <dgm:cxn modelId="{E7326E32-0134-4721-8DAB-C2588C5C746D}" type="presParOf" srcId="{21E3E952-3A87-4D47-96D9-BADEC0635660}" destId="{AD7C1011-C3C3-4887-81A6-A4A41A637701}" srcOrd="2" destOrd="0" presId="urn:microsoft.com/office/officeart/2008/layout/NameandTitleOrganizationalChart"/>
    <dgm:cxn modelId="{BC1802B9-69AF-42AE-AC1C-B2CFD4396932}" type="presParOf" srcId="{BB11E1B5-2DC7-45D6-AB04-CD2720952F6A}" destId="{A742189A-4727-40A1-A2FA-886F977BC2A3}" srcOrd="1" destOrd="0" presId="urn:microsoft.com/office/officeart/2008/layout/NameandTitleOrganizationalChart"/>
    <dgm:cxn modelId="{C0E9201E-71B2-4BFA-A60F-B09BCFF81EF1}" type="presParOf" srcId="{BB11E1B5-2DC7-45D6-AB04-CD2720952F6A}" destId="{62E75EE9-5F41-409B-A187-0BC80563D709}" srcOrd="2" destOrd="0" presId="urn:microsoft.com/office/officeart/2008/layout/NameandTitleOrganizationalChart"/>
    <dgm:cxn modelId="{DF661EE8-FC2A-45E6-9FD5-9B1D76AF836D}" type="presParOf" srcId="{DBCB0CC3-680D-49E0-86A6-7BDB1A7DC451}" destId="{CE7638F9-F09F-4772-AF60-1A9F1850CF4F}" srcOrd="2" destOrd="0" presId="urn:microsoft.com/office/officeart/2008/layout/NameandTitleOrganizationalChart"/>
    <dgm:cxn modelId="{0C967CFF-8B4B-4497-903F-D9848861EE78}" type="presParOf" srcId="{DBCB0CC3-680D-49E0-86A6-7BDB1A7DC451}" destId="{1BB94623-2E03-4D60-9ABA-26A53A693E72}" srcOrd="3" destOrd="0" presId="urn:microsoft.com/office/officeart/2008/layout/NameandTitleOrganizationalChart"/>
    <dgm:cxn modelId="{003ABCD2-9791-4618-ACEA-61FB4B4DB973}" type="presParOf" srcId="{1BB94623-2E03-4D60-9ABA-26A53A693E72}" destId="{345B8C31-63B2-44E0-8DCF-77C529B4CEA0}" srcOrd="0" destOrd="0" presId="urn:microsoft.com/office/officeart/2008/layout/NameandTitleOrganizationalChart"/>
    <dgm:cxn modelId="{4FCE7E17-37CF-4CEA-9D70-FE85BFF8F931}" type="presParOf" srcId="{345B8C31-63B2-44E0-8DCF-77C529B4CEA0}" destId="{BF328EBD-68CB-465A-801C-30DDAC96DD99}" srcOrd="0" destOrd="0" presId="urn:microsoft.com/office/officeart/2008/layout/NameandTitleOrganizationalChart"/>
    <dgm:cxn modelId="{A5215C50-2E4A-4766-A693-CFC3281D6ED0}" type="presParOf" srcId="{345B8C31-63B2-44E0-8DCF-77C529B4CEA0}" destId="{1220B771-DC8A-476A-9677-1BE0F5D29597}" srcOrd="1" destOrd="0" presId="urn:microsoft.com/office/officeart/2008/layout/NameandTitleOrganizationalChart"/>
    <dgm:cxn modelId="{5FCC1AA4-0333-4388-A831-8563913D03AE}" type="presParOf" srcId="{345B8C31-63B2-44E0-8DCF-77C529B4CEA0}" destId="{83359551-E4A7-4035-9908-6CBA8ECC50FB}" srcOrd="2" destOrd="0" presId="urn:microsoft.com/office/officeart/2008/layout/NameandTitleOrganizationalChart"/>
    <dgm:cxn modelId="{27BD3836-5922-4141-A0DD-F2CCE27423D2}" type="presParOf" srcId="{1BB94623-2E03-4D60-9ABA-26A53A693E72}" destId="{F54B065B-A66D-46B5-9919-D88FDB65AE78}" srcOrd="1" destOrd="0" presId="urn:microsoft.com/office/officeart/2008/layout/NameandTitleOrganizationalChart"/>
    <dgm:cxn modelId="{69ED9EEC-F77B-4CB5-8820-C3EF806648E0}" type="presParOf" srcId="{1BB94623-2E03-4D60-9ABA-26A53A693E72}" destId="{C879CFCA-15A4-4C4D-9172-508A6C38F5EA}" srcOrd="2" destOrd="0" presId="urn:microsoft.com/office/officeart/2008/layout/NameandTitleOrganizationalChart"/>
    <dgm:cxn modelId="{C255B5C3-2470-4F33-A3DE-72FA6833F4E2}" type="presParOf" srcId="{DBCB0CC3-680D-49E0-86A6-7BDB1A7DC451}" destId="{09AA3C10-B387-407F-A2E4-C9F902F81385}" srcOrd="4" destOrd="0" presId="urn:microsoft.com/office/officeart/2008/layout/NameandTitleOrganizationalChart"/>
    <dgm:cxn modelId="{A51CA428-0154-4060-B228-E5EA69AD382F}" type="presParOf" srcId="{DBCB0CC3-680D-49E0-86A6-7BDB1A7DC451}" destId="{B878D638-A7DF-4619-B341-C272586A3E62}" srcOrd="5" destOrd="0" presId="urn:microsoft.com/office/officeart/2008/layout/NameandTitleOrganizationalChart"/>
    <dgm:cxn modelId="{D8523E44-05A5-49FD-A415-C39932B14298}" type="presParOf" srcId="{B878D638-A7DF-4619-B341-C272586A3E62}" destId="{EF9DC676-A00C-445F-99CD-70CC12112D3E}" srcOrd="0" destOrd="0" presId="urn:microsoft.com/office/officeart/2008/layout/NameandTitleOrganizationalChart"/>
    <dgm:cxn modelId="{457967C0-3F66-4076-AA96-F0844C9CC4EC}" type="presParOf" srcId="{EF9DC676-A00C-445F-99CD-70CC12112D3E}" destId="{157BB11E-188C-495E-903D-6A3CF0A3316F}" srcOrd="0" destOrd="0" presId="urn:microsoft.com/office/officeart/2008/layout/NameandTitleOrganizationalChart"/>
    <dgm:cxn modelId="{E93FC35C-FFB6-4F98-895E-43D6C25B98AA}" type="presParOf" srcId="{EF9DC676-A00C-445F-99CD-70CC12112D3E}" destId="{7E79903B-F0B4-4737-9212-CA85D7A68229}" srcOrd="1" destOrd="0" presId="urn:microsoft.com/office/officeart/2008/layout/NameandTitleOrganizationalChart"/>
    <dgm:cxn modelId="{2FC8A5BE-25EF-460D-A0C0-7BC5A6B53A5A}" type="presParOf" srcId="{EF9DC676-A00C-445F-99CD-70CC12112D3E}" destId="{A41FD5C9-468B-4AE3-967C-687D14FD919B}" srcOrd="2" destOrd="0" presId="urn:microsoft.com/office/officeart/2008/layout/NameandTitleOrganizationalChart"/>
    <dgm:cxn modelId="{180FE31D-A239-45A9-9D57-4DE805E570C9}" type="presParOf" srcId="{B878D638-A7DF-4619-B341-C272586A3E62}" destId="{AD5C61A4-CB3A-456A-B3AD-A67C2FCFD615}" srcOrd="1" destOrd="0" presId="urn:microsoft.com/office/officeart/2008/layout/NameandTitleOrganizationalChart"/>
    <dgm:cxn modelId="{062526EE-9315-4472-AC55-AE60EB34001B}" type="presParOf" srcId="{B878D638-A7DF-4619-B341-C272586A3E62}" destId="{AA723800-434D-40FC-A2F3-3F3242FB6A75}" srcOrd="2" destOrd="0" presId="urn:microsoft.com/office/officeart/2008/layout/NameandTitleOrganizationalChart"/>
    <dgm:cxn modelId="{90BF5FD5-BF2E-47A5-8CC3-AC00ED4E542C}" type="presParOf" srcId="{0671A2C2-FFC6-4BCB-B030-973DB939DE45}" destId="{1F0FA5A6-0550-49AF-AF94-78738BC1C38C}" srcOrd="2" destOrd="0" presId="urn:microsoft.com/office/officeart/2008/layout/NameandTitleOrganizationalChart"/>
    <dgm:cxn modelId="{D54AD9DF-8D0C-4920-8F90-EE1DEE602A04}" type="presParOf" srcId="{1F0FA5A6-0550-49AF-AF94-78738BC1C38C}" destId="{7DB8A742-C584-4876-9C6C-45BC58E161D5}" srcOrd="0" destOrd="0" presId="urn:microsoft.com/office/officeart/2008/layout/NameandTitleOrganizationalChart"/>
    <dgm:cxn modelId="{E974F737-76D6-4057-9CB6-CF2FEB67AAE8}" type="presParOf" srcId="{1F0FA5A6-0550-49AF-AF94-78738BC1C38C}" destId="{D69FCCA5-782C-4ABB-B7BA-9B336A126C5C}" srcOrd="1" destOrd="0" presId="urn:microsoft.com/office/officeart/2008/layout/NameandTitleOrganizationalChart"/>
    <dgm:cxn modelId="{9FD8A8EB-F9C3-4908-A7FC-5BCBFF14BAF1}" type="presParOf" srcId="{D69FCCA5-782C-4ABB-B7BA-9B336A126C5C}" destId="{1320B92A-5BC7-4BD2-8CB1-4F86842E7306}" srcOrd="0" destOrd="0" presId="urn:microsoft.com/office/officeart/2008/layout/NameandTitleOrganizationalChart"/>
    <dgm:cxn modelId="{D6D9A117-1046-409D-8832-9DDCF0ED1DDC}" type="presParOf" srcId="{1320B92A-5BC7-4BD2-8CB1-4F86842E7306}" destId="{4B1BD264-8AC2-4726-B056-4ECF6112E2AC}" srcOrd="0" destOrd="0" presId="urn:microsoft.com/office/officeart/2008/layout/NameandTitleOrganizationalChart"/>
    <dgm:cxn modelId="{C2D7FF83-961E-4DCB-9AB1-064DB8CBE508}" type="presParOf" srcId="{1320B92A-5BC7-4BD2-8CB1-4F86842E7306}" destId="{0C005C0B-3C7F-4040-B42F-AA77BCBC16E6}" srcOrd="1" destOrd="0" presId="urn:microsoft.com/office/officeart/2008/layout/NameandTitleOrganizationalChart"/>
    <dgm:cxn modelId="{45F1B244-93CB-42FD-BD61-43D039755BC7}" type="presParOf" srcId="{1320B92A-5BC7-4BD2-8CB1-4F86842E7306}" destId="{0C6AEEA7-52FD-4FD7-AA7B-B41AB59BBF96}" srcOrd="2" destOrd="0" presId="urn:microsoft.com/office/officeart/2008/layout/NameandTitleOrganizationalChart"/>
    <dgm:cxn modelId="{B511C7B8-20C4-4EF4-A0DB-27FAC5003804}" type="presParOf" srcId="{D69FCCA5-782C-4ABB-B7BA-9B336A126C5C}" destId="{B9FBAF5D-C600-480A-BFB7-EB6151B752F2}" srcOrd="1" destOrd="0" presId="urn:microsoft.com/office/officeart/2008/layout/NameandTitleOrganizationalChart"/>
    <dgm:cxn modelId="{D513BAD2-097B-4668-BB0B-4079E6DB207D}" type="presParOf" srcId="{D69FCCA5-782C-4ABB-B7BA-9B336A126C5C}" destId="{5D7A8324-B5C1-4FDB-B460-42DB5A787684}" srcOrd="2" destOrd="0" presId="urn:microsoft.com/office/officeart/2008/layout/NameandTitleOrganizational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8A742-C584-4876-9C6C-45BC58E161D5}">
      <dsp:nvSpPr>
        <dsp:cNvPr id="0" name=""/>
        <dsp:cNvSpPr/>
      </dsp:nvSpPr>
      <dsp:spPr>
        <a:xfrm>
          <a:off x="3666281" y="1492009"/>
          <a:ext cx="296421" cy="1130450"/>
        </a:xfrm>
        <a:custGeom>
          <a:avLst/>
          <a:gdLst/>
          <a:ahLst/>
          <a:cxnLst/>
          <a:rect l="0" t="0" r="0" b="0"/>
          <a:pathLst>
            <a:path>
              <a:moveTo>
                <a:pt x="296421" y="0"/>
              </a:moveTo>
              <a:lnTo>
                <a:pt x="296421" y="1130450"/>
              </a:lnTo>
              <a:lnTo>
                <a:pt x="0" y="1130450"/>
              </a:lnTo>
            </a:path>
          </a:pathLst>
        </a:custGeom>
        <a:noFill/>
        <a:ln w="38100" cap="rnd"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09AA3C10-B387-407F-A2E4-C9F902F81385}">
      <dsp:nvSpPr>
        <dsp:cNvPr id="0" name=""/>
        <dsp:cNvSpPr/>
      </dsp:nvSpPr>
      <dsp:spPr>
        <a:xfrm>
          <a:off x="3962702" y="1492009"/>
          <a:ext cx="3119336" cy="2315133"/>
        </a:xfrm>
        <a:custGeom>
          <a:avLst/>
          <a:gdLst/>
          <a:ahLst/>
          <a:cxnLst/>
          <a:rect l="0" t="0" r="0" b="0"/>
          <a:pathLst>
            <a:path>
              <a:moveTo>
                <a:pt x="0" y="0"/>
              </a:moveTo>
              <a:lnTo>
                <a:pt x="0" y="2060416"/>
              </a:lnTo>
              <a:lnTo>
                <a:pt x="3119336" y="2060416"/>
              </a:lnTo>
              <a:lnTo>
                <a:pt x="3119336" y="2315133"/>
              </a:lnTo>
            </a:path>
          </a:pathLst>
        </a:cu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CE7638F9-F09F-4772-AF60-1A9F1850CF4F}">
      <dsp:nvSpPr>
        <dsp:cNvPr id="0" name=""/>
        <dsp:cNvSpPr/>
      </dsp:nvSpPr>
      <dsp:spPr>
        <a:xfrm>
          <a:off x="3867498" y="1492009"/>
          <a:ext cx="91440" cy="2328363"/>
        </a:xfrm>
        <a:custGeom>
          <a:avLst/>
          <a:gdLst/>
          <a:ahLst/>
          <a:cxnLst/>
          <a:rect l="0" t="0" r="0" b="0"/>
          <a:pathLst>
            <a:path>
              <a:moveTo>
                <a:pt x="95204" y="0"/>
              </a:moveTo>
              <a:lnTo>
                <a:pt x="95204" y="2073646"/>
              </a:lnTo>
              <a:lnTo>
                <a:pt x="45720" y="2073646"/>
              </a:lnTo>
              <a:lnTo>
                <a:pt x="45720" y="2328363"/>
              </a:lnTo>
            </a:path>
          </a:pathLst>
        </a:custGeom>
        <a:noFill/>
        <a:ln w="38100" cap="rnd"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D6E04688-25ED-42CE-A6C0-72AE6EF6B1FD}">
      <dsp:nvSpPr>
        <dsp:cNvPr id="0" name=""/>
        <dsp:cNvSpPr/>
      </dsp:nvSpPr>
      <dsp:spPr>
        <a:xfrm>
          <a:off x="1134010" y="1492009"/>
          <a:ext cx="2828692" cy="2353100"/>
        </a:xfrm>
        <a:custGeom>
          <a:avLst/>
          <a:gdLst/>
          <a:ahLst/>
          <a:cxnLst/>
          <a:rect l="0" t="0" r="0" b="0"/>
          <a:pathLst>
            <a:path>
              <a:moveTo>
                <a:pt x="2828692" y="0"/>
              </a:moveTo>
              <a:lnTo>
                <a:pt x="2828692" y="2098383"/>
              </a:lnTo>
              <a:lnTo>
                <a:pt x="0" y="2098383"/>
              </a:lnTo>
              <a:lnTo>
                <a:pt x="0" y="2353100"/>
              </a:lnTo>
            </a:path>
          </a:pathLst>
        </a:custGeom>
        <a:noFill/>
        <a:ln w="38100" cap="rnd"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CE43CB4-2096-487A-AEE3-56CE4F225200}">
      <dsp:nvSpPr>
        <dsp:cNvPr id="0" name=""/>
        <dsp:cNvSpPr/>
      </dsp:nvSpPr>
      <dsp:spPr>
        <a:xfrm>
          <a:off x="2908494" y="400364"/>
          <a:ext cx="2108416" cy="1091644"/>
        </a:xfrm>
        <a:prstGeom prst="rect">
          <a:avLst/>
        </a:prstGeom>
        <a:noFill/>
        <a:ln w="4445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54043"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Bodoni MT Black" panose="02070A03080606020203" pitchFamily="18" charset="0"/>
            </a:rPr>
            <a:t>Jara         Mauricio </a:t>
          </a:r>
          <a:endParaRPr lang="es-AR" sz="2800" kern="1200" dirty="0">
            <a:latin typeface="Bodoni MT Black" panose="02070A03080606020203" pitchFamily="18" charset="0"/>
          </a:endParaRPr>
        </a:p>
      </dsp:txBody>
      <dsp:txXfrm>
        <a:off x="2908494" y="400364"/>
        <a:ext cx="2108416" cy="1091644"/>
      </dsp:txXfrm>
    </dsp:sp>
    <dsp:sp modelId="{FFB9385E-5FB2-4644-923B-501C312B0578}">
      <dsp:nvSpPr>
        <dsp:cNvPr id="0" name=""/>
        <dsp:cNvSpPr/>
      </dsp:nvSpPr>
      <dsp:spPr>
        <a:xfrm>
          <a:off x="3354922" y="1339329"/>
          <a:ext cx="1897574" cy="363881"/>
        </a:xfrm>
        <a:prstGeom prst="rect">
          <a:avLst/>
        </a:prstGeom>
        <a:solidFill>
          <a:schemeClr val="accent5">
            <a:alpha val="90000"/>
          </a:schemeClr>
        </a:solidFill>
        <a:ln w="3175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bg1"/>
              </a:solidFill>
              <a:latin typeface="Arial Black" panose="020B0A040201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LIDER</a:t>
          </a:r>
          <a:endParaRPr lang="es-AR" sz="2000" kern="1200" dirty="0">
            <a:solidFill>
              <a:schemeClr val="bg1"/>
            </a:solidFill>
            <a:latin typeface="Arial Black" panose="020B0A04020102020204" pitchFamily="34" charset="0"/>
          </a:endParaRPr>
        </a:p>
      </dsp:txBody>
      <dsp:txXfrm>
        <a:off x="3354922" y="1339329"/>
        <a:ext cx="1897574" cy="363881"/>
      </dsp:txXfrm>
    </dsp:sp>
    <dsp:sp modelId="{E2ECFD21-FDED-4B79-BB14-D3C05E2F13D4}">
      <dsp:nvSpPr>
        <dsp:cNvPr id="0" name=""/>
        <dsp:cNvSpPr/>
      </dsp:nvSpPr>
      <dsp:spPr>
        <a:xfrm>
          <a:off x="79802" y="3845109"/>
          <a:ext cx="2108416" cy="1091644"/>
        </a:xfrm>
        <a:prstGeom prst="rect">
          <a:avLst/>
        </a:prstGeom>
        <a:noFill/>
        <a:ln w="3810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54043"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Bodoni MT Black" panose="02070A03080606020203" pitchFamily="18" charset="0"/>
            </a:rPr>
            <a:t>Benítez Mauricio</a:t>
          </a:r>
          <a:endParaRPr lang="es-AR" sz="2800" kern="1200" dirty="0">
            <a:latin typeface="Bodoni MT Black" panose="02070A03080606020203" pitchFamily="18" charset="0"/>
          </a:endParaRPr>
        </a:p>
      </dsp:txBody>
      <dsp:txXfrm>
        <a:off x="79802" y="3845109"/>
        <a:ext cx="2108416" cy="1091644"/>
      </dsp:txXfrm>
    </dsp:sp>
    <dsp:sp modelId="{1092292F-89E3-4C2D-BC49-D2470C217E03}">
      <dsp:nvSpPr>
        <dsp:cNvPr id="0" name=""/>
        <dsp:cNvSpPr/>
      </dsp:nvSpPr>
      <dsp:spPr>
        <a:xfrm>
          <a:off x="563327" y="4784294"/>
          <a:ext cx="1897574" cy="728006"/>
        </a:xfrm>
        <a:prstGeom prst="rect">
          <a:avLst/>
        </a:prstGeom>
        <a:solidFill>
          <a:schemeClr val="accent5">
            <a:alpha val="90000"/>
          </a:schemeClr>
        </a:solidFill>
        <a:ln w="2540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es-ES" sz="1400" kern="1200" dirty="0">
              <a:solidFill>
                <a:schemeClr val="bg1"/>
              </a:solidFill>
              <a:latin typeface="Arial Black" panose="020B0A040201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DEPARTAMENTO DE INFORME </a:t>
          </a:r>
          <a:endParaRPr lang="es-AR" sz="1400" kern="1200" dirty="0">
            <a:solidFill>
              <a:schemeClr val="bg1"/>
            </a:solidFill>
            <a:latin typeface="Arial Black" panose="020B0A04020102020204" pitchFamily="34" charset="0"/>
          </a:endParaRPr>
        </a:p>
      </dsp:txBody>
      <dsp:txXfrm>
        <a:off x="563327" y="4784294"/>
        <a:ext cx="1897574" cy="728006"/>
      </dsp:txXfrm>
    </dsp:sp>
    <dsp:sp modelId="{BF328EBD-68CB-465A-801C-30DDAC96DD99}">
      <dsp:nvSpPr>
        <dsp:cNvPr id="0" name=""/>
        <dsp:cNvSpPr/>
      </dsp:nvSpPr>
      <dsp:spPr>
        <a:xfrm>
          <a:off x="2859009" y="3820373"/>
          <a:ext cx="2108416" cy="1091644"/>
        </a:xfrm>
        <a:prstGeom prst="rect">
          <a:avLst/>
        </a:prstGeom>
        <a:noFill/>
        <a:ln w="3810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54043"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Bodoni MT Black" panose="02070A03080606020203" pitchFamily="18" charset="0"/>
            </a:rPr>
            <a:t>Salinas Octavio</a:t>
          </a:r>
          <a:endParaRPr lang="es-AR" sz="2800" kern="1200" dirty="0">
            <a:latin typeface="Bodoni MT Black" panose="02070A03080606020203" pitchFamily="18" charset="0"/>
          </a:endParaRPr>
        </a:p>
      </dsp:txBody>
      <dsp:txXfrm>
        <a:off x="2859009" y="3820373"/>
        <a:ext cx="2108416" cy="1091644"/>
      </dsp:txXfrm>
    </dsp:sp>
    <dsp:sp modelId="{1220B771-DC8A-476A-9677-1BE0F5D29597}">
      <dsp:nvSpPr>
        <dsp:cNvPr id="0" name=""/>
        <dsp:cNvSpPr/>
      </dsp:nvSpPr>
      <dsp:spPr>
        <a:xfrm>
          <a:off x="3392019" y="4758883"/>
          <a:ext cx="1897574" cy="752790"/>
        </a:xfrm>
        <a:prstGeom prst="rect">
          <a:avLst/>
        </a:prstGeom>
        <a:solidFill>
          <a:schemeClr val="accent5">
            <a:alpha val="90000"/>
          </a:schemeClr>
        </a:solidFill>
        <a:ln w="2540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es-ES" sz="1400" kern="1200" dirty="0">
              <a:solidFill>
                <a:schemeClr val="bg1"/>
              </a:solidFill>
              <a:latin typeface="Arial Black" panose="020B0A040201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DEPARTAMENTO DE ESTILO</a:t>
          </a:r>
          <a:endParaRPr lang="es-AR" sz="1400" kern="1200" dirty="0">
            <a:solidFill>
              <a:schemeClr val="bg1"/>
            </a:solidFill>
            <a:latin typeface="Arial Black" panose="020B0A04020102020204" pitchFamily="34" charset="0"/>
          </a:endParaRPr>
        </a:p>
      </dsp:txBody>
      <dsp:txXfrm>
        <a:off x="3392019" y="4758883"/>
        <a:ext cx="1897574" cy="752790"/>
      </dsp:txXfrm>
    </dsp:sp>
    <dsp:sp modelId="{157BB11E-188C-495E-903D-6A3CF0A3316F}">
      <dsp:nvSpPr>
        <dsp:cNvPr id="0" name=""/>
        <dsp:cNvSpPr/>
      </dsp:nvSpPr>
      <dsp:spPr>
        <a:xfrm>
          <a:off x="6027830" y="3807142"/>
          <a:ext cx="2108416" cy="1091644"/>
        </a:xfrm>
        <a:prstGeom prst="rect">
          <a:avLst/>
        </a:prstGeom>
        <a:noFill/>
        <a:ln w="3810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54043" numCol="1" spcCol="1270" anchor="ctr" anchorCtr="0">
          <a:noAutofit/>
        </a:bodyPr>
        <a:lstStyle/>
        <a:p>
          <a:pPr marL="0" lvl="0" indent="0" algn="ctr" defTabSz="1244600">
            <a:lnSpc>
              <a:spcPct val="90000"/>
            </a:lnSpc>
            <a:spcBef>
              <a:spcPct val="0"/>
            </a:spcBef>
            <a:spcAft>
              <a:spcPct val="35000"/>
            </a:spcAft>
            <a:buNone/>
          </a:pPr>
          <a:r>
            <a:rPr lang="es-ES" sz="2800" kern="1200" dirty="0" err="1">
              <a:latin typeface="Bodoni MT Black" panose="02070A03080606020203" pitchFamily="18" charset="0"/>
            </a:rPr>
            <a:t>DeSantana</a:t>
          </a:r>
          <a:r>
            <a:rPr lang="es-ES" sz="2800" kern="1200" dirty="0">
              <a:latin typeface="Bodoni MT Black" panose="02070A03080606020203" pitchFamily="18" charset="0"/>
            </a:rPr>
            <a:t> Dylan</a:t>
          </a:r>
          <a:endParaRPr lang="es-AR" sz="2800" kern="1200" dirty="0">
            <a:latin typeface="Bodoni MT Black" panose="02070A03080606020203" pitchFamily="18" charset="0"/>
          </a:endParaRPr>
        </a:p>
      </dsp:txBody>
      <dsp:txXfrm>
        <a:off x="6027830" y="3807142"/>
        <a:ext cx="2108416" cy="1091644"/>
      </dsp:txXfrm>
    </dsp:sp>
    <dsp:sp modelId="{7E79903B-F0B4-4737-9212-CA85D7A68229}">
      <dsp:nvSpPr>
        <dsp:cNvPr id="0" name=""/>
        <dsp:cNvSpPr/>
      </dsp:nvSpPr>
      <dsp:spPr>
        <a:xfrm>
          <a:off x="6208358" y="4749860"/>
          <a:ext cx="1897574" cy="829347"/>
        </a:xfrm>
        <a:prstGeom prst="rect">
          <a:avLst/>
        </a:prstGeom>
        <a:solidFill>
          <a:schemeClr val="accent5">
            <a:alpha val="90000"/>
          </a:schemeClr>
        </a:solidFill>
        <a:ln w="2540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es-ES" sz="1400" u="sng" kern="1200" dirty="0">
              <a:solidFill>
                <a:schemeClr val="bg1"/>
              </a:solidFill>
              <a:latin typeface="Arial Black" panose="020B0A04020102020204" pitchFamily="34" charset="0"/>
            </a:rPr>
            <a:t>DEPARTAMENTO DE INFORME</a:t>
          </a:r>
          <a:endParaRPr lang="es-AR" sz="1400" u="sng" kern="1200" dirty="0">
            <a:solidFill>
              <a:schemeClr val="bg1"/>
            </a:solidFill>
            <a:latin typeface="Arial Black" panose="020B0A04020102020204" pitchFamily="34" charset="0"/>
          </a:endParaRPr>
        </a:p>
      </dsp:txBody>
      <dsp:txXfrm>
        <a:off x="6208358" y="4749860"/>
        <a:ext cx="1897574" cy="829347"/>
      </dsp:txXfrm>
    </dsp:sp>
    <dsp:sp modelId="{4B1BD264-8AC2-4726-B056-4ECF6112E2AC}">
      <dsp:nvSpPr>
        <dsp:cNvPr id="0" name=""/>
        <dsp:cNvSpPr/>
      </dsp:nvSpPr>
      <dsp:spPr>
        <a:xfrm>
          <a:off x="1557864" y="2076637"/>
          <a:ext cx="2108416" cy="1091644"/>
        </a:xfrm>
        <a:prstGeom prst="rect">
          <a:avLst/>
        </a:prstGeom>
        <a:noFill/>
        <a:ln w="3810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54043" numCol="1" spcCol="1270" anchor="ctr" anchorCtr="0">
          <a:noAutofit/>
        </a:bodyPr>
        <a:lstStyle/>
        <a:p>
          <a:pPr marL="0" lvl="0" indent="0" algn="ctr" defTabSz="1244600">
            <a:lnSpc>
              <a:spcPct val="90000"/>
            </a:lnSpc>
            <a:spcBef>
              <a:spcPct val="0"/>
            </a:spcBef>
            <a:spcAft>
              <a:spcPct val="35000"/>
            </a:spcAft>
            <a:buNone/>
          </a:pPr>
          <a:r>
            <a:rPr lang="es-ES" sz="2800" kern="1200" dirty="0">
              <a:latin typeface="Bodoni MT Black" panose="02070A03080606020203" pitchFamily="18" charset="0"/>
            </a:rPr>
            <a:t>Are Aylen</a:t>
          </a:r>
          <a:endParaRPr lang="es-AR" sz="2800" kern="1200" dirty="0">
            <a:latin typeface="Bodoni MT Black" panose="02070A03080606020203" pitchFamily="18" charset="0"/>
          </a:endParaRPr>
        </a:p>
      </dsp:txBody>
      <dsp:txXfrm>
        <a:off x="1557864" y="2076637"/>
        <a:ext cx="2108416" cy="1091644"/>
      </dsp:txXfrm>
    </dsp:sp>
    <dsp:sp modelId="{0C005C0B-3C7F-4040-B42F-AA77BCBC16E6}">
      <dsp:nvSpPr>
        <dsp:cNvPr id="0" name=""/>
        <dsp:cNvSpPr/>
      </dsp:nvSpPr>
      <dsp:spPr>
        <a:xfrm>
          <a:off x="1885755" y="2990781"/>
          <a:ext cx="1897574" cy="363881"/>
        </a:xfrm>
        <a:prstGeom prst="rect">
          <a:avLst/>
        </a:prstGeom>
        <a:solidFill>
          <a:schemeClr val="accent5"/>
        </a:solidFill>
        <a:ln w="25400"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bg1"/>
              </a:solidFill>
              <a:latin typeface="Arial Black" panose="020B0A04020102020204" pitchFamily="34" charset="0"/>
              <a:hlinkClick xmlns:r="http://schemas.openxmlformats.org/officeDocument/2006/relationships" r:id="" action="ppaction://hlinksldjump">
                <a:extLst>
                  <a:ext uri="{A12FA001-AC4F-418D-AE19-62706E023703}">
                    <ahyp:hlinkClr xmlns:ahyp="http://schemas.microsoft.com/office/drawing/2018/hyperlinkcolor" val="tx"/>
                  </a:ext>
                </a:extLst>
              </a:hlinkClick>
            </a:rPr>
            <a:t>COLIDER</a:t>
          </a:r>
          <a:endParaRPr lang="es-AR" sz="2000" kern="1200" dirty="0">
            <a:solidFill>
              <a:schemeClr val="bg1"/>
            </a:solidFill>
            <a:latin typeface="Arial Black" panose="020B0A04020102020204" pitchFamily="34" charset="0"/>
          </a:endParaRPr>
        </a:p>
      </dsp:txBody>
      <dsp:txXfrm>
        <a:off x="1885755" y="2990781"/>
        <a:ext cx="1897574" cy="36388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CE1FF1-6095-415F-A41A-67AFD484EA4F}" type="datetimeFigureOut">
              <a:rPr lang="es-AR" smtClean="0"/>
              <a:t>11/7/2022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147484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BCE1FF1-6095-415F-A41A-67AFD484EA4F}" type="datetimeFigureOut">
              <a:rPr lang="es-AR" smtClean="0"/>
              <a:t>11/7/2022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275643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CE1FF1-6095-415F-A41A-67AFD484EA4F}" type="datetimeFigureOut">
              <a:rPr lang="es-AR" smtClean="0"/>
              <a:t>11/7/2022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298512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CE1FF1-6095-415F-A41A-67AFD484EA4F}" type="datetimeFigureOut">
              <a:rPr lang="es-AR" smtClean="0"/>
              <a:t>11/7/2022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926612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CE1FF1-6095-415F-A41A-67AFD484EA4F}" type="datetimeFigureOut">
              <a:rPr lang="es-AR" smtClean="0"/>
              <a:t>11/7/2022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71374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CE1FF1-6095-415F-A41A-67AFD484EA4F}" type="datetimeFigureOut">
              <a:rPr lang="es-AR" smtClean="0"/>
              <a:t>11/7/2022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86696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CE1FF1-6095-415F-A41A-67AFD484EA4F}" type="datetimeFigureOut">
              <a:rPr lang="es-AR" smtClean="0"/>
              <a:t>11/7/2022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339749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CE1FF1-6095-415F-A41A-67AFD484EA4F}" type="datetimeFigureOut">
              <a:rPr lang="es-AR" smtClean="0"/>
              <a:t>11/7/2022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358579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BCE1FF1-6095-415F-A41A-67AFD484EA4F}" type="datetimeFigureOut">
              <a:rPr lang="es-AR" smtClean="0"/>
              <a:t>11/7/2022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123678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BCE1FF1-6095-415F-A41A-67AFD484EA4F}" type="datetimeFigureOut">
              <a:rPr lang="es-AR" smtClean="0"/>
              <a:t>11/7/2022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231704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BCE1FF1-6095-415F-A41A-67AFD484EA4F}" type="datetimeFigureOut">
              <a:rPr lang="es-AR" smtClean="0"/>
              <a:t>11/7/2022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420735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E1FF1-6095-415F-A41A-67AFD484EA4F}" type="datetimeFigureOut">
              <a:rPr lang="es-AR" smtClean="0"/>
              <a:t>11/7/2022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150455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BCE1FF1-6095-415F-A41A-67AFD484EA4F}" type="datetimeFigureOut">
              <a:rPr lang="es-AR" smtClean="0"/>
              <a:t>11/7/2022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145920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FBCE1FF1-6095-415F-A41A-67AFD484EA4F}" type="datetimeFigureOut">
              <a:rPr lang="es-AR" smtClean="0"/>
              <a:t>11/7/2022</a:t>
            </a:fld>
            <a:endParaRPr lang="es-AR"/>
          </a:p>
        </p:txBody>
      </p:sp>
      <p:sp>
        <p:nvSpPr>
          <p:cNvPr id="6" name="Footer Placeholder 5"/>
          <p:cNvSpPr>
            <a:spLocks noGrp="1"/>
          </p:cNvSpPr>
          <p:nvPr>
            <p:ph type="ftr" sz="quarter" idx="11"/>
          </p:nvPr>
        </p:nvSpPr>
        <p:spPr>
          <a:xfrm>
            <a:off x="590396" y="6041362"/>
            <a:ext cx="3295413" cy="365125"/>
          </a:xfrm>
        </p:spPr>
        <p:txBody>
          <a:bodyPr/>
          <a:lstStyle/>
          <a:p>
            <a:endParaRPr lang="es-AR"/>
          </a:p>
        </p:txBody>
      </p:sp>
      <p:sp>
        <p:nvSpPr>
          <p:cNvPr id="7" name="Slide Number Placeholder 6"/>
          <p:cNvSpPr>
            <a:spLocks noGrp="1"/>
          </p:cNvSpPr>
          <p:nvPr>
            <p:ph type="sldNum" sz="quarter" idx="12"/>
          </p:nvPr>
        </p:nvSpPr>
        <p:spPr>
          <a:xfrm>
            <a:off x="4862689" y="5915888"/>
            <a:ext cx="1062155" cy="490599"/>
          </a:xfrm>
        </p:spPr>
        <p:txBody>
          <a:bodyPr/>
          <a:lstStyle/>
          <a:p>
            <a:fld id="{E744C62A-85BA-4FF8-8CD2-48DA377904B7}" type="slidenum">
              <a:rPr lang="es-AR" smtClean="0"/>
              <a:t>‹Nº›</a:t>
            </a:fld>
            <a:endParaRPr lang="es-AR"/>
          </a:p>
        </p:txBody>
      </p:sp>
    </p:spTree>
    <p:extLst>
      <p:ext uri="{BB962C8B-B14F-4D97-AF65-F5344CB8AC3E}">
        <p14:creationId xmlns:p14="http://schemas.microsoft.com/office/powerpoint/2010/main" val="341194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CE1FF1-6095-415F-A41A-67AFD484EA4F}" type="datetimeFigureOut">
              <a:rPr lang="es-AR" smtClean="0"/>
              <a:t>11/7/2022</a:t>
            </a:fld>
            <a:endParaRPr lang="es-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744C62A-85BA-4FF8-8CD2-48DA377904B7}" type="slidenum">
              <a:rPr lang="es-AR" smtClean="0"/>
              <a:t>‹Nº›</a:t>
            </a:fld>
            <a:endParaRPr lang="es-AR"/>
          </a:p>
        </p:txBody>
      </p:sp>
    </p:spTree>
    <p:extLst>
      <p:ext uri="{BB962C8B-B14F-4D97-AF65-F5344CB8AC3E}">
        <p14:creationId xmlns:p14="http://schemas.microsoft.com/office/powerpoint/2010/main" val="1738456861"/>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jpeg"/><Relationship Id="rId3" Type="http://schemas.openxmlformats.org/officeDocument/2006/relationships/slide" Target="slide3.xml"/><Relationship Id="rId7" Type="http://schemas.openxmlformats.org/officeDocument/2006/relationships/diagramData" Target="../diagrams/data1.xml"/><Relationship Id="rId12" Type="http://schemas.openxmlformats.org/officeDocument/2006/relationships/image" Target="../media/image4.jpeg"/><Relationship Id="rId2" Type="http://schemas.openxmlformats.org/officeDocument/2006/relationships/slide" Target="slide5.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11" Type="http://schemas.microsoft.com/office/2007/relationships/diagramDrawing" Target="../diagrams/drawing1.xml"/><Relationship Id="rId5" Type="http://schemas.openxmlformats.org/officeDocument/2006/relationships/slide" Target="slide7.xml"/><Relationship Id="rId15" Type="http://schemas.openxmlformats.org/officeDocument/2006/relationships/image" Target="../media/image7.jpeg"/><Relationship Id="rId10" Type="http://schemas.openxmlformats.org/officeDocument/2006/relationships/diagramColors" Target="../diagrams/colors1.xml"/><Relationship Id="rId4" Type="http://schemas.openxmlformats.org/officeDocument/2006/relationships/slide" Target="slide4.xml"/><Relationship Id="rId9" Type="http://schemas.openxmlformats.org/officeDocument/2006/relationships/diagramQuickStyle" Target="../diagrams/quickStyle1.xml"/><Relationship Id="rId1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R.E.D</a:t>
            </a:r>
            <a:br>
              <a:rPr lang="es-MX" dirty="0"/>
            </a:br>
            <a:r>
              <a:rPr lang="es-MX" dirty="0"/>
              <a:t>(Raíz Escolar Digital)</a:t>
            </a:r>
            <a:endParaRPr lang="es-AR" dirty="0"/>
          </a:p>
        </p:txBody>
      </p:sp>
      <p:sp>
        <p:nvSpPr>
          <p:cNvPr id="3" name="Marcador de contenido 2"/>
          <p:cNvSpPr>
            <a:spLocks noGrp="1"/>
          </p:cNvSpPr>
          <p:nvPr>
            <p:ph idx="1"/>
          </p:nvPr>
        </p:nvSpPr>
        <p:spPr/>
        <p:txBody>
          <a:bodyPr>
            <a:normAutofit fontScale="85000" lnSpcReduction="20000"/>
          </a:bodyPr>
          <a:lstStyle/>
          <a:p>
            <a:endParaRPr lang="es-MX" dirty="0"/>
          </a:p>
          <a:p>
            <a:endParaRPr lang="es-MX" dirty="0"/>
          </a:p>
          <a:p>
            <a:endParaRPr lang="es-MX" dirty="0"/>
          </a:p>
          <a:p>
            <a:endParaRPr lang="es-MX" dirty="0"/>
          </a:p>
          <a:p>
            <a:endParaRPr lang="es-MX" dirty="0"/>
          </a:p>
          <a:p>
            <a:r>
              <a:rPr lang="es-MX" dirty="0"/>
              <a:t>Integrantes:</a:t>
            </a:r>
          </a:p>
          <a:p>
            <a:r>
              <a:rPr lang="es-MX" dirty="0"/>
              <a:t>Jara vera Mauricio</a:t>
            </a:r>
          </a:p>
          <a:p>
            <a:r>
              <a:rPr lang="es-MX" dirty="0"/>
              <a:t>Benítez Mauricio </a:t>
            </a:r>
          </a:p>
          <a:p>
            <a:r>
              <a:rPr lang="es-MX" dirty="0"/>
              <a:t>Santana Dylan </a:t>
            </a:r>
          </a:p>
          <a:p>
            <a:r>
              <a:rPr lang="es-MX" dirty="0"/>
              <a:t>Are Aylen </a:t>
            </a:r>
          </a:p>
          <a:p>
            <a:r>
              <a:rPr lang="es-MX" dirty="0"/>
              <a:t>Salinas Octavio </a:t>
            </a:r>
          </a:p>
          <a:p>
            <a:endParaRPr lang="es-MX" dirty="0"/>
          </a:p>
          <a:p>
            <a:endParaRPr lang="es-MX" dirty="0"/>
          </a:p>
        </p:txBody>
      </p:sp>
      <p:pic>
        <p:nvPicPr>
          <p:cNvPr id="7" name="Imagen 6">
            <a:extLst>
              <a:ext uri="{FF2B5EF4-FFF2-40B4-BE49-F238E27FC236}">
                <a16:creationId xmlns:a16="http://schemas.microsoft.com/office/drawing/2014/main" id="{0745CD54-11A4-C30A-EEA2-BCA24F2AB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80" y="216477"/>
            <a:ext cx="12192000" cy="6858000"/>
          </a:xfrm>
          <a:prstGeom prst="rect">
            <a:avLst/>
          </a:prstGeom>
        </p:spPr>
      </p:pic>
      <p:sp>
        <p:nvSpPr>
          <p:cNvPr id="11" name="Rectángulo 10">
            <a:extLst>
              <a:ext uri="{FF2B5EF4-FFF2-40B4-BE49-F238E27FC236}">
                <a16:creationId xmlns:a16="http://schemas.microsoft.com/office/drawing/2014/main" id="{85EF179F-84F6-3707-C07E-3307FE333D24}"/>
              </a:ext>
            </a:extLst>
          </p:cNvPr>
          <p:cNvSpPr/>
          <p:nvPr/>
        </p:nvSpPr>
        <p:spPr>
          <a:xfrm>
            <a:off x="2800634" y="384130"/>
            <a:ext cx="6590731" cy="923330"/>
          </a:xfrm>
          <a:prstGeom prst="rect">
            <a:avLst/>
          </a:prstGeom>
          <a:noFill/>
        </p:spPr>
        <p:txBody>
          <a:bodyPr wrap="square" lIns="91440" tIns="45720" rIns="91440" bIns="45720" anchor="t">
            <a:spAutoFit/>
          </a:bodyPr>
          <a:lstStyle/>
          <a:p>
            <a:pPr algn="ctr"/>
            <a:r>
              <a:rPr lang="es-US"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Secretaria Virtual.</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1" name="Rectángulo 20">
            <a:extLst>
              <a:ext uri="{FF2B5EF4-FFF2-40B4-BE49-F238E27FC236}">
                <a16:creationId xmlns:a16="http://schemas.microsoft.com/office/drawing/2014/main" id="{06161850-74B0-DD26-F8BA-2A21E04C712C}"/>
              </a:ext>
            </a:extLst>
          </p:cNvPr>
          <p:cNvSpPr/>
          <p:nvPr/>
        </p:nvSpPr>
        <p:spPr>
          <a:xfrm>
            <a:off x="2998038" y="1305342"/>
            <a:ext cx="6195927" cy="5078313"/>
          </a:xfrm>
          <a:prstGeom prst="rect">
            <a:avLst/>
          </a:prstGeom>
          <a:noFill/>
        </p:spPr>
        <p:txBody>
          <a:bodyPr wrap="none" lIns="91440" tIns="45720" rIns="91440" bIns="45720">
            <a:spAutoFit/>
          </a:bodyPr>
          <a:lstStyle/>
          <a:p>
            <a:pPr algn="ctr"/>
            <a:r>
              <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Are Aylen</a:t>
            </a:r>
          </a:p>
          <a:p>
            <a:pPr algn="ctr"/>
            <a:r>
              <a:rPr lang="es-E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Benitez Mauricio</a:t>
            </a:r>
            <a:endParaRPr lang="es-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s-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De Santana Dylan</a:t>
            </a:r>
            <a:endPar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Jara M</a:t>
            </a:r>
            <a:r>
              <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auricio</a:t>
            </a:r>
          </a:p>
          <a:p>
            <a:pPr algn="ctr"/>
            <a:r>
              <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Salinas Octavio</a:t>
            </a:r>
          </a:p>
          <a:p>
            <a:pPr algn="ct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615046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Índice</a:t>
            </a:r>
            <a:endParaRPr lang="es-AR" dirty="0"/>
          </a:p>
        </p:txBody>
      </p:sp>
      <p:sp>
        <p:nvSpPr>
          <p:cNvPr id="3" name="Marcador de contenido 2"/>
          <p:cNvSpPr>
            <a:spLocks noGrp="1"/>
          </p:cNvSpPr>
          <p:nvPr>
            <p:ph idx="1"/>
          </p:nvPr>
        </p:nvSpPr>
        <p:spPr/>
        <p:txBody>
          <a:bodyPr>
            <a:normAutofit lnSpcReduction="10000"/>
          </a:bodyPr>
          <a:lstStyle/>
          <a:p>
            <a:endParaRPr lang="es-MX" dirty="0">
              <a:hlinkClick r:id="rId2" action="ppaction://hlinksldjump"/>
            </a:endParaRPr>
          </a:p>
          <a:p>
            <a:pPr marL="457200" indent="-457200">
              <a:buFont typeface="+mj-lt"/>
              <a:buAutoNum type="arabicPeriod"/>
            </a:pPr>
            <a:r>
              <a:rPr lang="es-MX" dirty="0">
                <a:hlinkClick r:id="rId3" action="ppaction://hlinksldjump"/>
              </a:rPr>
              <a:t>Explicación del proyecto</a:t>
            </a:r>
            <a:endParaRPr lang="es-MX" dirty="0">
              <a:hlinkClick r:id="rId2" action="ppaction://hlinksldjump"/>
            </a:endParaRPr>
          </a:p>
          <a:p>
            <a:pPr marL="457200" indent="-457200">
              <a:buFont typeface="+mj-lt"/>
              <a:buAutoNum type="arabicPeriod"/>
            </a:pPr>
            <a:r>
              <a:rPr lang="es-MX" dirty="0">
                <a:hlinkClick r:id="rId4" action="ppaction://hlinksldjump"/>
              </a:rPr>
              <a:t>Funcionamiento</a:t>
            </a:r>
            <a:endParaRPr lang="es-MX" dirty="0">
              <a:hlinkClick r:id="rId2" action="ppaction://hlinksldjump"/>
            </a:endParaRPr>
          </a:p>
          <a:p>
            <a:pPr marL="457200" indent="-457200">
              <a:buFont typeface="+mj-lt"/>
              <a:buAutoNum type="arabicPeriod"/>
            </a:pPr>
            <a:r>
              <a:rPr lang="es-MX" dirty="0">
                <a:hlinkClick r:id="rId2" action="ppaction://hlinksldjump"/>
              </a:rPr>
              <a:t>Organigrama</a:t>
            </a:r>
            <a:endParaRPr lang="es-MX" dirty="0"/>
          </a:p>
          <a:p>
            <a:pPr marL="457200" indent="-457200">
              <a:buFont typeface="+mj-lt"/>
              <a:buAutoNum type="arabicPeriod"/>
            </a:pPr>
            <a:r>
              <a:rPr lang="es-MX" dirty="0">
                <a:hlinkClick r:id="" action="ppaction://noaction"/>
              </a:rPr>
              <a:t>Departamentos</a:t>
            </a:r>
            <a:endParaRPr lang="es-MX" dirty="0"/>
          </a:p>
          <a:p>
            <a:pPr marL="457200" indent="-457200">
              <a:buFont typeface="+mj-lt"/>
              <a:buAutoNum type="arabicPeriod"/>
            </a:pPr>
            <a:r>
              <a:rPr lang="es-MX" dirty="0">
                <a:hlinkClick r:id="rId5" action="ppaction://hlinksldjump"/>
              </a:rPr>
              <a:t>Función del líder</a:t>
            </a:r>
            <a:endParaRPr lang="es-MX" dirty="0"/>
          </a:p>
          <a:p>
            <a:pPr marL="457200" indent="-457200">
              <a:buFont typeface="+mj-lt"/>
              <a:buAutoNum type="arabicPeriod"/>
            </a:pPr>
            <a:r>
              <a:rPr lang="es-MX" dirty="0">
                <a:hlinkClick r:id="" action="ppaction://noaction"/>
              </a:rPr>
              <a:t>Herramientas</a:t>
            </a:r>
            <a:endParaRPr lang="es-MX" dirty="0"/>
          </a:p>
          <a:p>
            <a:pPr marL="457200" indent="-457200">
              <a:buFont typeface="+mj-lt"/>
              <a:buAutoNum type="arabicPeriod"/>
            </a:pPr>
            <a:r>
              <a:rPr lang="es-MX" dirty="0">
                <a:hlinkClick r:id="" action="ppaction://noaction"/>
              </a:rPr>
              <a:t>Diseño Básico</a:t>
            </a:r>
            <a:endParaRPr lang="es-MX" dirty="0"/>
          </a:p>
          <a:p>
            <a:pPr marL="457200" indent="-457200">
              <a:buFont typeface="+mj-lt"/>
              <a:buAutoNum type="arabicPeriod"/>
            </a:pPr>
            <a:r>
              <a:rPr lang="es-MX" dirty="0">
                <a:hlinkClick r:id="" action="ppaction://noaction"/>
              </a:rPr>
              <a:t>Ayuda</a:t>
            </a:r>
            <a:endParaRPr lang="es-MX" dirty="0"/>
          </a:p>
          <a:p>
            <a:endParaRPr lang="es-MX" dirty="0"/>
          </a:p>
          <a:p>
            <a:endParaRPr lang="es-AR" dirty="0"/>
          </a:p>
        </p:txBody>
      </p:sp>
      <p:sp>
        <p:nvSpPr>
          <p:cNvPr id="14" name="Rectángulo 13">
            <a:extLst>
              <a:ext uri="{FF2B5EF4-FFF2-40B4-BE49-F238E27FC236}">
                <a16:creationId xmlns:a16="http://schemas.microsoft.com/office/drawing/2014/main" id="{40726C1E-C324-D18E-4B23-42B9864FEF3D}"/>
              </a:ext>
            </a:extLst>
          </p:cNvPr>
          <p:cNvSpPr/>
          <p:nvPr/>
        </p:nvSpPr>
        <p:spPr>
          <a:xfrm>
            <a:off x="5602833" y="2436238"/>
            <a:ext cx="914400" cy="914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s-AR"/>
          </a:p>
        </p:txBody>
      </p:sp>
      <p:pic>
        <p:nvPicPr>
          <p:cNvPr id="25" name="Imagen 24">
            <a:extLst>
              <a:ext uri="{FF2B5EF4-FFF2-40B4-BE49-F238E27FC236}">
                <a16:creationId xmlns:a16="http://schemas.microsoft.com/office/drawing/2014/main" id="{B6F66513-A39F-2EAD-6A7F-D73598655D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graphicFrame>
        <p:nvGraphicFramePr>
          <p:cNvPr id="28" name="Diagrama 27">
            <a:extLst>
              <a:ext uri="{FF2B5EF4-FFF2-40B4-BE49-F238E27FC236}">
                <a16:creationId xmlns:a16="http://schemas.microsoft.com/office/drawing/2014/main" id="{5904DADB-9438-C199-9AA4-DC5DD286F352}"/>
              </a:ext>
            </a:extLst>
          </p:cNvPr>
          <p:cNvGraphicFramePr/>
          <p:nvPr>
            <p:extLst>
              <p:ext uri="{D42A27DB-BD31-4B8C-83A1-F6EECF244321}">
                <p14:modId xmlns:p14="http://schemas.microsoft.com/office/powerpoint/2010/main" val="2405304322"/>
              </p:ext>
            </p:extLst>
          </p:nvPr>
        </p:nvGraphicFramePr>
        <p:xfrm>
          <a:off x="1812541" y="583427"/>
          <a:ext cx="8136247" cy="56911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 name="Imagen 29">
            <a:extLst>
              <a:ext uri="{FF2B5EF4-FFF2-40B4-BE49-F238E27FC236}">
                <a16:creationId xmlns:a16="http://schemas.microsoft.com/office/drawing/2014/main" id="{FED5B77E-5360-17CB-538A-001DB96C8C0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50556" y="1100214"/>
            <a:ext cx="913116" cy="914384"/>
          </a:xfrm>
          <a:prstGeom prst="rect">
            <a:avLst/>
          </a:prstGeom>
        </p:spPr>
      </p:pic>
      <p:pic>
        <p:nvPicPr>
          <p:cNvPr id="32" name="Imagen 31">
            <a:extLst>
              <a:ext uri="{FF2B5EF4-FFF2-40B4-BE49-F238E27FC236}">
                <a16:creationId xmlns:a16="http://schemas.microsoft.com/office/drawing/2014/main" id="{654329A7-4CC7-465E-AE27-5C59D9F6ACE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91642" y="4432479"/>
            <a:ext cx="913116" cy="884822"/>
          </a:xfrm>
          <a:prstGeom prst="rect">
            <a:avLst/>
          </a:prstGeom>
        </p:spPr>
      </p:pic>
      <p:pic>
        <p:nvPicPr>
          <p:cNvPr id="34" name="Imagen 33">
            <a:extLst>
              <a:ext uri="{FF2B5EF4-FFF2-40B4-BE49-F238E27FC236}">
                <a16:creationId xmlns:a16="http://schemas.microsoft.com/office/drawing/2014/main" id="{6E518D24-D63C-FCED-F70D-692119DB4F9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138230" y="4432479"/>
            <a:ext cx="924486" cy="931411"/>
          </a:xfrm>
          <a:prstGeom prst="rect">
            <a:avLst/>
          </a:prstGeom>
        </p:spPr>
      </p:pic>
      <p:pic>
        <p:nvPicPr>
          <p:cNvPr id="36" name="Imagen 35">
            <a:extLst>
              <a:ext uri="{FF2B5EF4-FFF2-40B4-BE49-F238E27FC236}">
                <a16:creationId xmlns:a16="http://schemas.microsoft.com/office/drawing/2014/main" id="{1038BA16-CA90-AB7E-C890-A24D540577C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8884" y="4475649"/>
            <a:ext cx="913116" cy="921493"/>
          </a:xfrm>
          <a:prstGeom prst="rect">
            <a:avLst/>
          </a:prstGeom>
        </p:spPr>
      </p:pic>
      <p:pic>
        <p:nvPicPr>
          <p:cNvPr id="38" name="Imagen 37">
            <a:extLst>
              <a:ext uri="{FF2B5EF4-FFF2-40B4-BE49-F238E27FC236}">
                <a16:creationId xmlns:a16="http://schemas.microsoft.com/office/drawing/2014/main" id="{B836EA72-36E2-7F6C-1D02-801C578D7DD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558904" y="2766219"/>
            <a:ext cx="914400" cy="914400"/>
          </a:xfrm>
          <a:prstGeom prst="rect">
            <a:avLst/>
          </a:prstGeom>
        </p:spPr>
      </p:pic>
    </p:spTree>
    <p:extLst>
      <p:ext uri="{BB962C8B-B14F-4D97-AF65-F5344CB8AC3E}">
        <p14:creationId xmlns:p14="http://schemas.microsoft.com/office/powerpoint/2010/main" val="43432934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B2941-5F96-6EFC-4235-DF0B044E53C1}"/>
              </a:ext>
            </a:extLst>
          </p:cNvPr>
          <p:cNvSpPr>
            <a:spLocks noGrp="1"/>
          </p:cNvSpPr>
          <p:nvPr>
            <p:ph type="title"/>
          </p:nvPr>
        </p:nvSpPr>
        <p:spPr>
          <a:xfrm>
            <a:off x="1834551" y="1054802"/>
            <a:ext cx="8115300" cy="1520124"/>
          </a:xfrm>
        </p:spPr>
        <p:txBody>
          <a:bodyPr vert="horz" lIns="91440" tIns="45720" rIns="91440" bIns="45720" rtlCol="0" anchor="b">
            <a:normAutofit/>
          </a:bodyPr>
          <a:lstStyle/>
          <a:p>
            <a:pPr algn="ctr"/>
            <a:r>
              <a:rPr lang="en-US" sz="4000" kern="1200" cap="all" spc="300" baseline="0" dirty="0">
                <a:latin typeface="+mj-lt"/>
                <a:ea typeface="+mj-ea"/>
                <a:cs typeface="+mj-cs"/>
              </a:rPr>
              <a:t>¿Qué es </a:t>
            </a:r>
            <a:r>
              <a:rPr lang="en-US" sz="4000" cap="all" spc="300" dirty="0"/>
              <a:t>Nuestro</a:t>
            </a:r>
            <a:r>
              <a:rPr lang="en-US" sz="4000" kern="1200" cap="all" spc="300" baseline="0" dirty="0">
                <a:latin typeface="+mj-lt"/>
                <a:ea typeface="+mj-ea"/>
                <a:cs typeface="+mj-cs"/>
              </a:rPr>
              <a:t> proyecto?</a:t>
            </a:r>
          </a:p>
        </p:txBody>
      </p:sp>
      <p:sp>
        <p:nvSpPr>
          <p:cNvPr id="3" name="Marcador de contenido 2">
            <a:extLst>
              <a:ext uri="{FF2B5EF4-FFF2-40B4-BE49-F238E27FC236}">
                <a16:creationId xmlns:a16="http://schemas.microsoft.com/office/drawing/2014/main" id="{570CE92F-22F0-2159-3861-B34296D5E0D8}"/>
              </a:ext>
            </a:extLst>
          </p:cNvPr>
          <p:cNvSpPr>
            <a:spLocks noGrp="1"/>
          </p:cNvSpPr>
          <p:nvPr>
            <p:ph type="body" idx="1"/>
          </p:nvPr>
        </p:nvSpPr>
        <p:spPr>
          <a:xfrm>
            <a:off x="1439174" y="3767355"/>
            <a:ext cx="8906054" cy="1021057"/>
          </a:xfrm>
        </p:spPr>
        <p:txBody>
          <a:bodyPr vert="horz" lIns="91440" tIns="45720" rIns="91440" bIns="45720" rtlCol="0" anchor="t">
            <a:normAutofit lnSpcReduction="10000"/>
          </a:bodyPr>
          <a:lstStyle/>
          <a:p>
            <a:r>
              <a:rPr lang="en-US" sz="2800" dirty="0">
                <a:solidFill>
                  <a:schemeClr val="tx2"/>
                </a:solidFill>
                <a:ea typeface="+mj-lt"/>
                <a:cs typeface="+mj-lt"/>
              </a:rPr>
              <a:t>Nuestro Proyecto consiste en tomar la asistencia del alumno de manera virtual</a:t>
            </a:r>
            <a:endParaRPr lang="en-US" sz="2800" dirty="0">
              <a:solidFill>
                <a:schemeClr val="tx2"/>
              </a:solidFill>
            </a:endParaRPr>
          </a:p>
          <a:p>
            <a:endParaRPr lang="en-US" sz="2800" i="1" kern="1200" dirty="0">
              <a:solidFill>
                <a:schemeClr val="tx2"/>
              </a:solidFill>
              <a:latin typeface="+mj-lt"/>
              <a:ea typeface="+mn-ea"/>
              <a:cs typeface="+mn-cs"/>
            </a:endParaRPr>
          </a:p>
        </p:txBody>
      </p:sp>
      <p:pic>
        <p:nvPicPr>
          <p:cNvPr id="8" name="Imagen 7">
            <a:extLst>
              <a:ext uri="{FF2B5EF4-FFF2-40B4-BE49-F238E27FC236}">
                <a16:creationId xmlns:a16="http://schemas.microsoft.com/office/drawing/2014/main" id="{48D8995F-8C34-C238-069A-0AB6802DB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0" y="0"/>
            <a:ext cx="12389708" cy="6858000"/>
          </a:xfrm>
          <a:prstGeom prst="rect">
            <a:avLst/>
          </a:prstGeom>
        </p:spPr>
      </p:pic>
      <p:pic>
        <p:nvPicPr>
          <p:cNvPr id="10" name="Imagen 9">
            <a:extLst>
              <a:ext uri="{FF2B5EF4-FFF2-40B4-BE49-F238E27FC236}">
                <a16:creationId xmlns:a16="http://schemas.microsoft.com/office/drawing/2014/main" id="{531833B1-942E-DE0D-1E47-02F5B864A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8051392" y="433614"/>
            <a:ext cx="3447535" cy="2486508"/>
          </a:xfrm>
          <a:prstGeom prst="rect">
            <a:avLst/>
          </a:prstGeom>
        </p:spPr>
      </p:pic>
      <p:pic>
        <p:nvPicPr>
          <p:cNvPr id="14" name="Imagen 13">
            <a:extLst>
              <a:ext uri="{FF2B5EF4-FFF2-40B4-BE49-F238E27FC236}">
                <a16:creationId xmlns:a16="http://schemas.microsoft.com/office/drawing/2014/main" id="{997DBD20-07D4-1A35-E5D1-9E36D65D5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396033" y="510419"/>
            <a:ext cx="3830597" cy="2351113"/>
          </a:xfrm>
          <a:prstGeom prst="rect">
            <a:avLst/>
          </a:prstGeom>
        </p:spPr>
      </p:pic>
      <p:pic>
        <p:nvPicPr>
          <p:cNvPr id="16" name="Imagen 15">
            <a:extLst>
              <a:ext uri="{FF2B5EF4-FFF2-40B4-BE49-F238E27FC236}">
                <a16:creationId xmlns:a16="http://schemas.microsoft.com/office/drawing/2014/main" id="{B48A6C22-1758-4E63-B050-480EF3CF59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9954" y="4288797"/>
            <a:ext cx="4084493" cy="2330896"/>
          </a:xfrm>
          <a:prstGeom prst="rect">
            <a:avLst/>
          </a:prstGeom>
        </p:spPr>
      </p:pic>
      <p:sp>
        <p:nvSpPr>
          <p:cNvPr id="17" name="CuadroTexto 16">
            <a:extLst>
              <a:ext uri="{FF2B5EF4-FFF2-40B4-BE49-F238E27FC236}">
                <a16:creationId xmlns:a16="http://schemas.microsoft.com/office/drawing/2014/main" id="{FE343EF9-85D7-450F-0F2A-EB57127BAEC5}"/>
              </a:ext>
            </a:extLst>
          </p:cNvPr>
          <p:cNvSpPr txBox="1"/>
          <p:nvPr/>
        </p:nvSpPr>
        <p:spPr>
          <a:xfrm>
            <a:off x="4955059" y="1501310"/>
            <a:ext cx="184731" cy="369332"/>
          </a:xfrm>
          <a:prstGeom prst="rect">
            <a:avLst/>
          </a:prstGeom>
          <a:noFill/>
        </p:spPr>
        <p:txBody>
          <a:bodyPr wrap="none" rtlCol="0">
            <a:spAutoFit/>
          </a:bodyPr>
          <a:lstStyle/>
          <a:p>
            <a:endParaRPr lang="es-AR" dirty="0"/>
          </a:p>
        </p:txBody>
      </p:sp>
      <p:sp>
        <p:nvSpPr>
          <p:cNvPr id="18" name="Bocadillo: ovalado 17">
            <a:extLst>
              <a:ext uri="{FF2B5EF4-FFF2-40B4-BE49-F238E27FC236}">
                <a16:creationId xmlns:a16="http://schemas.microsoft.com/office/drawing/2014/main" id="{297A18EE-1996-D8EF-834D-A703D2EFB160}"/>
              </a:ext>
            </a:extLst>
          </p:cNvPr>
          <p:cNvSpPr/>
          <p:nvPr/>
        </p:nvSpPr>
        <p:spPr>
          <a:xfrm>
            <a:off x="8360310" y="3336731"/>
            <a:ext cx="2829698" cy="2310595"/>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2400" dirty="0">
                <a:solidFill>
                  <a:schemeClr val="bg1"/>
                </a:solidFill>
                <a:latin typeface="Berlin Sans FB Demi" panose="020E0802020502020306" pitchFamily="34" charset="0"/>
              </a:rPr>
              <a:t>Un  líder es el que indica el camino</a:t>
            </a:r>
            <a:r>
              <a:rPr lang="es-ES" dirty="0">
                <a:solidFill>
                  <a:schemeClr val="bg1"/>
                </a:solidFill>
                <a:latin typeface="Berlin Sans FB Demi" panose="020E0802020502020306" pitchFamily="34" charset="0"/>
              </a:rPr>
              <a:t>. </a:t>
            </a:r>
            <a:endParaRPr lang="es-AR" dirty="0">
              <a:solidFill>
                <a:schemeClr val="bg1"/>
              </a:solidFill>
              <a:latin typeface="Berlin Sans FB Demi" panose="020E0802020502020306" pitchFamily="34" charset="0"/>
            </a:endParaRPr>
          </a:p>
        </p:txBody>
      </p:sp>
      <p:sp>
        <p:nvSpPr>
          <p:cNvPr id="19" name="Bocadillo: ovalado 18">
            <a:extLst>
              <a:ext uri="{FF2B5EF4-FFF2-40B4-BE49-F238E27FC236}">
                <a16:creationId xmlns:a16="http://schemas.microsoft.com/office/drawing/2014/main" id="{57C0BD12-68E1-424F-4CBC-E75345450F26}"/>
              </a:ext>
            </a:extLst>
          </p:cNvPr>
          <p:cNvSpPr/>
          <p:nvPr/>
        </p:nvSpPr>
        <p:spPr>
          <a:xfrm>
            <a:off x="902661" y="3119309"/>
            <a:ext cx="2817340" cy="2143096"/>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2400" dirty="0">
                <a:solidFill>
                  <a:schemeClr val="bg1"/>
                </a:solidFill>
                <a:latin typeface="Berlin Sans FB Demi" panose="020E0802020502020306" pitchFamily="34" charset="0"/>
              </a:rPr>
              <a:t>Es el que toma las decisiones.</a:t>
            </a:r>
            <a:endParaRPr lang="es-AR" sz="2400" dirty="0">
              <a:solidFill>
                <a:schemeClr val="bg1"/>
              </a:solidFill>
              <a:latin typeface="Berlin Sans FB Demi" panose="020E0802020502020306" pitchFamily="34" charset="0"/>
            </a:endParaRPr>
          </a:p>
        </p:txBody>
      </p:sp>
      <p:sp>
        <p:nvSpPr>
          <p:cNvPr id="20" name="Bocadillo: ovalado 19">
            <a:extLst>
              <a:ext uri="{FF2B5EF4-FFF2-40B4-BE49-F238E27FC236}">
                <a16:creationId xmlns:a16="http://schemas.microsoft.com/office/drawing/2014/main" id="{B3C64F88-146C-E98E-3D6D-5EC00453759D}"/>
              </a:ext>
            </a:extLst>
          </p:cNvPr>
          <p:cNvSpPr/>
          <p:nvPr/>
        </p:nvSpPr>
        <p:spPr>
          <a:xfrm>
            <a:off x="4652493" y="1635908"/>
            <a:ext cx="3117939" cy="1765560"/>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2400" dirty="0">
                <a:solidFill>
                  <a:schemeClr val="bg1"/>
                </a:solidFill>
                <a:latin typeface="Berlin Sans FB Demi" panose="020E0802020502020306" pitchFamily="34" charset="0"/>
              </a:rPr>
              <a:t>Conoce como relacionarse con los demás. </a:t>
            </a:r>
            <a:endParaRPr lang="es-AR" sz="2400" dirty="0">
              <a:solidFill>
                <a:schemeClr val="bg1"/>
              </a:solidFill>
              <a:latin typeface="Berlin Sans FB Demi" panose="020E0802020502020306" pitchFamily="34" charset="0"/>
            </a:endParaRPr>
          </a:p>
        </p:txBody>
      </p:sp>
      <p:sp>
        <p:nvSpPr>
          <p:cNvPr id="21" name="Rectángulo 20">
            <a:extLst>
              <a:ext uri="{FF2B5EF4-FFF2-40B4-BE49-F238E27FC236}">
                <a16:creationId xmlns:a16="http://schemas.microsoft.com/office/drawing/2014/main" id="{A5A4BB76-C316-8BB3-5DD6-ED31F165B4AE}"/>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5781728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10134-A78A-63AD-8392-F30B45A63509}"/>
              </a:ext>
            </a:extLst>
          </p:cNvPr>
          <p:cNvSpPr>
            <a:spLocks noGrp="1"/>
          </p:cNvSpPr>
          <p:nvPr>
            <p:ph type="title"/>
          </p:nvPr>
        </p:nvSpPr>
        <p:spPr>
          <a:xfrm>
            <a:off x="1371599" y="981342"/>
            <a:ext cx="9486901" cy="765673"/>
          </a:xfrm>
        </p:spPr>
        <p:txBody>
          <a:bodyPr anchor="b">
            <a:normAutofit/>
          </a:bodyPr>
          <a:lstStyle/>
          <a:p>
            <a:pPr algn="ctr"/>
            <a:r>
              <a:rPr lang="es-ES" dirty="0"/>
              <a:t>¿CÓMO FUNCIONA?</a:t>
            </a:r>
          </a:p>
        </p:txBody>
      </p:sp>
      <p:sp>
        <p:nvSpPr>
          <p:cNvPr id="3" name="Marcador de contenido 2">
            <a:extLst>
              <a:ext uri="{FF2B5EF4-FFF2-40B4-BE49-F238E27FC236}">
                <a16:creationId xmlns:a16="http://schemas.microsoft.com/office/drawing/2014/main" id="{1D7F3947-E417-368C-C7AC-F3854B897801}"/>
              </a:ext>
            </a:extLst>
          </p:cNvPr>
          <p:cNvSpPr>
            <a:spLocks noGrp="1"/>
          </p:cNvSpPr>
          <p:nvPr>
            <p:ph idx="1"/>
          </p:nvPr>
        </p:nvSpPr>
        <p:spPr>
          <a:xfrm>
            <a:off x="1429109" y="1875578"/>
            <a:ext cx="9486901" cy="2074152"/>
          </a:xfrm>
        </p:spPr>
        <p:txBody>
          <a:bodyPr vert="horz" lIns="91440" tIns="45720" rIns="91440" bIns="45720" rtlCol="0" anchor="t">
            <a:normAutofit/>
          </a:bodyPr>
          <a:lstStyle/>
          <a:p>
            <a:r>
              <a:rPr lang="es-ES" dirty="0"/>
              <a:t>Funciona mediante una página web que contiene una base de datos de los alumnos para los preceptores (DNI, correo, edad, etc.), para tener dichos datos, cada alumno debe llenar un formulario con su información.</a:t>
            </a:r>
          </a:p>
          <a:p>
            <a:r>
              <a:rPr lang="es-ES" dirty="0"/>
              <a:t>La asistencia va a ser tomada mediante un lector de huella digital</a:t>
            </a:r>
          </a:p>
        </p:txBody>
      </p:sp>
      <p:pic>
        <p:nvPicPr>
          <p:cNvPr id="4" name="Imagen 4" descr="Tabla&#10;&#10;Descripción generada automáticamente">
            <a:extLst>
              <a:ext uri="{FF2B5EF4-FFF2-40B4-BE49-F238E27FC236}">
                <a16:creationId xmlns:a16="http://schemas.microsoft.com/office/drawing/2014/main" id="{7A1FF8F5-7B4E-7881-6CDC-B82F94F4594A}"/>
              </a:ext>
            </a:extLst>
          </p:cNvPr>
          <p:cNvPicPr>
            <a:picLocks noChangeAspect="1"/>
          </p:cNvPicPr>
          <p:nvPr/>
        </p:nvPicPr>
        <p:blipFill>
          <a:blip r:embed="rId2"/>
          <a:stretch>
            <a:fillRect/>
          </a:stretch>
        </p:blipFill>
        <p:spPr>
          <a:xfrm>
            <a:off x="1503871" y="3759104"/>
            <a:ext cx="4626634" cy="2071489"/>
          </a:xfrm>
          <a:prstGeom prst="rect">
            <a:avLst/>
          </a:prstGeom>
        </p:spPr>
      </p:pic>
      <p:pic>
        <p:nvPicPr>
          <p:cNvPr id="5" name="Imagen 5" descr="Interfaz de usuario gráfica&#10;&#10;Descripción generada automáticamente">
            <a:extLst>
              <a:ext uri="{FF2B5EF4-FFF2-40B4-BE49-F238E27FC236}">
                <a16:creationId xmlns:a16="http://schemas.microsoft.com/office/drawing/2014/main" id="{8B01FB2C-0805-9AF9-3624-348C5FB499E5}"/>
              </a:ext>
            </a:extLst>
          </p:cNvPr>
          <p:cNvPicPr>
            <a:picLocks noChangeAspect="1"/>
          </p:cNvPicPr>
          <p:nvPr/>
        </p:nvPicPr>
        <p:blipFill>
          <a:blip r:embed="rId3"/>
          <a:stretch>
            <a:fillRect/>
          </a:stretch>
        </p:blipFill>
        <p:spPr>
          <a:xfrm>
            <a:off x="6564701" y="3759452"/>
            <a:ext cx="2786331" cy="2070795"/>
          </a:xfrm>
          <a:prstGeom prst="rect">
            <a:avLst/>
          </a:prstGeom>
        </p:spPr>
      </p:pic>
      <p:pic>
        <p:nvPicPr>
          <p:cNvPr id="7" name="Imagen 6">
            <a:extLst>
              <a:ext uri="{FF2B5EF4-FFF2-40B4-BE49-F238E27FC236}">
                <a16:creationId xmlns:a16="http://schemas.microsoft.com/office/drawing/2014/main" id="{ACDD6D93-BAC4-57BD-5DFA-0BD9DA97B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90" y="0"/>
            <a:ext cx="12192000" cy="6863285"/>
          </a:xfrm>
          <a:prstGeom prst="rect">
            <a:avLst/>
          </a:prstGeom>
        </p:spPr>
      </p:pic>
      <p:sp>
        <p:nvSpPr>
          <p:cNvPr id="10" name="Bocadillo: ovalado 9">
            <a:extLst>
              <a:ext uri="{FF2B5EF4-FFF2-40B4-BE49-F238E27FC236}">
                <a16:creationId xmlns:a16="http://schemas.microsoft.com/office/drawing/2014/main" id="{A93C6B69-C068-F3B2-EF5C-5D812C0A6F21}"/>
              </a:ext>
            </a:extLst>
          </p:cNvPr>
          <p:cNvSpPr/>
          <p:nvPr/>
        </p:nvSpPr>
        <p:spPr>
          <a:xfrm>
            <a:off x="889684" y="479553"/>
            <a:ext cx="3237473" cy="2252143"/>
          </a:xfrm>
          <a:prstGeom prst="wedgeEllipseCallout">
            <a:avLst/>
          </a:prstGeom>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latin typeface="Arial Black" panose="020B0A04020102020204" pitchFamily="34" charset="0"/>
              </a:rPr>
              <a:t>Cumple casi las mismas funciones de un líder. </a:t>
            </a:r>
            <a:endParaRPr lang="es-AR" dirty="0">
              <a:latin typeface="Arial Black" panose="020B0A04020102020204" pitchFamily="34" charset="0"/>
            </a:endParaRPr>
          </a:p>
        </p:txBody>
      </p:sp>
      <p:sp>
        <p:nvSpPr>
          <p:cNvPr id="12" name="Bocadillo: ovalado 11">
            <a:extLst>
              <a:ext uri="{FF2B5EF4-FFF2-40B4-BE49-F238E27FC236}">
                <a16:creationId xmlns:a16="http://schemas.microsoft.com/office/drawing/2014/main" id="{DCF50EEF-04DB-3579-7AA5-DDAF7992C655}"/>
              </a:ext>
            </a:extLst>
          </p:cNvPr>
          <p:cNvSpPr/>
          <p:nvPr/>
        </p:nvSpPr>
        <p:spPr>
          <a:xfrm>
            <a:off x="4621698" y="2340004"/>
            <a:ext cx="3336168" cy="207079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rial Black" panose="020B0A04020102020204" pitchFamily="34" charset="0"/>
              </a:rPr>
              <a:t>esta para manejar y mantener el orden en el grupo. </a:t>
            </a:r>
            <a:endParaRPr lang="es-AR" dirty="0">
              <a:solidFill>
                <a:schemeClr val="tx1"/>
              </a:solidFill>
              <a:latin typeface="Arial Black" panose="020B0A04020102020204" pitchFamily="34" charset="0"/>
            </a:endParaRPr>
          </a:p>
        </p:txBody>
      </p:sp>
      <p:pic>
        <p:nvPicPr>
          <p:cNvPr id="14" name="Imagen 13">
            <a:extLst>
              <a:ext uri="{FF2B5EF4-FFF2-40B4-BE49-F238E27FC236}">
                <a16:creationId xmlns:a16="http://schemas.microsoft.com/office/drawing/2014/main" id="{BEFDACDF-8293-89D8-D46C-C8B1A9ABF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114" y="3623766"/>
            <a:ext cx="4014075" cy="2700378"/>
          </a:xfrm>
          <a:prstGeom prst="rect">
            <a:avLst/>
          </a:prstGeom>
        </p:spPr>
      </p:pic>
      <p:pic>
        <p:nvPicPr>
          <p:cNvPr id="16" name="Imagen 15">
            <a:extLst>
              <a:ext uri="{FF2B5EF4-FFF2-40B4-BE49-F238E27FC236}">
                <a16:creationId xmlns:a16="http://schemas.microsoft.com/office/drawing/2014/main" id="{15EF3E23-C03D-63D1-B95A-CD733DF991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0675" y="4212936"/>
            <a:ext cx="3901440" cy="2194560"/>
          </a:xfrm>
          <a:prstGeom prst="rect">
            <a:avLst/>
          </a:prstGeom>
        </p:spPr>
      </p:pic>
      <p:pic>
        <p:nvPicPr>
          <p:cNvPr id="18" name="Imagen 17">
            <a:extLst>
              <a:ext uri="{FF2B5EF4-FFF2-40B4-BE49-F238E27FC236}">
                <a16:creationId xmlns:a16="http://schemas.microsoft.com/office/drawing/2014/main" id="{C9D3050D-068E-8D93-6FDA-4E30C14044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3056" y="305230"/>
            <a:ext cx="4127359" cy="2171241"/>
          </a:xfrm>
          <a:prstGeom prst="rect">
            <a:avLst/>
          </a:prstGeom>
        </p:spPr>
      </p:pic>
    </p:spTree>
    <p:extLst>
      <p:ext uri="{BB962C8B-B14F-4D97-AF65-F5344CB8AC3E}">
        <p14:creationId xmlns:p14="http://schemas.microsoft.com/office/powerpoint/2010/main" val="43792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3"/>
          <p:cNvSpPr/>
          <p:nvPr/>
        </p:nvSpPr>
        <p:spPr>
          <a:xfrm>
            <a:off x="4778062" y="2640172"/>
            <a:ext cx="2202286" cy="618183"/>
          </a:xfrm>
          <a:prstGeom prst="rect">
            <a:avLst/>
          </a:prstGeom>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dk1"/>
          </a:lnRef>
          <a:fillRef idx="1">
            <a:schemeClr val="lt1"/>
          </a:fillRef>
          <a:effectRef idx="0">
            <a:schemeClr val="dk1"/>
          </a:effectRef>
          <a:fontRef idx="minor">
            <a:schemeClr val="dk1"/>
          </a:fontRef>
        </p:style>
        <p:txBody>
          <a:bodyPr rtlCol="0" anchor="ctr"/>
          <a:lstStyle/>
          <a:p>
            <a:pPr algn="ctr"/>
            <a:r>
              <a:rPr lang="es-MX" sz="1600" dirty="0">
                <a:solidFill>
                  <a:schemeClr val="tx1"/>
                </a:solidFill>
              </a:rPr>
              <a:t>Jara Mauricio</a:t>
            </a:r>
          </a:p>
          <a:p>
            <a:pPr algn="ctr"/>
            <a:r>
              <a:rPr lang="es-MX" sz="1600" dirty="0">
                <a:solidFill>
                  <a:schemeClr val="tx1"/>
                </a:solidFill>
              </a:rPr>
              <a:t>(Programación)</a:t>
            </a:r>
          </a:p>
        </p:txBody>
      </p:sp>
      <p:sp>
        <p:nvSpPr>
          <p:cNvPr id="5" name="Rectángulo 4"/>
          <p:cNvSpPr/>
          <p:nvPr/>
        </p:nvSpPr>
        <p:spPr>
          <a:xfrm>
            <a:off x="2109992" y="4853188"/>
            <a:ext cx="2202287" cy="1122609"/>
          </a:xfrm>
          <a:prstGeom prst="rect">
            <a:avLst/>
          </a:prstGeom>
          <a:noFill/>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Salinas Octavio</a:t>
            </a:r>
          </a:p>
          <a:p>
            <a:pPr algn="ctr"/>
            <a:r>
              <a:rPr lang="es-MX" dirty="0">
                <a:solidFill>
                  <a:schemeClr val="tx1"/>
                </a:solidFill>
              </a:rPr>
              <a:t>(departamento de Estilo)</a:t>
            </a:r>
          </a:p>
        </p:txBody>
      </p:sp>
      <p:sp>
        <p:nvSpPr>
          <p:cNvPr id="6" name="Rectángulo 5"/>
          <p:cNvSpPr/>
          <p:nvPr/>
        </p:nvSpPr>
        <p:spPr>
          <a:xfrm>
            <a:off x="4778064" y="4853190"/>
            <a:ext cx="2202287" cy="1122607"/>
          </a:xfrm>
          <a:prstGeom prst="rect">
            <a:avLst/>
          </a:prstGeom>
          <a:noFill/>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Benítez Mauricio</a:t>
            </a:r>
          </a:p>
          <a:p>
            <a:pPr algn="ctr"/>
            <a:r>
              <a:rPr lang="es-MX" dirty="0">
                <a:solidFill>
                  <a:schemeClr val="tx1"/>
                </a:solidFill>
              </a:rPr>
              <a:t>(departamento de informe)</a:t>
            </a:r>
            <a:endParaRPr lang="es-AR" dirty="0">
              <a:solidFill>
                <a:schemeClr val="tx1"/>
              </a:solidFill>
            </a:endParaRPr>
          </a:p>
        </p:txBody>
      </p:sp>
      <p:sp>
        <p:nvSpPr>
          <p:cNvPr id="7" name="Rectángulo 6"/>
          <p:cNvSpPr/>
          <p:nvPr/>
        </p:nvSpPr>
        <p:spPr>
          <a:xfrm>
            <a:off x="7446136" y="4853189"/>
            <a:ext cx="2202287" cy="1122608"/>
          </a:xfrm>
          <a:prstGeom prst="rect">
            <a:avLst/>
          </a:prstGeom>
          <a:noFill/>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Santana Dylan (departamento de programación)</a:t>
            </a:r>
            <a:endParaRPr lang="es-AR" dirty="0">
              <a:solidFill>
                <a:schemeClr val="tx1"/>
              </a:solidFill>
            </a:endParaRPr>
          </a:p>
        </p:txBody>
      </p:sp>
      <p:sp>
        <p:nvSpPr>
          <p:cNvPr id="8" name="Rectángulo 7"/>
          <p:cNvSpPr/>
          <p:nvPr/>
        </p:nvSpPr>
        <p:spPr>
          <a:xfrm>
            <a:off x="4778064" y="3714483"/>
            <a:ext cx="2202287" cy="682581"/>
          </a:xfrm>
          <a:prstGeom prst="rect">
            <a:avLst/>
          </a:prstGeom>
          <a:noFill/>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Are Aylen</a:t>
            </a:r>
          </a:p>
          <a:p>
            <a:pPr algn="ctr"/>
            <a:r>
              <a:rPr lang="es-MX" dirty="0">
                <a:solidFill>
                  <a:schemeClr val="tx1"/>
                </a:solidFill>
              </a:rPr>
              <a:t>(Marketing)</a:t>
            </a:r>
          </a:p>
        </p:txBody>
      </p:sp>
      <p:cxnSp>
        <p:nvCxnSpPr>
          <p:cNvPr id="10" name="Conector recto de flecha 9"/>
          <p:cNvCxnSpPr>
            <a:stCxn id="4" idx="2"/>
            <a:endCxn id="8" idx="0"/>
          </p:cNvCxnSpPr>
          <p:nvPr/>
        </p:nvCxnSpPr>
        <p:spPr>
          <a:xfrm>
            <a:off x="5879207" y="3258353"/>
            <a:ext cx="1" cy="456128"/>
          </a:xfrm>
          <a:prstGeom prst="straightConnector1">
            <a:avLst/>
          </a:prstGeom>
          <a:ln>
            <a:solidFill>
              <a:schemeClr val="tx1"/>
            </a:solidFill>
            <a:tailEnd type="triangle"/>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a:off x="3206842" y="4055770"/>
            <a:ext cx="0" cy="797416"/>
          </a:xfrm>
          <a:prstGeom prst="straightConnector1">
            <a:avLst/>
          </a:prstGeom>
          <a:ln>
            <a:solidFill>
              <a:schemeClr val="tx1"/>
            </a:solidFill>
            <a:tailEnd type="triangle"/>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5879205" y="4397063"/>
            <a:ext cx="0" cy="456125"/>
          </a:xfrm>
          <a:prstGeom prst="straightConnector1">
            <a:avLst/>
          </a:prstGeom>
          <a:ln>
            <a:solidFill>
              <a:schemeClr val="tx1"/>
            </a:solidFill>
            <a:tailEnd type="triangle"/>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8547277" y="4055770"/>
            <a:ext cx="0" cy="797416"/>
          </a:xfrm>
          <a:prstGeom prst="straightConnector1">
            <a:avLst/>
          </a:prstGeom>
          <a:ln>
            <a:solidFill>
              <a:schemeClr val="tx1"/>
            </a:solidFill>
            <a:tailEnd type="triangle"/>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1"/>
          </a:lnRef>
          <a:fillRef idx="0">
            <a:schemeClr val="accent1"/>
          </a:fillRef>
          <a:effectRef idx="0">
            <a:schemeClr val="accent1"/>
          </a:effectRef>
          <a:fontRef idx="minor">
            <a:schemeClr val="tx1"/>
          </a:fontRef>
        </p:style>
      </p:cxnSp>
      <p:cxnSp>
        <p:nvCxnSpPr>
          <p:cNvPr id="15" name="Conector recto 14"/>
          <p:cNvCxnSpPr>
            <a:stCxn id="8" idx="1"/>
          </p:cNvCxnSpPr>
          <p:nvPr/>
        </p:nvCxnSpPr>
        <p:spPr>
          <a:xfrm flipH="1" flipV="1">
            <a:off x="3206842" y="4055773"/>
            <a:ext cx="1571220" cy="1"/>
          </a:xfrm>
          <a:prstGeom prst="line">
            <a:avLst/>
          </a:prstGeom>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H="1" flipV="1">
            <a:off x="6978203" y="4055772"/>
            <a:ext cx="1571220" cy="1"/>
          </a:xfrm>
          <a:prstGeom prst="line">
            <a:avLst/>
          </a:prstGeom>
          <a:ln>
            <a:solidFill>
              <a:schemeClr val="tx1"/>
            </a:solidFill>
          </a:ln>
          <a:effectLst>
            <a:glow rad="63500">
              <a:schemeClr val="accent4">
                <a:satMod val="175000"/>
                <a:alpha val="40000"/>
              </a:schemeClr>
            </a:glow>
          </a:effectLst>
          <a:scene3d>
            <a:camera prst="orthographicFront">
              <a:rot lat="0" lon="0" rev="0"/>
            </a:camera>
            <a:lightRig rig="chilly" dir="t">
              <a:rot lat="0" lon="0" rev="18480000"/>
            </a:lightRig>
          </a:scene3d>
          <a:sp3d prstMaterial="clear">
            <a:bevelT h="63500"/>
          </a:sp3d>
        </p:spPr>
        <p:style>
          <a:lnRef idx="1">
            <a:schemeClr val="accent1"/>
          </a:lnRef>
          <a:fillRef idx="0">
            <a:schemeClr val="accent1"/>
          </a:fillRef>
          <a:effectRef idx="0">
            <a:schemeClr val="accent1"/>
          </a:effectRef>
          <a:fontRef idx="minor">
            <a:schemeClr val="tx1"/>
          </a:fontRef>
        </p:style>
      </p:cxnSp>
      <p:sp>
        <p:nvSpPr>
          <p:cNvPr id="23" name="Título 22"/>
          <p:cNvSpPr>
            <a:spLocks noGrp="1"/>
          </p:cNvSpPr>
          <p:nvPr>
            <p:ph type="title"/>
          </p:nvPr>
        </p:nvSpPr>
        <p:spPr>
          <a:xfrm>
            <a:off x="702324" y="583843"/>
            <a:ext cx="10353762" cy="1373746"/>
          </a:xfrm>
        </p:spPr>
        <p:txBody>
          <a:bodyPr>
            <a:normAutofit/>
          </a:bodyPr>
          <a:lstStyle/>
          <a:p>
            <a:pPr algn="ctr"/>
            <a:r>
              <a:rPr lang="es-MX" sz="5400" dirty="0"/>
              <a:t>Organigrama</a:t>
            </a:r>
            <a:endParaRPr lang="es-AR" sz="5400" dirty="0"/>
          </a:p>
        </p:txBody>
      </p:sp>
      <p:pic>
        <p:nvPicPr>
          <p:cNvPr id="3" name="Imagen 2">
            <a:extLst>
              <a:ext uri="{FF2B5EF4-FFF2-40B4-BE49-F238E27FC236}">
                <a16:creationId xmlns:a16="http://schemas.microsoft.com/office/drawing/2014/main" id="{41A63309-FD6D-45BD-BF0F-F227ED8D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8"/>
          </a:xfrm>
          <a:prstGeom prst="rect">
            <a:avLst/>
          </a:prstGeom>
        </p:spPr>
      </p:pic>
      <p:pic>
        <p:nvPicPr>
          <p:cNvPr id="14" name="Imagen 13">
            <a:extLst>
              <a:ext uri="{FF2B5EF4-FFF2-40B4-BE49-F238E27FC236}">
                <a16:creationId xmlns:a16="http://schemas.microsoft.com/office/drawing/2014/main" id="{1D31E99E-F823-9628-FBCC-BDD2D83B2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41" y="3664042"/>
            <a:ext cx="3395512" cy="2767800"/>
          </a:xfrm>
          <a:prstGeom prst="rect">
            <a:avLst/>
          </a:prstGeom>
        </p:spPr>
      </p:pic>
      <p:pic>
        <p:nvPicPr>
          <p:cNvPr id="18" name="Imagen 17">
            <a:extLst>
              <a:ext uri="{FF2B5EF4-FFF2-40B4-BE49-F238E27FC236}">
                <a16:creationId xmlns:a16="http://schemas.microsoft.com/office/drawing/2014/main" id="{4A046282-799E-80AC-FB86-2D4C314BF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1681" y="3650801"/>
            <a:ext cx="3743343" cy="2781041"/>
          </a:xfrm>
          <a:prstGeom prst="rect">
            <a:avLst/>
          </a:prstGeom>
        </p:spPr>
      </p:pic>
      <p:pic>
        <p:nvPicPr>
          <p:cNvPr id="20" name="Imagen 19">
            <a:extLst>
              <a:ext uri="{FF2B5EF4-FFF2-40B4-BE49-F238E27FC236}">
                <a16:creationId xmlns:a16="http://schemas.microsoft.com/office/drawing/2014/main" id="{C32146BA-CF53-6952-FB16-2BA722DAEB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2902" y="158772"/>
            <a:ext cx="4371615" cy="3293848"/>
          </a:xfrm>
          <a:prstGeom prst="rect">
            <a:avLst/>
          </a:prstGeom>
        </p:spPr>
      </p:pic>
      <p:sp>
        <p:nvSpPr>
          <p:cNvPr id="21" name="Bocadillo: ovalado 20">
            <a:extLst>
              <a:ext uri="{FF2B5EF4-FFF2-40B4-BE49-F238E27FC236}">
                <a16:creationId xmlns:a16="http://schemas.microsoft.com/office/drawing/2014/main" id="{61B398CB-866C-AD53-446E-4E8C64F09599}"/>
              </a:ext>
            </a:extLst>
          </p:cNvPr>
          <p:cNvSpPr/>
          <p:nvPr/>
        </p:nvSpPr>
        <p:spPr>
          <a:xfrm>
            <a:off x="407941" y="1031188"/>
            <a:ext cx="2558047" cy="1718568"/>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latin typeface="Arial Black" panose="020B0A04020102020204" pitchFamily="34" charset="0"/>
              </a:rPr>
              <a:t>Un informe indica el desempeño de lo hecho</a:t>
            </a:r>
            <a:r>
              <a:rPr lang="es-ES" dirty="0"/>
              <a:t>. </a:t>
            </a:r>
            <a:endParaRPr lang="es-AR" dirty="0"/>
          </a:p>
        </p:txBody>
      </p:sp>
      <p:sp>
        <p:nvSpPr>
          <p:cNvPr id="22" name="Bocadillo: ovalado 21">
            <a:extLst>
              <a:ext uri="{FF2B5EF4-FFF2-40B4-BE49-F238E27FC236}">
                <a16:creationId xmlns:a16="http://schemas.microsoft.com/office/drawing/2014/main" id="{CFB30A15-C0DD-F72C-8F36-CB61B20F3E51}"/>
              </a:ext>
            </a:extLst>
          </p:cNvPr>
          <p:cNvSpPr/>
          <p:nvPr/>
        </p:nvSpPr>
        <p:spPr>
          <a:xfrm>
            <a:off x="4358390" y="4135203"/>
            <a:ext cx="2936681" cy="1840594"/>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latin typeface="Arial Black" panose="020B0A04020102020204" pitchFamily="34" charset="0"/>
              </a:rPr>
              <a:t>El informe recoge información y hechos verificados. </a:t>
            </a:r>
            <a:endParaRPr lang="es-AR" dirty="0">
              <a:latin typeface="Arial Black" panose="020B0A04020102020204" pitchFamily="34" charset="0"/>
            </a:endParaRPr>
          </a:p>
        </p:txBody>
      </p:sp>
      <p:sp>
        <p:nvSpPr>
          <p:cNvPr id="24" name="Bocadillo: ovalado 23">
            <a:extLst>
              <a:ext uri="{FF2B5EF4-FFF2-40B4-BE49-F238E27FC236}">
                <a16:creationId xmlns:a16="http://schemas.microsoft.com/office/drawing/2014/main" id="{733FDD42-3341-D7E2-95DF-A1AB62F2EEAA}"/>
              </a:ext>
            </a:extLst>
          </p:cNvPr>
          <p:cNvSpPr/>
          <p:nvPr/>
        </p:nvSpPr>
        <p:spPr>
          <a:xfrm>
            <a:off x="8834511" y="1256492"/>
            <a:ext cx="2888489" cy="1711791"/>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600" dirty="0">
                <a:latin typeface="Arial Black" panose="020B0A04020102020204" pitchFamily="34" charset="0"/>
              </a:rPr>
              <a:t>Informa correctamente el proceso y el para que de nuestro proyecto.</a:t>
            </a:r>
            <a:endParaRPr lang="es-AR" sz="1600" dirty="0">
              <a:latin typeface="Arial Black" panose="020B0A04020102020204" pitchFamily="34" charset="0"/>
            </a:endParaRPr>
          </a:p>
        </p:txBody>
      </p:sp>
    </p:spTree>
    <p:extLst>
      <p:ext uri="{BB962C8B-B14F-4D97-AF65-F5344CB8AC3E}">
        <p14:creationId xmlns:p14="http://schemas.microsoft.com/office/powerpoint/2010/main" val="305344787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414081"/>
            <a:ext cx="9404723" cy="1400530"/>
          </a:xfrm>
        </p:spPr>
        <p:txBody>
          <a:bodyPr/>
          <a:lstStyle/>
          <a:p>
            <a:pPr algn="ctr"/>
            <a:r>
              <a:rPr lang="es-MX" dirty="0"/>
              <a:t>Departamentos</a:t>
            </a:r>
            <a:endParaRPr lang="es-AR" dirty="0"/>
          </a:p>
        </p:txBody>
      </p:sp>
      <p:sp>
        <p:nvSpPr>
          <p:cNvPr id="3" name="Marcador de contenido 2"/>
          <p:cNvSpPr>
            <a:spLocks noGrp="1"/>
          </p:cNvSpPr>
          <p:nvPr>
            <p:ph idx="1"/>
          </p:nvPr>
        </p:nvSpPr>
        <p:spPr/>
        <p:txBody>
          <a:bodyPr/>
          <a:lstStyle/>
          <a:p>
            <a:r>
              <a:rPr lang="es-MX" dirty="0"/>
              <a:t>Departamento de programación: Encargada de la programación básica de tanto el formulario como de la toma de asistencias.</a:t>
            </a:r>
          </a:p>
          <a:p>
            <a:r>
              <a:rPr lang="es-MX" dirty="0"/>
              <a:t>Departamento del estilo: Encargada de la personalización del sitio web.</a:t>
            </a:r>
          </a:p>
          <a:p>
            <a:r>
              <a:rPr lang="es-MX" dirty="0"/>
              <a:t>Departamento de Marketing: Encargado de la publicidad del proyecto.</a:t>
            </a:r>
          </a:p>
          <a:p>
            <a:r>
              <a:rPr lang="es-MX" dirty="0"/>
              <a:t>Departamento del Informe: Es el encargado de registrar el proceso del proyecto.</a:t>
            </a:r>
            <a:endParaRPr lang="es-AR" dirty="0"/>
          </a:p>
        </p:txBody>
      </p:sp>
      <p:pic>
        <p:nvPicPr>
          <p:cNvPr id="5" name="Imagen 4">
            <a:extLst>
              <a:ext uri="{FF2B5EF4-FFF2-40B4-BE49-F238E27FC236}">
                <a16:creationId xmlns:a16="http://schemas.microsoft.com/office/drawing/2014/main" id="{308F11B9-0EE3-65E4-050B-6E5B8E8F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Imagen 6">
            <a:extLst>
              <a:ext uri="{FF2B5EF4-FFF2-40B4-BE49-F238E27FC236}">
                <a16:creationId xmlns:a16="http://schemas.microsoft.com/office/drawing/2014/main" id="{E94CCA94-37CF-A8BC-D0EC-E39FF753F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85" y="293558"/>
            <a:ext cx="3908309" cy="3042106"/>
          </a:xfrm>
          <a:prstGeom prst="rect">
            <a:avLst/>
          </a:prstGeom>
        </p:spPr>
      </p:pic>
      <p:pic>
        <p:nvPicPr>
          <p:cNvPr id="9" name="Imagen 8">
            <a:extLst>
              <a:ext uri="{FF2B5EF4-FFF2-40B4-BE49-F238E27FC236}">
                <a16:creationId xmlns:a16="http://schemas.microsoft.com/office/drawing/2014/main" id="{38A307A1-F590-1A41-6381-782D6623BE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9521" y="3567632"/>
            <a:ext cx="4923765" cy="2860279"/>
          </a:xfrm>
          <a:prstGeom prst="rect">
            <a:avLst/>
          </a:prstGeom>
        </p:spPr>
      </p:pic>
      <p:sp>
        <p:nvSpPr>
          <p:cNvPr id="10" name="Bocadillo: ovalado 9">
            <a:extLst>
              <a:ext uri="{FF2B5EF4-FFF2-40B4-BE49-F238E27FC236}">
                <a16:creationId xmlns:a16="http://schemas.microsoft.com/office/drawing/2014/main" id="{DC427D59-4A3F-8FA3-B04E-F8DEC247626E}"/>
              </a:ext>
            </a:extLst>
          </p:cNvPr>
          <p:cNvSpPr/>
          <p:nvPr/>
        </p:nvSpPr>
        <p:spPr>
          <a:xfrm>
            <a:off x="6509827" y="492591"/>
            <a:ext cx="3769116" cy="2276609"/>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2400" dirty="0">
                <a:solidFill>
                  <a:schemeClr val="bg1"/>
                </a:solidFill>
                <a:latin typeface="Arial Black" panose="020B0A04020102020204" pitchFamily="34" charset="0"/>
              </a:rPr>
              <a:t>Le vamos a dar estilo a la pagina. </a:t>
            </a:r>
            <a:endParaRPr lang="es-AR" sz="2400" dirty="0">
              <a:solidFill>
                <a:schemeClr val="bg1"/>
              </a:solidFill>
              <a:latin typeface="Arial Black" panose="020B0A04020102020204" pitchFamily="34" charset="0"/>
            </a:endParaRPr>
          </a:p>
        </p:txBody>
      </p:sp>
      <p:sp>
        <p:nvSpPr>
          <p:cNvPr id="11" name="Bocadillo: ovalado 10">
            <a:extLst>
              <a:ext uri="{FF2B5EF4-FFF2-40B4-BE49-F238E27FC236}">
                <a16:creationId xmlns:a16="http://schemas.microsoft.com/office/drawing/2014/main" id="{886264BA-BADD-6FDA-F7BB-0DB672C246AE}"/>
              </a:ext>
            </a:extLst>
          </p:cNvPr>
          <p:cNvSpPr/>
          <p:nvPr/>
        </p:nvSpPr>
        <p:spPr>
          <a:xfrm>
            <a:off x="874220" y="4002984"/>
            <a:ext cx="4624537" cy="2124752"/>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2000" dirty="0">
                <a:solidFill>
                  <a:schemeClr val="bg1"/>
                </a:solidFill>
                <a:latin typeface="Arial Black" panose="020B0A04020102020204" pitchFamily="34" charset="0"/>
              </a:rPr>
              <a:t>En este departamento vamos a trabajar en el logo.</a:t>
            </a:r>
            <a:endParaRPr lang="es-AR" sz="2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10413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9563" y="386368"/>
            <a:ext cx="10515600" cy="1017429"/>
          </a:xfrm>
        </p:spPr>
        <p:txBody>
          <a:bodyPr/>
          <a:lstStyle/>
          <a:p>
            <a:pPr algn="ctr"/>
            <a:r>
              <a:rPr lang="es-MX" dirty="0"/>
              <a:t>Función del líder </a:t>
            </a:r>
            <a:endParaRPr lang="es-AR" dirty="0"/>
          </a:p>
        </p:txBody>
      </p:sp>
      <p:sp>
        <p:nvSpPr>
          <p:cNvPr id="3" name="Marcador de contenido 2"/>
          <p:cNvSpPr>
            <a:spLocks noGrp="1"/>
          </p:cNvSpPr>
          <p:nvPr>
            <p:ph idx="1"/>
          </p:nvPr>
        </p:nvSpPr>
        <p:spPr>
          <a:xfrm>
            <a:off x="382095" y="2362011"/>
            <a:ext cx="8946541" cy="4195481"/>
          </a:xfrm>
        </p:spPr>
        <p:txBody>
          <a:bodyPr/>
          <a:lstStyle/>
          <a:p>
            <a:r>
              <a:rPr lang="es-MX" dirty="0"/>
              <a:t>Coordinar reuniones</a:t>
            </a:r>
          </a:p>
          <a:p>
            <a:r>
              <a:rPr lang="es-MX" dirty="0"/>
              <a:t>Pactar encuentros </a:t>
            </a:r>
          </a:p>
          <a:p>
            <a:r>
              <a:rPr lang="es-MX" dirty="0"/>
              <a:t>Brindar apoyo moral</a:t>
            </a:r>
          </a:p>
          <a:p>
            <a:r>
              <a:rPr lang="es-MX" dirty="0"/>
              <a:t>Aportar ideas</a:t>
            </a:r>
          </a:p>
          <a:p>
            <a:r>
              <a:rPr lang="es-MX" dirty="0"/>
              <a:t>Anticipar posibles complicaciones</a:t>
            </a:r>
          </a:p>
          <a:p>
            <a:r>
              <a:rPr lang="es-MX" dirty="0"/>
              <a:t>Tener disponibilidad en todo momento</a:t>
            </a:r>
          </a:p>
          <a:p>
            <a:endParaRPr lang="es-AR" dirty="0"/>
          </a:p>
        </p:txBody>
      </p:sp>
      <p:pic>
        <p:nvPicPr>
          <p:cNvPr id="5" name="Imagen 4">
            <a:extLst>
              <a:ext uri="{FF2B5EF4-FFF2-40B4-BE49-F238E27FC236}">
                <a16:creationId xmlns:a16="http://schemas.microsoft.com/office/drawing/2014/main" id="{F1026654-473F-43CB-4E6C-DEAC1D505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7" name="Imagen 6">
            <a:extLst>
              <a:ext uri="{FF2B5EF4-FFF2-40B4-BE49-F238E27FC236}">
                <a16:creationId xmlns:a16="http://schemas.microsoft.com/office/drawing/2014/main" id="{DC349D34-7D22-C63D-3A2A-227C7CA42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888" y="3703105"/>
            <a:ext cx="4121835" cy="2782887"/>
          </a:xfrm>
          <a:prstGeom prst="rect">
            <a:avLst/>
          </a:prstGeom>
        </p:spPr>
      </p:pic>
      <p:pic>
        <p:nvPicPr>
          <p:cNvPr id="9" name="Imagen 8">
            <a:extLst>
              <a:ext uri="{FF2B5EF4-FFF2-40B4-BE49-F238E27FC236}">
                <a16:creationId xmlns:a16="http://schemas.microsoft.com/office/drawing/2014/main" id="{CD2139FE-976B-98A7-81B6-9C31BB484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4" y="184570"/>
            <a:ext cx="6096000" cy="3000375"/>
          </a:xfrm>
          <a:prstGeom prst="rect">
            <a:avLst/>
          </a:prstGeom>
        </p:spPr>
      </p:pic>
      <p:pic>
        <p:nvPicPr>
          <p:cNvPr id="11" name="Imagen 10">
            <a:extLst>
              <a:ext uri="{FF2B5EF4-FFF2-40B4-BE49-F238E27FC236}">
                <a16:creationId xmlns:a16="http://schemas.microsoft.com/office/drawing/2014/main" id="{92F78DA2-0A27-8DE0-9076-225C2E07F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095" y="184570"/>
            <a:ext cx="5261227" cy="2948013"/>
          </a:xfrm>
          <a:prstGeom prst="rect">
            <a:avLst/>
          </a:prstGeom>
        </p:spPr>
      </p:pic>
      <p:sp>
        <p:nvSpPr>
          <p:cNvPr id="14" name="Bocadillo: ovalado 13">
            <a:extLst>
              <a:ext uri="{FF2B5EF4-FFF2-40B4-BE49-F238E27FC236}">
                <a16:creationId xmlns:a16="http://schemas.microsoft.com/office/drawing/2014/main" id="{F99E0C3A-5DE6-084B-C89A-46D952BB56C3}"/>
              </a:ext>
            </a:extLst>
          </p:cNvPr>
          <p:cNvSpPr/>
          <p:nvPr/>
        </p:nvSpPr>
        <p:spPr>
          <a:xfrm>
            <a:off x="6548545" y="3650755"/>
            <a:ext cx="4055884" cy="2238333"/>
          </a:xfrm>
          <a:prstGeom prst="wedgeEllipseCallout">
            <a:avLst/>
          </a:prstGeom>
          <a:solidFill>
            <a:schemeClr val="accent1">
              <a:lumMod val="60000"/>
              <a:lumOff val="40000"/>
            </a:scheme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bg1"/>
                </a:solidFill>
                <a:latin typeface="Arial Black" panose="020B0A04020102020204" pitchFamily="34" charset="0"/>
              </a:rPr>
              <a:t>Vamos a programar la base de datos para el formulario de los alumnos.  </a:t>
            </a:r>
            <a:endParaRPr lang="es-AR" sz="2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00932696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652</TotalTime>
  <Words>363</Words>
  <Application>Microsoft Office PowerPoint</Application>
  <PresentationFormat>Panorámica</PresentationFormat>
  <Paragraphs>76</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 Black</vt:lpstr>
      <vt:lpstr>Berlin Sans FB Demi</vt:lpstr>
      <vt:lpstr>Bodoni MT Black</vt:lpstr>
      <vt:lpstr>Century Gothic</vt:lpstr>
      <vt:lpstr>Wingdings 2</vt:lpstr>
      <vt:lpstr>Citable</vt:lpstr>
      <vt:lpstr>R.E.D (Raíz Escolar Digital)</vt:lpstr>
      <vt:lpstr>Índice</vt:lpstr>
      <vt:lpstr>¿Qué es Nuestro proyecto?</vt:lpstr>
      <vt:lpstr>¿CÓMO FUNCIONA?</vt:lpstr>
      <vt:lpstr>Organigrama</vt:lpstr>
      <vt:lpstr>Departamentos</vt:lpstr>
      <vt:lpstr>Función del líder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Mauricio Sebastian</cp:lastModifiedBy>
  <cp:revision>27</cp:revision>
  <dcterms:created xsi:type="dcterms:W3CDTF">2022-04-08T21:04:27Z</dcterms:created>
  <dcterms:modified xsi:type="dcterms:W3CDTF">2022-07-12T03:34:54Z</dcterms:modified>
</cp:coreProperties>
</file>