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2000" dirty="0"/>
              <a:t>Perancangan dan Implementasi Sistem Informasi Apotek Online pada Apotek XXX Berbasis Website</a:t>
            </a:r>
          </a:p>
        </p:txBody>
      </p:sp>
      <p:sp>
        <p:nvSpPr>
          <p:cNvPr id="3" name="Subtitle 2"/>
          <p:cNvSpPr>
            <a:spLocks noGrp="1"/>
          </p:cNvSpPr>
          <p:nvPr>
            <p:ph type="subTitle" idx="1"/>
          </p:nvPr>
        </p:nvSpPr>
        <p:spPr/>
        <p:txBody>
          <a:bodyPr>
            <a:normAutofit fontScale="62500" lnSpcReduction="20000"/>
          </a:bodyPr>
          <a:lstStyle/>
          <a:p>
            <a:r>
              <a:rPr lang="id-ID" dirty="0" smtClean="0"/>
              <a:t>Disusun oleh :</a:t>
            </a:r>
          </a:p>
          <a:p>
            <a:r>
              <a:rPr lang="id-ID" dirty="0" smtClean="0"/>
              <a:t>Raynor Hayat</a:t>
            </a:r>
          </a:p>
          <a:p>
            <a:r>
              <a:rPr lang="id-ID" dirty="0" smtClean="0"/>
              <a:t>220444190042</a:t>
            </a:r>
            <a:endParaRPr lang="id-ID" dirty="0"/>
          </a:p>
        </p:txBody>
      </p:sp>
    </p:spTree>
    <p:extLst>
      <p:ext uri="{BB962C8B-B14F-4D97-AF65-F5344CB8AC3E}">
        <p14:creationId xmlns:p14="http://schemas.microsoft.com/office/powerpoint/2010/main" val="223532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sp>
        <p:nvSpPr>
          <p:cNvPr id="3" name="Content Placeholder 2"/>
          <p:cNvSpPr>
            <a:spLocks noGrp="1"/>
          </p:cNvSpPr>
          <p:nvPr>
            <p:ph idx="1"/>
          </p:nvPr>
        </p:nvSpPr>
        <p:spPr/>
        <p:txBody>
          <a:bodyPr>
            <a:normAutofit fontScale="92500"/>
          </a:bodyPr>
          <a:lstStyle/>
          <a:p>
            <a:pPr marL="0" indent="0">
              <a:buNone/>
            </a:pPr>
            <a:r>
              <a:rPr lang="id-ID" dirty="0" smtClean="0"/>
              <a:t>	Di </a:t>
            </a:r>
            <a:r>
              <a:rPr lang="id-ID" dirty="0"/>
              <a:t>era globalisasi dan digitalisasi saat ini, perkembangan teknologi informasi telah memberikan dampak yang signifikan terhadap berbagai sektor kehidupan, termasuk dalam bidang kesehatan dan farmasi. Transformasi digital menjadi sebuah keharusan bagi pelaku usaha untuk dapat bertahan dan bersaing dalam pasar yang semakin kompetitif. Fenomena ini ditandai dengan perubahan perilaku masyarakat yang semakin mengandalkan platform digital dalam memenuhi kebutuhan sehari-hari, termasuk dalam hal pembelian obat-obatan.</a:t>
            </a:r>
          </a:p>
          <a:p>
            <a:pPr marL="0" indent="0">
              <a:buNone/>
            </a:pPr>
            <a:r>
              <a:rPr lang="id-ID" dirty="0" smtClean="0"/>
              <a:t>	Apotek </a:t>
            </a:r>
            <a:r>
              <a:rPr lang="id-ID" dirty="0"/>
              <a:t>XXX sebagai salah satu penyedia layanan kesehatan masih menerapkan sistem konvensional dalam operasional sehari-hari. Di tengah arus digitalisasi yang semakin kuat, hal ini dapat menjadi kendala dalam pengembangan bisnis dan pelayanan kepada masyarakat.</a:t>
            </a:r>
          </a:p>
          <a:p>
            <a:pPr marL="0" indent="0">
              <a:buNone/>
            </a:pPr>
            <a:endParaRPr lang="id-ID" dirty="0"/>
          </a:p>
        </p:txBody>
      </p:sp>
    </p:spTree>
    <p:extLst>
      <p:ext uri="{BB962C8B-B14F-4D97-AF65-F5344CB8AC3E}">
        <p14:creationId xmlns:p14="http://schemas.microsoft.com/office/powerpoint/2010/main" val="168730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Rumusan masalah</a:t>
            </a:r>
            <a:endParaRPr lang="id-ID" dirty="0"/>
          </a:p>
        </p:txBody>
      </p:sp>
      <p:sp>
        <p:nvSpPr>
          <p:cNvPr id="5" name="Content Placeholder 4"/>
          <p:cNvSpPr>
            <a:spLocks noGrp="1"/>
          </p:cNvSpPr>
          <p:nvPr>
            <p:ph idx="1"/>
          </p:nvPr>
        </p:nvSpPr>
        <p:spPr/>
        <p:txBody>
          <a:bodyPr/>
          <a:lstStyle/>
          <a:p>
            <a:pPr marL="457200" indent="-457200">
              <a:buFont typeface="+mj-lt"/>
              <a:buAutoNum type="arabicPeriod"/>
            </a:pPr>
            <a:r>
              <a:rPr lang="id-ID" dirty="0"/>
              <a:t>Bagaimana merancang sistem informasi apotek online yang dapat mengoptimalkan pengelolaan inventaris obat di Apotek XXX</a:t>
            </a:r>
            <a:r>
              <a:rPr lang="id-ID" dirty="0" smtClean="0"/>
              <a:t>?</a:t>
            </a:r>
          </a:p>
          <a:p>
            <a:pPr marL="457200" indent="-457200">
              <a:buFont typeface="+mj-lt"/>
              <a:buAutoNum type="arabicPeriod"/>
            </a:pPr>
            <a:r>
              <a:rPr lang="id-ID" dirty="0"/>
              <a:t>Bagaimana mengembangkan sistem transaksi penjualan obat secara online yang aman dan efisien</a:t>
            </a:r>
            <a:r>
              <a:rPr lang="id-ID" dirty="0" smtClean="0"/>
              <a:t>?</a:t>
            </a:r>
          </a:p>
          <a:p>
            <a:pPr marL="457200" indent="-457200">
              <a:buFont typeface="+mj-lt"/>
              <a:buAutoNum type="arabicPeriod"/>
            </a:pPr>
            <a:r>
              <a:rPr lang="id-ID" dirty="0"/>
              <a:t>Bagaimana meningkatkan kualitas pelayanan kepada pelanggan melalui sistem apotek online?</a:t>
            </a:r>
          </a:p>
        </p:txBody>
      </p:sp>
    </p:spTree>
    <p:extLst>
      <p:ext uri="{BB962C8B-B14F-4D97-AF65-F5344CB8AC3E}">
        <p14:creationId xmlns:p14="http://schemas.microsoft.com/office/powerpoint/2010/main" val="41334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a:t>
            </a:r>
            <a:endParaRPr lang="id-ID" dirty="0"/>
          </a:p>
        </p:txBody>
      </p:sp>
      <p:sp>
        <p:nvSpPr>
          <p:cNvPr id="3" name="Content Placeholder 2"/>
          <p:cNvSpPr>
            <a:spLocks noGrp="1"/>
          </p:cNvSpPr>
          <p:nvPr>
            <p:ph idx="1"/>
          </p:nvPr>
        </p:nvSpPr>
        <p:spPr/>
        <p:txBody>
          <a:bodyPr/>
          <a:lstStyle/>
          <a:p>
            <a:pPr marL="457200" indent="-457200">
              <a:buFont typeface="+mj-lt"/>
              <a:buAutoNum type="arabicPeriod"/>
            </a:pPr>
            <a:r>
              <a:rPr lang="id-ID" dirty="0"/>
              <a:t>Merancang sistem pengelolaan inventaris obat yang terintegrasi dan real-time untuk Apotek </a:t>
            </a:r>
            <a:r>
              <a:rPr lang="id-ID" dirty="0" smtClean="0"/>
              <a:t>XXX.</a:t>
            </a:r>
          </a:p>
          <a:p>
            <a:pPr marL="457200" indent="-457200">
              <a:buFont typeface="+mj-lt"/>
              <a:buAutoNum type="arabicPeriod"/>
            </a:pPr>
            <a:r>
              <a:rPr lang="nn-NO" dirty="0"/>
              <a:t>Mengembangkan sistem transaksi penjualan online yang aman dan mudah </a:t>
            </a:r>
            <a:r>
              <a:rPr lang="nn-NO" dirty="0" smtClean="0"/>
              <a:t>digunakan</a:t>
            </a:r>
            <a:r>
              <a:rPr lang="id-ID" dirty="0" smtClean="0"/>
              <a:t>.</a:t>
            </a:r>
          </a:p>
          <a:p>
            <a:pPr marL="457200" indent="-457200">
              <a:buFont typeface="+mj-lt"/>
              <a:buAutoNum type="arabicPeriod"/>
            </a:pPr>
            <a:r>
              <a:rPr lang="id-ID" dirty="0"/>
              <a:t>Membangun platform pelayanan pelanggan yang efektif melalui sistem apotek </a:t>
            </a:r>
            <a:r>
              <a:rPr lang="id-ID" dirty="0" smtClean="0"/>
              <a:t>online.</a:t>
            </a:r>
            <a:endParaRPr lang="id-ID" dirty="0"/>
          </a:p>
        </p:txBody>
      </p:sp>
    </p:spTree>
    <p:extLst>
      <p:ext uri="{BB962C8B-B14F-4D97-AF65-F5344CB8AC3E}">
        <p14:creationId xmlns:p14="http://schemas.microsoft.com/office/powerpoint/2010/main" val="297920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a:t>
            </a:r>
            <a:endParaRPr lang="id-ID" dirty="0"/>
          </a:p>
        </p:txBody>
      </p:sp>
      <p:sp>
        <p:nvSpPr>
          <p:cNvPr id="5" name="Content Placeholder 4"/>
          <p:cNvSpPr>
            <a:spLocks noGrp="1"/>
          </p:cNvSpPr>
          <p:nvPr>
            <p:ph idx="1"/>
          </p:nvPr>
        </p:nvSpPr>
        <p:spPr/>
        <p:txBody>
          <a:bodyPr/>
          <a:lstStyle/>
          <a:p>
            <a:pPr marL="457200" indent="-457200">
              <a:buFont typeface="+mj-lt"/>
              <a:buAutoNum type="arabicPeriod"/>
            </a:pPr>
            <a:r>
              <a:rPr lang="id-ID" dirty="0" smtClean="0"/>
              <a:t>Bagi Apotek</a:t>
            </a:r>
          </a:p>
          <a:p>
            <a:pPr lvl="1"/>
            <a:r>
              <a:rPr lang="fi-FI" dirty="0"/>
              <a:t>Meningkatkan efisiensi pengelolaan inventaris </a:t>
            </a:r>
            <a:r>
              <a:rPr lang="fi-FI" dirty="0" smtClean="0"/>
              <a:t>obat</a:t>
            </a:r>
            <a:endParaRPr lang="id-ID" dirty="0" smtClean="0"/>
          </a:p>
          <a:p>
            <a:pPr lvl="1"/>
            <a:r>
              <a:rPr lang="id-ID" dirty="0"/>
              <a:t>Memperluas jangkauan pasar dan meningkatkan </a:t>
            </a:r>
            <a:r>
              <a:rPr lang="id-ID" dirty="0" smtClean="0"/>
              <a:t>penjualan</a:t>
            </a:r>
          </a:p>
          <a:p>
            <a:pPr lvl="1"/>
            <a:r>
              <a:rPr lang="id-ID" dirty="0"/>
              <a:t>Memudahkan pembuatan laporan dan analisis </a:t>
            </a:r>
            <a:r>
              <a:rPr lang="id-ID" dirty="0" smtClean="0"/>
              <a:t>bisnis</a:t>
            </a:r>
          </a:p>
          <a:p>
            <a:pPr marL="342900" indent="-342900">
              <a:buFont typeface="+mj-lt"/>
              <a:buAutoNum type="arabicPeriod"/>
            </a:pPr>
            <a:r>
              <a:rPr lang="id-ID" dirty="0" smtClean="0"/>
              <a:t>Bagi Pelanggan</a:t>
            </a:r>
          </a:p>
          <a:p>
            <a:pPr lvl="1"/>
            <a:r>
              <a:rPr lang="fi-FI" dirty="0"/>
              <a:t>Kemudahan akses informasi ketersediaan </a:t>
            </a:r>
            <a:r>
              <a:rPr lang="fi-FI" dirty="0" smtClean="0"/>
              <a:t>obat</a:t>
            </a:r>
            <a:endParaRPr lang="id-ID" dirty="0" smtClean="0"/>
          </a:p>
          <a:p>
            <a:pPr lvl="1"/>
            <a:r>
              <a:rPr lang="id-ID" dirty="0"/>
              <a:t>Proses pembelian obat yang lebih </a:t>
            </a:r>
            <a:r>
              <a:rPr lang="id-ID" dirty="0" smtClean="0"/>
              <a:t>praktis</a:t>
            </a:r>
          </a:p>
          <a:p>
            <a:pPr lvl="1"/>
            <a:r>
              <a:rPr lang="id-ID" dirty="0"/>
              <a:t>Layanan konsultasi online dengan farmasis</a:t>
            </a:r>
          </a:p>
        </p:txBody>
      </p:sp>
    </p:spTree>
    <p:extLst>
      <p:ext uri="{BB962C8B-B14F-4D97-AF65-F5344CB8AC3E}">
        <p14:creationId xmlns:p14="http://schemas.microsoft.com/office/powerpoint/2010/main" val="299819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a:t>
            </a:r>
            <a:endParaRPr lang="id-ID" dirty="0"/>
          </a:p>
        </p:txBody>
      </p:sp>
      <p:sp>
        <p:nvSpPr>
          <p:cNvPr id="5" name="Content Placeholder 4"/>
          <p:cNvSpPr>
            <a:spLocks noGrp="1"/>
          </p:cNvSpPr>
          <p:nvPr>
            <p:ph idx="1"/>
          </p:nvPr>
        </p:nvSpPr>
        <p:spPr/>
        <p:txBody>
          <a:bodyPr/>
          <a:lstStyle/>
          <a:p>
            <a:pPr marL="457200" indent="-457200">
              <a:buFont typeface="+mj-lt"/>
              <a:buAutoNum type="arabicPeriod" startAt="3"/>
            </a:pPr>
            <a:r>
              <a:rPr lang="id-ID" dirty="0" smtClean="0"/>
              <a:t>Bagi Karyawan</a:t>
            </a:r>
          </a:p>
          <a:p>
            <a:pPr lvl="1"/>
            <a:r>
              <a:rPr lang="id-ID" dirty="0"/>
              <a:t>Mempermudah pengelolaan stok </a:t>
            </a:r>
            <a:r>
              <a:rPr lang="id-ID" dirty="0" smtClean="0"/>
              <a:t>obat</a:t>
            </a:r>
          </a:p>
          <a:p>
            <a:pPr lvl="1"/>
            <a:r>
              <a:rPr lang="id-ID" dirty="0"/>
              <a:t>Mengurangi kesalahan dalam </a:t>
            </a:r>
            <a:r>
              <a:rPr lang="id-ID" dirty="0" smtClean="0"/>
              <a:t>pencatatan</a:t>
            </a:r>
          </a:p>
          <a:p>
            <a:pPr lvl="1"/>
            <a:r>
              <a:rPr lang="id-ID" dirty="0"/>
              <a:t>Meningkatkan produktivitas kerja</a:t>
            </a:r>
            <a:endParaRPr lang="id-ID" dirty="0" smtClean="0"/>
          </a:p>
        </p:txBody>
      </p:sp>
    </p:spTree>
    <p:extLst>
      <p:ext uri="{BB962C8B-B14F-4D97-AF65-F5344CB8AC3E}">
        <p14:creationId xmlns:p14="http://schemas.microsoft.com/office/powerpoint/2010/main" val="137972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Flowchart </a:t>
            </a:r>
            <a:br>
              <a:rPr lang="id-ID" dirty="0" smtClean="0"/>
            </a:br>
            <a:r>
              <a:rPr lang="id-ID" dirty="0" smtClean="0"/>
              <a:t>sistem</a:t>
            </a:r>
            <a:endParaRPr lang="id-ID" dirty="0"/>
          </a:p>
        </p:txBody>
      </p:sp>
      <p:sp>
        <p:nvSpPr>
          <p:cNvPr id="6" name="Text Placeholder 5"/>
          <p:cNvSpPr>
            <a:spLocks noGrp="1"/>
          </p:cNvSpPr>
          <p:nvPr>
            <p:ph type="body" sz="half" idx="2"/>
          </p:nvPr>
        </p:nvSpPr>
        <p:spPr/>
        <p:txBody>
          <a:bodyPr/>
          <a:lstStyle/>
          <a:p>
            <a:endParaRPr lang="id-ID"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662" y="240145"/>
            <a:ext cx="4910465" cy="5666509"/>
          </a:xfrm>
          <a:prstGeom prst="rect">
            <a:avLst/>
          </a:prstGeom>
        </p:spPr>
      </p:pic>
    </p:spTree>
    <p:extLst>
      <p:ext uri="{BB962C8B-B14F-4D97-AF65-F5344CB8AC3E}">
        <p14:creationId xmlns:p14="http://schemas.microsoft.com/office/powerpoint/2010/main" val="98387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0459" y="387926"/>
            <a:ext cx="4996873" cy="369332"/>
          </a:xfrm>
          <a:prstGeom prst="rect">
            <a:avLst/>
          </a:prstGeom>
          <a:noFill/>
        </p:spPr>
        <p:txBody>
          <a:bodyPr wrap="square" rtlCol="0">
            <a:spAutoFit/>
          </a:bodyPr>
          <a:lstStyle/>
          <a:p>
            <a:pPr algn="ctr"/>
            <a:r>
              <a:rPr lang="id-ID" dirty="0" smtClean="0"/>
              <a:t>DFD </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077" y="757258"/>
            <a:ext cx="7469635" cy="5163997"/>
          </a:xfrm>
          <a:prstGeom prst="rect">
            <a:avLst/>
          </a:prstGeom>
        </p:spPr>
      </p:pic>
    </p:spTree>
    <p:extLst>
      <p:ext uri="{BB962C8B-B14F-4D97-AF65-F5344CB8AC3E}">
        <p14:creationId xmlns:p14="http://schemas.microsoft.com/office/powerpoint/2010/main" val="23704672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117</TotalTime>
  <Words>263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Perancangan dan Implementasi Sistem Informasi Apotek Online pada Apotek XXX Berbasis Website</vt:lpstr>
      <vt:lpstr>Latar belakang</vt:lpstr>
      <vt:lpstr>Rumusan masalah</vt:lpstr>
      <vt:lpstr>tujuan</vt:lpstr>
      <vt:lpstr>manfaat</vt:lpstr>
      <vt:lpstr>manfaat</vt:lpstr>
      <vt:lpstr>Flowchart  sistem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Sistem Generate Form Template PHP Menggunakan Python untuk Optimalisasi Pembuatan Form di Perusahaan XXX Manufacturing</dc:title>
  <dc:creator>ITPKL</dc:creator>
  <cp:lastModifiedBy>ITPKL</cp:lastModifiedBy>
  <cp:revision>8</cp:revision>
  <dcterms:created xsi:type="dcterms:W3CDTF">2024-11-04T00:55:18Z</dcterms:created>
  <dcterms:modified xsi:type="dcterms:W3CDTF">2024-11-04T02:52:37Z</dcterms:modified>
</cp:coreProperties>
</file>