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69" r:id="rId4"/>
    <p:sldId id="286" r:id="rId5"/>
    <p:sldId id="288" r:id="rId6"/>
    <p:sldId id="289" r:id="rId7"/>
    <p:sldId id="290" r:id="rId8"/>
    <p:sldId id="291" r:id="rId9"/>
    <p:sldId id="280" r:id="rId10"/>
    <p:sldId id="292" r:id="rId11"/>
    <p:sldId id="279" r:id="rId12"/>
    <p:sldId id="281" r:id="rId13"/>
    <p:sldId id="282" r:id="rId14"/>
    <p:sldId id="283" r:id="rId15"/>
    <p:sldId id="284" r:id="rId16"/>
    <p:sldId id="293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AF76-E8BF-3DA9-2128-B72241702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8AE8C-76D3-199B-6607-AE52ED771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58E64-F1C5-CEE4-A6D2-AC32AA4C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9440-764F-4DF1-92D9-5CB0249DFA20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06581-77D7-857C-7751-30FD210F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00C28-0209-7FB4-FA2B-356B601A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4798-7F04-496E-B08C-6DB273FA70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009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EBDE-8819-FC6B-4A6B-E2616CF1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92E2A-1CA5-851A-2662-618D8794C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B3D85-CE6D-0BEE-780A-A95DE93B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9440-764F-4DF1-92D9-5CB0249DFA20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00F04-C4E1-660A-06AC-B262824F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EBD7-5FD4-D8AB-561D-E36D3549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4798-7F04-496E-B08C-6DB273FA70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503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0960A-26AD-5674-954A-6388DA822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D729B-49DC-B41B-670A-3F2A3BBB0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01DB8-63D0-B273-7C81-A4B3AB0C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9440-764F-4DF1-92D9-5CB0249DFA20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1B92A-8527-E86B-08B6-2CBDCE72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EC469-8D18-7329-5581-E82B9E8C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4798-7F04-496E-B08C-6DB273FA70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215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FCC7-1D52-87B6-9570-143CBB00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EA3E-5852-99B7-6262-A9CD4BB0B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A100B-7892-8AF1-4DA0-B828CB33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9440-764F-4DF1-92D9-5CB0249DFA20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FF32F-186D-CBFC-5F52-097C0BBD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8A64-CF7C-78E5-2619-92DB0AF6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4798-7F04-496E-B08C-6DB273FA70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660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D109-EC6A-7477-0D3E-33351C51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1C3AA-31F7-F912-7B2C-9DF1F6A27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C3572-A185-6019-52F8-CD19B7BC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9440-764F-4DF1-92D9-5CB0249DFA20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231AD-B43B-D291-A43D-4E60E24C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1FA29-9072-3801-F744-E617CF48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4798-7F04-496E-B08C-6DB273FA70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837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74FB-2A79-F0C2-5C22-E9B6E111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B617-35D0-8BB9-0139-B663E5F25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49026-C511-5737-772D-BD2E813E2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78A63-E4ED-8305-DFDE-F2F4198E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9440-764F-4DF1-92D9-5CB0249DFA20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856A0-47AA-25C2-2957-CC43DADF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76945-97DB-9817-CC8C-24358053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4798-7F04-496E-B08C-6DB273FA70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949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2B4F-E758-DB1E-64A6-732B2D0B6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58F8E-746E-964C-D055-34B54419C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EB3BE-8B62-964A-2D78-996AD9574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EE603-DD33-CEEF-4AC8-17F96DE06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3A514-1242-616E-04F5-F44FBFA0D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36A6A-B452-12DD-58FA-2809EB8B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9440-764F-4DF1-92D9-5CB0249DFA20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5F6EE-C201-5C1C-A09C-03BF9576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EC3EB-522B-7965-0882-681F6178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4798-7F04-496E-B08C-6DB273FA70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332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CB93-18BF-47FE-F1CE-3323C644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D9B8F-F620-B981-6EAC-C2FE8D21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9440-764F-4DF1-92D9-5CB0249DFA20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0742A-A0D4-FCDB-B472-239AC5CB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BFECF-7036-F9E7-86F5-AC61DB1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4798-7F04-496E-B08C-6DB273FA70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3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1658E-4E91-35CC-2534-AB72B1FC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9440-764F-4DF1-92D9-5CB0249DFA20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BB04E-B5BB-F28D-8A74-654387C3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1C64F-7AB3-BFC5-EF7C-A588DFEB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4798-7F04-496E-B08C-6DB273FA70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480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D9A3-20D4-0A9F-55B4-291A3159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B4FF3-4CD1-B7E4-BEEC-878437008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6186B-9051-1EF8-BDE3-D4115D584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C0815-DF9D-E262-1B39-034EAF19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9440-764F-4DF1-92D9-5CB0249DFA20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C628A-5C85-297B-49C8-E9FF3B73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77996-2341-529C-0DE0-6ECDF086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4798-7F04-496E-B08C-6DB273FA70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326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1930-A823-71F1-F167-6A27FF6C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DA19F-EBD4-B19F-CCCF-EE719394A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A35F9-56C7-E645-CCF7-63C0D44F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549D7-D02A-75BE-8E69-5D6FC8F7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9440-764F-4DF1-92D9-5CB0249DFA20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C31A3-049B-4224-1FC7-E1D24C4F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8434D-F026-16FE-E149-5DDC6CA4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4798-7F04-496E-B08C-6DB273FA70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729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A273E-911A-6AFB-8D4B-4EB6C5CF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4B9A0-D4EA-30A7-D64C-276DD5E4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7D0C9-231A-8A1F-16AA-45B502549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89440-764F-4DF1-92D9-5CB0249DFA20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3AF1C-3F60-A26B-0670-D4AF2C609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81E79-9303-023B-B11E-7AC7A6485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04798-7F04-496E-B08C-6DB273FA70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702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oding Adalah : Definisi, Manfaat dan Bagaimana Cara Mempelajarinya -  Akseleran Blog">
            <a:extLst>
              <a:ext uri="{FF2B5EF4-FFF2-40B4-BE49-F238E27FC236}">
                <a16:creationId xmlns:a16="http://schemas.microsoft.com/office/drawing/2014/main" id="{4338552B-8E2A-BF48-F8E6-2FED27A37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r="44786" b="49652"/>
          <a:stretch/>
        </p:blipFill>
        <p:spPr bwMode="auto">
          <a:xfrm>
            <a:off x="-1" y="1588"/>
            <a:ext cx="12192001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919B8A-B052-0E9B-5308-A85E3D0C578B}"/>
              </a:ext>
            </a:extLst>
          </p:cNvPr>
          <p:cNvSpPr txBox="1"/>
          <p:nvPr/>
        </p:nvSpPr>
        <p:spPr>
          <a:xfrm>
            <a:off x="3941903" y="1843751"/>
            <a:ext cx="4381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spc="1000" dirty="0" smtClean="0">
                <a:solidFill>
                  <a:schemeClr val="bg1"/>
                </a:solidFill>
                <a:latin typeface="Felix Titling" panose="04060505060202020A04" pitchFamily="82" charset="0"/>
              </a:rPr>
              <a:t>Sistem apotek</a:t>
            </a:r>
            <a:endParaRPr lang="en-ID" sz="3600" spc="1000" dirty="0">
              <a:solidFill>
                <a:schemeClr val="bg1"/>
              </a:solidFill>
              <a:latin typeface="Felix Titling" panose="04060505060202020A04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BE625-3BD2-D80F-D76A-FF8C24726DFC}"/>
              </a:ext>
            </a:extLst>
          </p:cNvPr>
          <p:cNvSpPr txBox="1"/>
          <p:nvPr/>
        </p:nvSpPr>
        <p:spPr>
          <a:xfrm>
            <a:off x="601579" y="4720390"/>
            <a:ext cx="8286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spc="1000" dirty="0" smtClean="0">
                <a:solidFill>
                  <a:schemeClr val="bg1"/>
                </a:solidFill>
                <a:latin typeface="Felix Titling" panose="04060505060202020A04" pitchFamily="82" charset="0"/>
              </a:rPr>
              <a:t>Disusun oleh:</a:t>
            </a:r>
          </a:p>
          <a:p>
            <a:r>
              <a:rPr lang="en-GB" sz="3600" spc="1000" dirty="0" err="1" smtClean="0">
                <a:solidFill>
                  <a:schemeClr val="bg1"/>
                </a:solidFill>
                <a:latin typeface="Felix Titling" panose="04060505060202020A04" pitchFamily="82" charset="0"/>
              </a:rPr>
              <a:t>raynorhayat</a:t>
            </a:r>
            <a:r>
              <a:rPr lang="en-GB" sz="3600" spc="1000" dirty="0" smtClean="0">
                <a:solidFill>
                  <a:schemeClr val="bg1"/>
                </a:solidFill>
                <a:latin typeface="Felix Titling" panose="04060505060202020A04" pitchFamily="82" charset="0"/>
              </a:rPr>
              <a:t> </a:t>
            </a:r>
            <a:endParaRPr lang="id-ID" sz="3600" spc="1000" dirty="0" smtClean="0">
              <a:solidFill>
                <a:schemeClr val="bg1"/>
              </a:solidFill>
              <a:latin typeface="Felix Titling" panose="04060505060202020A04" pitchFamily="82" charset="0"/>
            </a:endParaRPr>
          </a:p>
          <a:p>
            <a:r>
              <a:rPr lang="id-ID" sz="3600" spc="1000" dirty="0" smtClean="0">
                <a:solidFill>
                  <a:schemeClr val="bg1"/>
                </a:solidFill>
                <a:latin typeface="Felix Titling" panose="04060505060202020A04" pitchFamily="82" charset="0"/>
              </a:rPr>
              <a:t>220444190042</a:t>
            </a:r>
            <a:endParaRPr lang="en-ID" sz="3600" spc="1000" dirty="0">
              <a:solidFill>
                <a:schemeClr val="bg1"/>
              </a:solidFill>
              <a:latin typeface="Felix Titling" panose="04060505060202020A04" pitchFamily="82" charset="0"/>
            </a:endParaRPr>
          </a:p>
        </p:txBody>
      </p:sp>
      <p:pic>
        <p:nvPicPr>
          <p:cNvPr id="1030" name="Picture 6" descr="Gambar Cloud PNG Unduh Gratis - Lovepik">
            <a:extLst>
              <a:ext uri="{FF2B5EF4-FFF2-40B4-BE49-F238E27FC236}">
                <a16:creationId xmlns:a16="http://schemas.microsoft.com/office/drawing/2014/main" id="{6900583D-F456-CA09-7E13-8A952299C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colorTemperature colorTemp="10119"/>
                    </a14:imgEffect>
                    <a14:imgEffect>
                      <a14:saturation sat="128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78254" y="-4331870"/>
            <a:ext cx="12402922" cy="1063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ambar Cloud PNG Unduh Gratis - Lovepik">
            <a:extLst>
              <a:ext uri="{FF2B5EF4-FFF2-40B4-BE49-F238E27FC236}">
                <a16:creationId xmlns:a16="http://schemas.microsoft.com/office/drawing/2014/main" id="{9F31A578-9FA1-733B-474A-95580631D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colorTemperature colorTemp="10755"/>
                    </a14:imgEffect>
                    <a14:imgEffect>
                      <a14:saturation sat="12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600" y="1179095"/>
            <a:ext cx="11789269" cy="1025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05267E-C9A2-C358-693B-0A769E4F33EC}"/>
              </a:ext>
            </a:extLst>
          </p:cNvPr>
          <p:cNvSpPr txBox="1"/>
          <p:nvPr/>
        </p:nvSpPr>
        <p:spPr>
          <a:xfrm>
            <a:off x="4030579" y="7091613"/>
            <a:ext cx="4381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spc="1000" dirty="0">
                <a:solidFill>
                  <a:schemeClr val="bg1"/>
                </a:solidFill>
                <a:latin typeface="Felix Titling" panose="04060505060202020A04" pitchFamily="82" charset="0"/>
              </a:rPr>
              <a:t>Halaman login </a:t>
            </a:r>
            <a:endParaRPr lang="en-ID" sz="3200" spc="1000" dirty="0">
              <a:solidFill>
                <a:schemeClr val="bg1"/>
              </a:solidFill>
              <a:latin typeface="Felix Titling" panose="04060505060202020A04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08C1F6-854B-239D-F41D-671D3EBB50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8396286"/>
            <a:ext cx="6896100" cy="431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2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oding Adalah : Definisi, Manfaat dan Bagaimana Cara Mempelajarinya -  Akseleran Blog">
            <a:extLst>
              <a:ext uri="{FF2B5EF4-FFF2-40B4-BE49-F238E27FC236}">
                <a16:creationId xmlns:a16="http://schemas.microsoft.com/office/drawing/2014/main" id="{9CFD90BD-AEA6-96E2-E160-62C46C3AD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28"/>
                    </a14:imgEffect>
                    <a14:imgEffect>
                      <a14:saturation sat="112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20" r="262" b="9053"/>
          <a:stretch/>
        </p:blipFill>
        <p:spPr bwMode="auto">
          <a:xfrm>
            <a:off x="-1" y="1588"/>
            <a:ext cx="12192001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BCFA16-9526-4553-F510-34B5F7D7C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5494" y="1058779"/>
            <a:ext cx="6577265" cy="549340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684089-5E82-D7B2-5A0E-3DE3516AAE63}"/>
              </a:ext>
            </a:extLst>
          </p:cNvPr>
          <p:cNvSpPr txBox="1"/>
          <p:nvPr/>
        </p:nvSpPr>
        <p:spPr>
          <a:xfrm>
            <a:off x="2833353" y="252126"/>
            <a:ext cx="6634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spc="1000" smtClean="0">
                <a:solidFill>
                  <a:schemeClr val="bg1"/>
                </a:solidFill>
                <a:latin typeface="Felix Titling" panose="04060505060202020A04" pitchFamily="82" charset="0"/>
              </a:rPr>
              <a:t>Usecase diagram</a:t>
            </a:r>
            <a:endParaRPr lang="en-ID" sz="3200" spc="1000" dirty="0">
              <a:solidFill>
                <a:schemeClr val="bg1"/>
              </a:solidFill>
              <a:latin typeface="Felix Titling" panose="04060505060202020A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79924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oding Adalah : Definisi, Manfaat dan Bagaimana Cara Mempelajarinya -  Akseleran Blog">
            <a:extLst>
              <a:ext uri="{FF2B5EF4-FFF2-40B4-BE49-F238E27FC236}">
                <a16:creationId xmlns:a16="http://schemas.microsoft.com/office/drawing/2014/main" id="{9CFD90BD-AEA6-96E2-E160-62C46C3AD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28"/>
                    </a14:imgEffect>
                    <a14:imgEffect>
                      <a14:saturation sat="112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20" r="262" b="9053"/>
          <a:stretch/>
        </p:blipFill>
        <p:spPr bwMode="auto">
          <a:xfrm>
            <a:off x="-1" y="1588"/>
            <a:ext cx="12192001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BCFA16-9526-4553-F510-34B5F7D7C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5494" y="1058779"/>
            <a:ext cx="6577265" cy="549340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684089-5E82-D7B2-5A0E-3DE3516AAE63}"/>
              </a:ext>
            </a:extLst>
          </p:cNvPr>
          <p:cNvSpPr txBox="1"/>
          <p:nvPr/>
        </p:nvSpPr>
        <p:spPr>
          <a:xfrm>
            <a:off x="2833353" y="252126"/>
            <a:ext cx="6634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200" spc="1000" dirty="0">
                <a:solidFill>
                  <a:schemeClr val="bg1"/>
                </a:solidFill>
                <a:latin typeface="Felix Titling" panose="04060505060202020A04" pitchFamily="82" charset="0"/>
              </a:rPr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2463977997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oding Adalah : Definisi, Manfaat dan Bagaimana Cara Mempelajarinya -  Akseleran Blog">
            <a:extLst>
              <a:ext uri="{FF2B5EF4-FFF2-40B4-BE49-F238E27FC236}">
                <a16:creationId xmlns:a16="http://schemas.microsoft.com/office/drawing/2014/main" id="{9CFD90BD-AEA6-96E2-E160-62C46C3AD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28"/>
                    </a14:imgEffect>
                    <a14:imgEffect>
                      <a14:saturation sat="112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20" r="262" b="9053"/>
          <a:stretch/>
        </p:blipFill>
        <p:spPr bwMode="auto">
          <a:xfrm>
            <a:off x="-1" y="1588"/>
            <a:ext cx="12192001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BCFA16-9526-4553-F510-34B5F7D7C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5494" y="1058779"/>
            <a:ext cx="6577265" cy="549340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684089-5E82-D7B2-5A0E-3DE3516AAE63}"/>
              </a:ext>
            </a:extLst>
          </p:cNvPr>
          <p:cNvSpPr txBox="1"/>
          <p:nvPr/>
        </p:nvSpPr>
        <p:spPr>
          <a:xfrm>
            <a:off x="2833353" y="252126"/>
            <a:ext cx="6634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200" spc="1000" dirty="0">
                <a:solidFill>
                  <a:schemeClr val="bg1"/>
                </a:solidFill>
                <a:latin typeface="Felix Titling" panose="04060505060202020A04" pitchFamily="82" charset="0"/>
              </a:rPr>
              <a:t>Login </a:t>
            </a:r>
            <a:r>
              <a:rPr lang="en-ID" sz="3200" spc="1000" dirty="0" err="1">
                <a:solidFill>
                  <a:schemeClr val="bg1"/>
                </a:solidFill>
                <a:latin typeface="Felix Titling" panose="04060505060202020A04" pitchFamily="82" charset="0"/>
              </a:rPr>
              <a:t>ActivitY</a:t>
            </a:r>
            <a:endParaRPr lang="en-ID" sz="3200" spc="1000" dirty="0">
              <a:solidFill>
                <a:schemeClr val="bg1"/>
              </a:solidFill>
              <a:latin typeface="Felix Titling" panose="04060505060202020A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044391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oding Adalah : Definisi, Manfaat dan Bagaimana Cara Mempelajarinya -  Akseleran Blog">
            <a:extLst>
              <a:ext uri="{FF2B5EF4-FFF2-40B4-BE49-F238E27FC236}">
                <a16:creationId xmlns:a16="http://schemas.microsoft.com/office/drawing/2014/main" id="{9CFD90BD-AEA6-96E2-E160-62C46C3AD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28"/>
                    </a14:imgEffect>
                    <a14:imgEffect>
                      <a14:saturation sat="112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20" r="262" b="9053"/>
          <a:stretch/>
        </p:blipFill>
        <p:spPr bwMode="auto">
          <a:xfrm>
            <a:off x="-1" y="1588"/>
            <a:ext cx="12192001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BCFA16-9526-4553-F510-34B5F7D7C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5494" y="1058779"/>
            <a:ext cx="6577265" cy="549340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684089-5E82-D7B2-5A0E-3DE3516AAE63}"/>
              </a:ext>
            </a:extLst>
          </p:cNvPr>
          <p:cNvSpPr txBox="1"/>
          <p:nvPr/>
        </p:nvSpPr>
        <p:spPr>
          <a:xfrm>
            <a:off x="2833353" y="252126"/>
            <a:ext cx="6634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200" spc="1000" dirty="0">
                <a:solidFill>
                  <a:schemeClr val="bg1"/>
                </a:solidFill>
                <a:latin typeface="Felix Titling" panose="04060505060202020A04" pitchFamily="82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696698813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oding Adalah : Definisi, Manfaat dan Bagaimana Cara Mempelajarinya -  Akseleran Blog">
            <a:extLst>
              <a:ext uri="{FF2B5EF4-FFF2-40B4-BE49-F238E27FC236}">
                <a16:creationId xmlns:a16="http://schemas.microsoft.com/office/drawing/2014/main" id="{9CFD90BD-AEA6-96E2-E160-62C46C3AD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28"/>
                    </a14:imgEffect>
                    <a14:imgEffect>
                      <a14:saturation sat="112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20" r="262" b="9053"/>
          <a:stretch/>
        </p:blipFill>
        <p:spPr bwMode="auto">
          <a:xfrm>
            <a:off x="-1" y="1588"/>
            <a:ext cx="12192001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BCFA16-9526-4553-F510-34B5F7D7C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5494" y="1058779"/>
            <a:ext cx="6577265" cy="549340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684089-5E82-D7B2-5A0E-3DE3516AAE63}"/>
              </a:ext>
            </a:extLst>
          </p:cNvPr>
          <p:cNvSpPr txBox="1"/>
          <p:nvPr/>
        </p:nvSpPr>
        <p:spPr>
          <a:xfrm>
            <a:off x="2833353" y="252126"/>
            <a:ext cx="6634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200" spc="1000" dirty="0">
                <a:solidFill>
                  <a:schemeClr val="bg1"/>
                </a:solidFill>
                <a:latin typeface="Felix Titling" panose="04060505060202020A04" pitchFamily="82" charset="0"/>
              </a:rPr>
              <a:t>Input </a:t>
            </a:r>
            <a:r>
              <a:rPr lang="en-ID" sz="3200" spc="1000" dirty="0" err="1">
                <a:solidFill>
                  <a:schemeClr val="bg1"/>
                </a:solidFill>
                <a:latin typeface="Felix Titling" panose="04060505060202020A04" pitchFamily="82" charset="0"/>
              </a:rPr>
              <a:t>produk</a:t>
            </a:r>
            <a:endParaRPr lang="en-ID" sz="3200" spc="1000" dirty="0">
              <a:solidFill>
                <a:schemeClr val="bg1"/>
              </a:solidFill>
              <a:latin typeface="Felix Titling" panose="04060505060202020A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880854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oding Adalah : Definisi, Manfaat dan Bagaimana Cara Mempelajarinya -  Akseleran Blog">
            <a:extLst>
              <a:ext uri="{FF2B5EF4-FFF2-40B4-BE49-F238E27FC236}">
                <a16:creationId xmlns:a16="http://schemas.microsoft.com/office/drawing/2014/main" id="{9CFD90BD-AEA6-96E2-E160-62C46C3AD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28"/>
                    </a14:imgEffect>
                    <a14:imgEffect>
                      <a14:saturation sat="112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20" r="262" b="9053"/>
          <a:stretch/>
        </p:blipFill>
        <p:spPr bwMode="auto">
          <a:xfrm>
            <a:off x="-1" y="1588"/>
            <a:ext cx="12192001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BCFA16-9526-4553-F510-34B5F7D7C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5494" y="1058779"/>
            <a:ext cx="6577265" cy="549340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684089-5E82-D7B2-5A0E-3DE3516AAE63}"/>
              </a:ext>
            </a:extLst>
          </p:cNvPr>
          <p:cNvSpPr txBox="1"/>
          <p:nvPr/>
        </p:nvSpPr>
        <p:spPr>
          <a:xfrm>
            <a:off x="2833353" y="252126"/>
            <a:ext cx="6634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200" spc="1000" dirty="0" err="1">
                <a:solidFill>
                  <a:schemeClr val="bg1"/>
                </a:solidFill>
                <a:latin typeface="Felix Titling" panose="04060505060202020A04" pitchFamily="82" charset="0"/>
              </a:rPr>
              <a:t>Tambah</a:t>
            </a:r>
            <a:r>
              <a:rPr lang="en-ID" sz="3200" spc="1000" dirty="0">
                <a:solidFill>
                  <a:schemeClr val="bg1"/>
                </a:solidFill>
                <a:latin typeface="Felix Titling" panose="04060505060202020A04" pitchFamily="82" charset="0"/>
              </a:rPr>
              <a:t> </a:t>
            </a:r>
            <a:r>
              <a:rPr lang="en-ID" sz="3200" spc="1000" dirty="0" err="1">
                <a:solidFill>
                  <a:schemeClr val="bg1"/>
                </a:solidFill>
                <a:latin typeface="Felix Titling" panose="04060505060202020A04" pitchFamily="82" charset="0"/>
              </a:rPr>
              <a:t>kategori</a:t>
            </a:r>
            <a:endParaRPr lang="en-ID" sz="3200" spc="1000" dirty="0">
              <a:solidFill>
                <a:schemeClr val="bg1"/>
              </a:solidFill>
              <a:latin typeface="Felix Titling" panose="04060505060202020A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5188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oding Adalah : Definisi, Manfaat dan Bagaimana Cara Mempelajarinya -  Akseleran Blog">
            <a:extLst>
              <a:ext uri="{FF2B5EF4-FFF2-40B4-BE49-F238E27FC236}">
                <a16:creationId xmlns:a16="http://schemas.microsoft.com/office/drawing/2014/main" id="{9CFD90BD-AEA6-96E2-E160-62C46C3AD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28"/>
                    </a14:imgEffect>
                    <a14:imgEffect>
                      <a14:saturation sat="112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20" r="262" b="9053"/>
          <a:stretch/>
        </p:blipFill>
        <p:spPr bwMode="auto">
          <a:xfrm>
            <a:off x="-1" y="1588"/>
            <a:ext cx="12192001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BCFA16-9526-4553-F510-34B5F7D7C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061" y="1058779"/>
            <a:ext cx="8936132" cy="549340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684089-5E82-D7B2-5A0E-3DE3516AAE63}"/>
              </a:ext>
            </a:extLst>
          </p:cNvPr>
          <p:cNvSpPr txBox="1"/>
          <p:nvPr/>
        </p:nvSpPr>
        <p:spPr>
          <a:xfrm>
            <a:off x="2833353" y="252126"/>
            <a:ext cx="6634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200" spc="1000" dirty="0">
                <a:solidFill>
                  <a:schemeClr val="bg1"/>
                </a:solidFill>
                <a:latin typeface="Felix Titling" panose="04060505060202020A04" pitchFamily="82" charset="0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485263049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oding Adalah : Definisi, Manfaat dan Bagaimana Cara Mempelajarinya -  Akseleran Blog">
            <a:extLst>
              <a:ext uri="{FF2B5EF4-FFF2-40B4-BE49-F238E27FC236}">
                <a16:creationId xmlns:a16="http://schemas.microsoft.com/office/drawing/2014/main" id="{9CFD90BD-AEA6-96E2-E160-62C46C3AD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28"/>
                    </a14:imgEffect>
                    <a14:imgEffect>
                      <a14:saturation sat="112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20" r="262" b="9053"/>
          <a:stretch/>
        </p:blipFill>
        <p:spPr bwMode="auto">
          <a:xfrm>
            <a:off x="-1" y="1588"/>
            <a:ext cx="12192001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BCFA16-9526-4553-F510-34B5F7D7C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15" y="1157462"/>
            <a:ext cx="9363168" cy="454307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684089-5E82-D7B2-5A0E-3DE3516AAE63}"/>
              </a:ext>
            </a:extLst>
          </p:cNvPr>
          <p:cNvSpPr txBox="1"/>
          <p:nvPr/>
        </p:nvSpPr>
        <p:spPr>
          <a:xfrm>
            <a:off x="2833353" y="252126"/>
            <a:ext cx="6634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spc="1000" dirty="0" smtClean="0">
                <a:solidFill>
                  <a:schemeClr val="bg1"/>
                </a:solidFill>
                <a:latin typeface="Felix Titling" panose="04060505060202020A04" pitchFamily="82" charset="0"/>
              </a:rPr>
              <a:t>CLASS Diagram</a:t>
            </a:r>
            <a:endParaRPr lang="en-ID" sz="3200" spc="1000" dirty="0">
              <a:solidFill>
                <a:schemeClr val="bg1"/>
              </a:solidFill>
              <a:latin typeface="Felix Titling" panose="04060505060202020A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258886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oding Adalah : Definisi, Manfaat dan Bagaimana Cara Mempelajarinya -  Akseleran Blog">
            <a:extLst>
              <a:ext uri="{FF2B5EF4-FFF2-40B4-BE49-F238E27FC236}">
                <a16:creationId xmlns:a16="http://schemas.microsoft.com/office/drawing/2014/main" id="{4338552B-8E2A-BF48-F8E6-2FED27A37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2" r="44786" b="-348"/>
          <a:stretch/>
        </p:blipFill>
        <p:spPr bwMode="auto">
          <a:xfrm>
            <a:off x="-1" y="1588"/>
            <a:ext cx="12192001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00FE5D-DE4A-800C-BE4E-E0095F362196}"/>
              </a:ext>
            </a:extLst>
          </p:cNvPr>
          <p:cNvSpPr txBox="1"/>
          <p:nvPr/>
        </p:nvSpPr>
        <p:spPr>
          <a:xfrm>
            <a:off x="4067533" y="225591"/>
            <a:ext cx="4381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spc="1000" dirty="0">
                <a:solidFill>
                  <a:schemeClr val="bg1"/>
                </a:solidFill>
                <a:latin typeface="Felix Titling" panose="04060505060202020A04" pitchFamily="82" charset="0"/>
              </a:rPr>
              <a:t>Halaman login </a:t>
            </a:r>
            <a:endParaRPr lang="en-ID" sz="3200" spc="1000" dirty="0">
              <a:solidFill>
                <a:schemeClr val="bg1"/>
              </a:solidFill>
              <a:latin typeface="Felix Titling" panose="04060505060202020A04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5596D5-9E3C-9F89-5960-D7E27CC4E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4793" y="1354590"/>
            <a:ext cx="8510281" cy="531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21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oding Adalah : Definisi, Manfaat dan Bagaimana Cara Mempelajarinya -  Akseleran Blog">
            <a:extLst>
              <a:ext uri="{FF2B5EF4-FFF2-40B4-BE49-F238E27FC236}">
                <a16:creationId xmlns:a16="http://schemas.microsoft.com/office/drawing/2014/main" id="{4338552B-8E2A-BF48-F8E6-2FED27A37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2" r="44786" b="-348"/>
          <a:stretch/>
        </p:blipFill>
        <p:spPr bwMode="auto">
          <a:xfrm>
            <a:off x="-1" y="1588"/>
            <a:ext cx="12192001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00FE5D-DE4A-800C-BE4E-E0095F362196}"/>
              </a:ext>
            </a:extLst>
          </p:cNvPr>
          <p:cNvSpPr txBox="1"/>
          <p:nvPr/>
        </p:nvSpPr>
        <p:spPr>
          <a:xfrm>
            <a:off x="4067533" y="225591"/>
            <a:ext cx="4381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spc="1000" dirty="0">
                <a:solidFill>
                  <a:schemeClr val="bg1"/>
                </a:solidFill>
                <a:latin typeface="Felix Titling" panose="04060505060202020A04" pitchFamily="82" charset="0"/>
              </a:rPr>
              <a:t>Halaman register </a:t>
            </a:r>
            <a:endParaRPr lang="en-ID" sz="3200" spc="1000" dirty="0">
              <a:solidFill>
                <a:schemeClr val="bg1"/>
              </a:solidFill>
              <a:latin typeface="Felix Titling" panose="04060505060202020A04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5596D5-9E3C-9F89-5960-D7E27CC4E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4793" y="1354590"/>
            <a:ext cx="8510281" cy="531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3541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oding Adalah : Definisi, Manfaat dan Bagaimana Cara Mempelajarinya -  Akseleran Blog">
            <a:extLst>
              <a:ext uri="{FF2B5EF4-FFF2-40B4-BE49-F238E27FC236}">
                <a16:creationId xmlns:a16="http://schemas.microsoft.com/office/drawing/2014/main" id="{4338552B-8E2A-BF48-F8E6-2FED27A37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2" r="44786" b="-348"/>
          <a:stretch/>
        </p:blipFill>
        <p:spPr bwMode="auto">
          <a:xfrm>
            <a:off x="-1" y="1588"/>
            <a:ext cx="12192001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00FE5D-DE4A-800C-BE4E-E0095F362196}"/>
              </a:ext>
            </a:extLst>
          </p:cNvPr>
          <p:cNvSpPr txBox="1"/>
          <p:nvPr/>
        </p:nvSpPr>
        <p:spPr>
          <a:xfrm>
            <a:off x="4067533" y="225591"/>
            <a:ext cx="4381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spc="1000" dirty="0">
                <a:solidFill>
                  <a:schemeClr val="bg1"/>
                </a:solidFill>
                <a:latin typeface="Felix Titling" panose="04060505060202020A04" pitchFamily="82" charset="0"/>
              </a:rPr>
              <a:t>Halaman Utama </a:t>
            </a:r>
            <a:endParaRPr lang="en-ID" sz="3200" spc="1000" dirty="0">
              <a:solidFill>
                <a:schemeClr val="bg1"/>
              </a:solidFill>
              <a:latin typeface="Felix Titling" panose="04060505060202020A04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5596D5-9E3C-9F89-5960-D7E27CC4E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4793" y="1354590"/>
            <a:ext cx="8510280" cy="531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436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oding Adalah : Definisi, Manfaat dan Bagaimana Cara Mempelajarinya -  Akseleran Blog">
            <a:extLst>
              <a:ext uri="{FF2B5EF4-FFF2-40B4-BE49-F238E27FC236}">
                <a16:creationId xmlns:a16="http://schemas.microsoft.com/office/drawing/2014/main" id="{4338552B-8E2A-BF48-F8E6-2FED27A37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2" r="44786" b="-348"/>
          <a:stretch/>
        </p:blipFill>
        <p:spPr bwMode="auto">
          <a:xfrm>
            <a:off x="-1" y="1588"/>
            <a:ext cx="12192001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5596D5-9E3C-9F89-5960-D7E27CC4E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4793" y="1354590"/>
            <a:ext cx="8510279" cy="531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4885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oding Adalah : Definisi, Manfaat dan Bagaimana Cara Mempelajarinya -  Akseleran Blog">
            <a:extLst>
              <a:ext uri="{FF2B5EF4-FFF2-40B4-BE49-F238E27FC236}">
                <a16:creationId xmlns:a16="http://schemas.microsoft.com/office/drawing/2014/main" id="{4338552B-8E2A-BF48-F8E6-2FED27A37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2" r="44786" b="-348"/>
          <a:stretch/>
        </p:blipFill>
        <p:spPr bwMode="auto">
          <a:xfrm>
            <a:off x="-1" y="1588"/>
            <a:ext cx="12192001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00FE5D-DE4A-800C-BE4E-E0095F362196}"/>
              </a:ext>
            </a:extLst>
          </p:cNvPr>
          <p:cNvSpPr txBox="1"/>
          <p:nvPr/>
        </p:nvSpPr>
        <p:spPr>
          <a:xfrm>
            <a:off x="4067533" y="225591"/>
            <a:ext cx="438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spc="1000" dirty="0">
                <a:solidFill>
                  <a:schemeClr val="bg1"/>
                </a:solidFill>
                <a:latin typeface="Felix Titling" panose="04060505060202020A04" pitchFamily="82" charset="0"/>
              </a:rPr>
              <a:t>menu </a:t>
            </a:r>
            <a:r>
              <a:rPr lang="en-GB" sz="3200" spc="1000" dirty="0" err="1">
                <a:solidFill>
                  <a:schemeClr val="bg1"/>
                </a:solidFill>
                <a:latin typeface="Felix Titling" panose="04060505060202020A04" pitchFamily="82" charset="0"/>
              </a:rPr>
              <a:t>akun</a:t>
            </a:r>
            <a:endParaRPr lang="en-ID" sz="3200" spc="1000" dirty="0">
              <a:solidFill>
                <a:schemeClr val="bg1"/>
              </a:solidFill>
              <a:latin typeface="Felix Titling" panose="04060505060202020A04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5596D5-9E3C-9F89-5960-D7E27CC4E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4793" y="1354590"/>
            <a:ext cx="8510280" cy="531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9131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oding Adalah : Definisi, Manfaat dan Bagaimana Cara Mempelajarinya -  Akseleran Blog">
            <a:extLst>
              <a:ext uri="{FF2B5EF4-FFF2-40B4-BE49-F238E27FC236}">
                <a16:creationId xmlns:a16="http://schemas.microsoft.com/office/drawing/2014/main" id="{4338552B-8E2A-BF48-F8E6-2FED27A37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2" r="44786" b="-348"/>
          <a:stretch/>
        </p:blipFill>
        <p:spPr bwMode="auto">
          <a:xfrm>
            <a:off x="-1" y="1588"/>
            <a:ext cx="12192001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00FE5D-DE4A-800C-BE4E-E0095F362196}"/>
              </a:ext>
            </a:extLst>
          </p:cNvPr>
          <p:cNvSpPr txBox="1"/>
          <p:nvPr/>
        </p:nvSpPr>
        <p:spPr>
          <a:xfrm>
            <a:off x="4067533" y="225591"/>
            <a:ext cx="4381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spc="1000" dirty="0">
                <a:solidFill>
                  <a:schemeClr val="bg1"/>
                </a:solidFill>
                <a:latin typeface="Felix Titling" panose="04060505060202020A04" pitchFamily="82" charset="0"/>
              </a:rPr>
              <a:t>menu </a:t>
            </a:r>
            <a:r>
              <a:rPr lang="en-GB" sz="3200" spc="1000" dirty="0" err="1">
                <a:solidFill>
                  <a:schemeClr val="bg1"/>
                </a:solidFill>
                <a:latin typeface="Felix Titling" panose="04060505060202020A04" pitchFamily="82" charset="0"/>
              </a:rPr>
              <a:t>pesanan</a:t>
            </a:r>
            <a:endParaRPr lang="en-GB" sz="3200" spc="1000" dirty="0">
              <a:solidFill>
                <a:schemeClr val="bg1"/>
              </a:solidFill>
              <a:latin typeface="Felix Titling" panose="04060505060202020A04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5596D5-9E3C-9F89-5960-D7E27CC4E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4793" y="1354590"/>
            <a:ext cx="8510280" cy="531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0051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oding Adalah : Definisi, Manfaat dan Bagaimana Cara Mempelajarinya -  Akseleran Blog">
            <a:extLst>
              <a:ext uri="{FF2B5EF4-FFF2-40B4-BE49-F238E27FC236}">
                <a16:creationId xmlns:a16="http://schemas.microsoft.com/office/drawing/2014/main" id="{4338552B-8E2A-BF48-F8E6-2FED27A37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2" r="44786" b="-348"/>
          <a:stretch/>
        </p:blipFill>
        <p:spPr bwMode="auto">
          <a:xfrm>
            <a:off x="-1" y="1588"/>
            <a:ext cx="12192001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00FE5D-DE4A-800C-BE4E-E0095F362196}"/>
              </a:ext>
            </a:extLst>
          </p:cNvPr>
          <p:cNvSpPr txBox="1"/>
          <p:nvPr/>
        </p:nvSpPr>
        <p:spPr>
          <a:xfrm>
            <a:off x="4067533" y="225591"/>
            <a:ext cx="4381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spc="1000" dirty="0" err="1">
                <a:solidFill>
                  <a:schemeClr val="bg1"/>
                </a:solidFill>
                <a:latin typeface="Felix Titling" panose="04060505060202020A04" pitchFamily="82" charset="0"/>
              </a:rPr>
              <a:t>halaman</a:t>
            </a:r>
            <a:r>
              <a:rPr lang="en-GB" sz="3200" spc="1000" dirty="0">
                <a:solidFill>
                  <a:schemeClr val="bg1"/>
                </a:solidFill>
                <a:latin typeface="Felix Titling" panose="04060505060202020A04" pitchFamily="82" charset="0"/>
              </a:rPr>
              <a:t> </a:t>
            </a:r>
            <a:r>
              <a:rPr lang="en-GB" sz="3200" spc="1000" dirty="0" err="1">
                <a:solidFill>
                  <a:schemeClr val="bg1"/>
                </a:solidFill>
                <a:latin typeface="Felix Titling" panose="04060505060202020A04" pitchFamily="82" charset="0"/>
              </a:rPr>
              <a:t>pesanan</a:t>
            </a:r>
            <a:endParaRPr lang="en-ID" sz="3200" spc="1000" dirty="0">
              <a:solidFill>
                <a:schemeClr val="bg1"/>
              </a:solidFill>
              <a:latin typeface="Felix Titling" panose="04060505060202020A04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5596D5-9E3C-9F89-5960-D7E27CC4E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4793" y="1354590"/>
            <a:ext cx="8510280" cy="531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0427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oding Adalah : Definisi, Manfaat dan Bagaimana Cara Mempelajarinya -  Akseleran Blog">
            <a:extLst>
              <a:ext uri="{FF2B5EF4-FFF2-40B4-BE49-F238E27FC236}">
                <a16:creationId xmlns:a16="http://schemas.microsoft.com/office/drawing/2014/main" id="{9CFD90BD-AEA6-96E2-E160-62C46C3AD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28"/>
                    </a14:imgEffect>
                    <a14:imgEffect>
                      <a14:saturation sat="112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20" r="262" b="9053"/>
          <a:stretch/>
        </p:blipFill>
        <p:spPr bwMode="auto">
          <a:xfrm>
            <a:off x="-1" y="1588"/>
            <a:ext cx="12192001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BCFA16-9526-4553-F510-34B5F7D7C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5494" y="1058779"/>
            <a:ext cx="6577265" cy="549340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684089-5E82-D7B2-5A0E-3DE3516AAE63}"/>
              </a:ext>
            </a:extLst>
          </p:cNvPr>
          <p:cNvSpPr txBox="1"/>
          <p:nvPr/>
        </p:nvSpPr>
        <p:spPr>
          <a:xfrm>
            <a:off x="2833353" y="252126"/>
            <a:ext cx="6634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200" spc="1000" dirty="0">
                <a:solidFill>
                  <a:schemeClr val="bg1"/>
                </a:solidFill>
                <a:latin typeface="Felix Titling" panose="04060505060202020A04" pitchFamily="82" charset="0"/>
              </a:rPr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649468953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37</Words>
  <Application>Microsoft Office PowerPoint</Application>
  <PresentationFormat>Widescreen</PresentationFormat>
  <Paragraphs>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Felix Titling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 Pro</dc:creator>
  <cp:lastModifiedBy>ITPKL</cp:lastModifiedBy>
  <cp:revision>8</cp:revision>
  <dcterms:created xsi:type="dcterms:W3CDTF">2024-04-28T13:20:04Z</dcterms:created>
  <dcterms:modified xsi:type="dcterms:W3CDTF">2024-11-04T03:10:39Z</dcterms:modified>
</cp:coreProperties>
</file>