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0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BAC578-4262-43F9-9D48-7DCF90ADAA6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3A64052-A1C7-45DA-B76D-EC2C8DE97D2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6BD9FE-6285-43AA-942F-8160800885B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92DE34-0E5D-45E1-BBDD-5C1AC4B276D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C9FCA9-CFB8-4212-BD6E-02D49F62B44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74B674-062C-4543-AC62-50DDD800A6D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6FC78C-F52F-4138-9207-757C06B5188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B3AE34-2F04-473D-AA7E-C24958BD975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B8269C-A768-4FC6-A957-F943054F0C4C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2039EC-6C8D-4F7D-8E9E-EBDEA5A37C9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9681E1-4A64-41A8-BD69-933D253C437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5A8180-018A-49F4-8B6B-5BEC9E38CE2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10CB62-E0AD-491C-90E7-F8103AB859F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48870B-D55D-4105-AEF4-967C8DA99A2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499F5F-7D15-42A9-9272-D2AF17AAF0E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C26889-FD33-42A1-AE82-0EA95BEA7B7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79D95B-8D01-4E71-B0BA-B0E878EB68EA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5AE9AF-371E-4AB9-9BAF-8049E7D55CF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47662A-5FAF-488A-8353-5C5B3020082E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53C5B1-AF32-4541-ABF8-E687F8464A03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3788DE-BCF8-4C79-98FE-0F60163EED3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B8CDFB7-CCCC-425B-8E34-031222C47863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B1E3C4-A1A2-4712-B712-DA96785AD5DA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FB579F-FD2E-4018-842A-B27245F86F94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6394F0-D481-4901-94DD-65AE53A301A9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854557-27FB-4B79-9094-E9D9F2984AF9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E7927D-A035-4906-8712-E3FD6615619B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1EDF8E-F62D-4D74-A909-C4495548883D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456D93-5811-4F87-91A6-A30CC628CD27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361B6C-7E6A-4876-A3FF-03AFDE57780A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D2AB7D-609D-49F0-8747-0E0AA4308C0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705E50-D0A8-44CF-B00D-66BBBFB2C6A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AB04B1-479A-423D-A7A3-74A28C683AB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D42450-4160-474E-859A-89253761E7D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EB535B-C7CC-4521-8B4A-428D0FAAAC9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827A2F-A4FD-4200-94FD-58D93499E8E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10;p32"/>
          <p:cNvGrpSpPr/>
          <p:nvPr/>
        </p:nvGrpSpPr>
        <p:grpSpPr>
          <a:xfrm>
            <a:off x="0" y="0"/>
            <a:ext cx="10110600" cy="5946120"/>
            <a:chOff x="0" y="0"/>
            <a:chExt cx="10110600" cy="5946120"/>
          </a:xfrm>
        </p:grpSpPr>
        <p:pic>
          <p:nvPicPr>
            <p:cNvPr id="1" name="Google Shape;111;p32" descr="Image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0110600" cy="5946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Google Shape;112;p32"/>
            <p:cNvSpPr/>
            <p:nvPr/>
          </p:nvSpPr>
          <p:spPr>
            <a:xfrm>
              <a:off x="0" y="1915920"/>
              <a:ext cx="9143640" cy="3227040"/>
            </a:xfrm>
            <a:prstGeom prst="rect">
              <a:avLst/>
            </a:prstGeom>
            <a:gradFill rotWithShape="0">
              <a:gsLst>
                <a:gs pos="13000">
                  <a:srgbClr val="000000">
                    <a:alpha val="0"/>
                  </a:srgbClr>
                </a:gs>
                <a:gs pos="100000">
                  <a:srgbClr val="000000"/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9080" rIns="19080" tIns="19080" bIns="19080" anchor="ctr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" name="Google Shape;113;p32"/>
            <p:cNvSpPr/>
            <p:nvPr/>
          </p:nvSpPr>
          <p:spPr>
            <a:xfrm>
              <a:off x="0" y="1906560"/>
              <a:ext cx="7382880" cy="9360"/>
            </a:xfrm>
            <a:prstGeom prst="rect">
              <a:avLst/>
            </a:prstGeom>
            <a:gradFill rotWithShape="0">
              <a:gsLst>
                <a:gs pos="0">
                  <a:srgbClr val="1c1e24"/>
                </a:gs>
                <a:gs pos="100000">
                  <a:srgbClr val="2a2c34">
                    <a:alpha val="50196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9080" rIns="19080" tIns="4680" bIns="4680" anchor="ctr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sldNum" idx="1"/>
          </p:nvPr>
        </p:nvSpPr>
        <p:spPr>
          <a:xfrm>
            <a:off x="4569480" y="4905360"/>
            <a:ext cx="142920" cy="1472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marL="101520" indent="0">
              <a:lnSpc>
                <a:spcPct val="12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000000"/>
                </a:solidFill>
                <a:latin typeface="Open Sans"/>
                <a:ea typeface="Open Sans"/>
              </a:defRPr>
            </a:lvl1pPr>
          </a:lstStyle>
          <a:p>
            <a:pPr marL="101520" indent="0">
              <a:lnSpc>
                <a:spcPct val="120000"/>
              </a:lnSpc>
              <a:buNone/>
              <a:tabLst>
                <a:tab algn="l" pos="0"/>
              </a:tabLst>
            </a:pPr>
            <a:fld id="{621865CE-E162-4709-802E-2DB25FAF9002}" type="slidenum">
              <a:rPr b="0" lang="en" sz="600" spc="-1" strike="noStrike">
                <a:solidFill>
                  <a:srgbClr val="000000"/>
                </a:solidFill>
                <a:latin typeface="Open Sans"/>
                <a:ea typeface="Open Sans"/>
              </a:rPr>
              <a:t>&lt;number&gt;</a:t>
            </a:fld>
            <a:endParaRPr b="0" lang="en-US" sz="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Num" idx="2"/>
          </p:nvPr>
        </p:nvSpPr>
        <p:spPr>
          <a:xfrm>
            <a:off x="4569480" y="4905360"/>
            <a:ext cx="142920" cy="1472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marL="101520" indent="0">
              <a:lnSpc>
                <a:spcPct val="12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000000"/>
                </a:solidFill>
                <a:latin typeface="Open Sans"/>
                <a:ea typeface="Open Sans"/>
              </a:defRPr>
            </a:lvl1pPr>
          </a:lstStyle>
          <a:p>
            <a:pPr marL="101520" indent="0">
              <a:lnSpc>
                <a:spcPct val="120000"/>
              </a:lnSpc>
              <a:buNone/>
              <a:tabLst>
                <a:tab algn="l" pos="0"/>
              </a:tabLst>
            </a:pPr>
            <a:fld id="{A258265E-2D96-4A60-A050-F64D4D02249F}" type="slidenum">
              <a:rPr b="0" lang="en" sz="600" spc="-1" strike="noStrike">
                <a:solidFill>
                  <a:srgbClr val="000000"/>
                </a:solidFill>
                <a:latin typeface="Open Sans"/>
                <a:ea typeface="Open Sans"/>
              </a:rPr>
              <a:t>&lt;number&gt;</a:t>
            </a:fld>
            <a:endParaRPr b="0" lang="en-US" sz="6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4" name="Google Shape;108;p3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55;p1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56;p14"/>
          <p:cNvSpPr/>
          <p:nvPr/>
        </p:nvSpPr>
        <p:spPr>
          <a:xfrm>
            <a:off x="3174480" y="0"/>
            <a:ext cx="432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484861"/>
              </a:solidFill>
              <a:latin typeface="Open Sans"/>
              <a:ea typeface="Open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a2171"/>
            </a:gs>
            <a:gs pos="100000">
              <a:srgbClr val="8e134a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98;p2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sldNum" idx="3"/>
          </p:nvPr>
        </p:nvSpPr>
        <p:spPr>
          <a:xfrm>
            <a:off x="4569480" y="4905360"/>
            <a:ext cx="142920" cy="1472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marL="101520" indent="0">
              <a:lnSpc>
                <a:spcPct val="12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000000"/>
                </a:solidFill>
                <a:latin typeface="Open Sans"/>
                <a:ea typeface="Open Sans"/>
              </a:defRPr>
            </a:lvl1pPr>
          </a:lstStyle>
          <a:p>
            <a:pPr marL="101520" indent="0">
              <a:lnSpc>
                <a:spcPct val="120000"/>
              </a:lnSpc>
              <a:buNone/>
              <a:tabLst>
                <a:tab algn="l" pos="0"/>
              </a:tabLst>
            </a:pPr>
            <a:fld id="{363BB2F7-064E-4831-8161-02C183EF770F}" type="slidenum">
              <a:rPr b="0" lang="en" sz="600" spc="-1" strike="noStrike">
                <a:solidFill>
                  <a:srgbClr val="000000"/>
                </a:solidFill>
                <a:latin typeface="Open Sans"/>
                <a:ea typeface="Open Sans"/>
              </a:rPr>
              <a:t>&lt;number&gt;</a:t>
            </a:fld>
            <a:endParaRPr b="0" lang="en-US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developer.hashicorp.com/consul/tutorials/security/gossip-encryption-secure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developer.hashicorp.com/consul/tutorials/security/tls-encryption-secure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developer.hashicorp.com/consul/tutorials/security/tls-encryption-secure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developer.hashicorp.com/consul/tutorials/security/tls-encryption-secure" TargetMode="Externa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developer.hashicorp.com/consul/tutorials/networking/dns-forwarding" TargetMode="External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github.com/consul-up/birdwatcher/releases" TargetMode="External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457920" y="2167560"/>
            <a:ext cx="8173800" cy="8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HASHICORP CONSUL</a:t>
            </a:r>
            <a:r>
              <a:rPr b="1" lang="en" sz="2100" spc="-1" strike="noStrike">
                <a:solidFill>
                  <a:schemeClr val="accent6"/>
                </a:solidFill>
                <a:latin typeface="Open Sans"/>
                <a:ea typeface="Open Sans"/>
              </a:rPr>
              <a:t>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920" y="3947760"/>
            <a:ext cx="3670920" cy="3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Nyoman Wira Prasetya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421;p81"/>
          <p:cNvSpPr/>
          <p:nvPr/>
        </p:nvSpPr>
        <p:spPr>
          <a:xfrm>
            <a:off x="3259800" y="1323000"/>
            <a:ext cx="5508360" cy="28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Gossip Encryption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5"/>
                </a:solidFill>
                <a:latin typeface="Open Sans"/>
                <a:ea typeface="Open Sans"/>
              </a:rPr>
              <a:t> </a:t>
            </a: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mTLS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br>
              <a:rPr sz="1400"/>
            </a:b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Access List (ACL)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TextBox 1"/>
          <p:cNvSpPr/>
          <p:nvPr/>
        </p:nvSpPr>
        <p:spPr>
          <a:xfrm>
            <a:off x="3204000" y="567720"/>
            <a:ext cx="5619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Security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57" name="Google Shape;271;p71"/>
          <p:cNvGrpSpPr/>
          <p:nvPr/>
        </p:nvGrpSpPr>
        <p:grpSpPr>
          <a:xfrm>
            <a:off x="599040" y="2417760"/>
            <a:ext cx="1508040" cy="432360"/>
            <a:chOff x="599040" y="2417760"/>
            <a:chExt cx="1508040" cy="432360"/>
          </a:xfrm>
        </p:grpSpPr>
        <p:sp>
          <p:nvSpPr>
            <p:cNvPr id="258" name="Google Shape;272;p71"/>
            <p:cNvSpPr/>
            <p:nvPr/>
          </p:nvSpPr>
          <p:spPr>
            <a:xfrm>
              <a:off x="1206360" y="2514960"/>
              <a:ext cx="148320" cy="237600"/>
            </a:xfrm>
            <a:custGeom>
              <a:avLst/>
              <a:gdLst>
                <a:gd name="textAreaLeft" fmla="*/ 0 w 148320"/>
                <a:gd name="textAreaRight" fmla="*/ 148680 w 148320"/>
                <a:gd name="textAreaTop" fmla="*/ 0 h 237600"/>
                <a:gd name="textAreaBottom" fmla="*/ 237960 h 237600"/>
              </a:gdLst>
              <a:ahLst/>
              <a:rect l="textAreaLeft" t="textAreaTop" r="textAreaRight" b="textAreaBottom"/>
              <a:pathLst>
                <a:path w="21600" h="21600">
                  <a:moveTo>
                    <a:pt x="12225" y="0"/>
                  </a:moveTo>
                  <a:cubicBezTo>
                    <a:pt x="3615" y="0"/>
                    <a:pt x="0" y="2256"/>
                    <a:pt x="0" y="6085"/>
                  </a:cubicBezTo>
                  <a:lnTo>
                    <a:pt x="0" y="15515"/>
                  </a:lnTo>
                  <a:cubicBezTo>
                    <a:pt x="0" y="19344"/>
                    <a:pt x="3615" y="21600"/>
                    <a:pt x="12225" y="21600"/>
                  </a:cubicBezTo>
                  <a:cubicBezTo>
                    <a:pt x="15413" y="21600"/>
                    <a:pt x="18511" y="21334"/>
                    <a:pt x="21600" y="20862"/>
                  </a:cubicBezTo>
                  <a:lnTo>
                    <a:pt x="20825" y="17457"/>
                  </a:lnTo>
                  <a:cubicBezTo>
                    <a:pt x="18074" y="17771"/>
                    <a:pt x="15234" y="17928"/>
                    <a:pt x="12394" y="17983"/>
                  </a:cubicBezTo>
                  <a:cubicBezTo>
                    <a:pt x="7925" y="17983"/>
                    <a:pt x="6455" y="17039"/>
                    <a:pt x="6455" y="14838"/>
                  </a:cubicBezTo>
                  <a:lnTo>
                    <a:pt x="6455" y="6762"/>
                  </a:lnTo>
                  <a:cubicBezTo>
                    <a:pt x="6455" y="4512"/>
                    <a:pt x="7925" y="3569"/>
                    <a:pt x="12394" y="3569"/>
                  </a:cubicBezTo>
                  <a:cubicBezTo>
                    <a:pt x="15234" y="3617"/>
                    <a:pt x="18074" y="3774"/>
                    <a:pt x="20825" y="4143"/>
                  </a:cubicBezTo>
                  <a:lnTo>
                    <a:pt x="21600" y="684"/>
                  </a:lnTo>
                  <a:cubicBezTo>
                    <a:pt x="18511" y="212"/>
                    <a:pt x="15413" y="0"/>
                    <a:pt x="1222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59" name="Google Shape;273;p71"/>
            <p:cNvSpPr/>
            <p:nvPr/>
          </p:nvSpPr>
          <p:spPr>
            <a:xfrm>
              <a:off x="1375200" y="2576880"/>
              <a:ext cx="150480" cy="17568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175680"/>
                <a:gd name="textAreaBottom" fmla="*/ 176040 h 175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839" y="4454"/>
                  </a:moveTo>
                  <a:cubicBezTo>
                    <a:pt x="14143" y="4454"/>
                    <a:pt x="15413" y="5664"/>
                    <a:pt x="15413" y="8001"/>
                  </a:cubicBezTo>
                  <a:lnTo>
                    <a:pt x="15413" y="13526"/>
                  </a:lnTo>
                  <a:cubicBezTo>
                    <a:pt x="15413" y="15863"/>
                    <a:pt x="14143" y="17064"/>
                    <a:pt x="10839" y="17064"/>
                  </a:cubicBezTo>
                  <a:cubicBezTo>
                    <a:pt x="7536" y="17064"/>
                    <a:pt x="6265" y="15863"/>
                    <a:pt x="6265" y="13526"/>
                  </a:cubicBezTo>
                  <a:lnTo>
                    <a:pt x="6265" y="8001"/>
                  </a:lnTo>
                  <a:cubicBezTo>
                    <a:pt x="6265" y="5664"/>
                    <a:pt x="7536" y="4454"/>
                    <a:pt x="10839" y="4454"/>
                  </a:cubicBezTo>
                  <a:close/>
                  <a:moveTo>
                    <a:pt x="10839" y="0"/>
                  </a:moveTo>
                  <a:cubicBezTo>
                    <a:pt x="2287" y="0"/>
                    <a:pt x="0" y="3964"/>
                    <a:pt x="0" y="8213"/>
                  </a:cubicBezTo>
                  <a:lnTo>
                    <a:pt x="0" y="13378"/>
                  </a:lnTo>
                  <a:cubicBezTo>
                    <a:pt x="0" y="17628"/>
                    <a:pt x="2375" y="21600"/>
                    <a:pt x="10839" y="21600"/>
                  </a:cubicBezTo>
                  <a:cubicBezTo>
                    <a:pt x="19313" y="21600"/>
                    <a:pt x="21600" y="17628"/>
                    <a:pt x="21600" y="13378"/>
                  </a:cubicBezTo>
                  <a:lnTo>
                    <a:pt x="21600" y="8213"/>
                  </a:lnTo>
                  <a:cubicBezTo>
                    <a:pt x="21600" y="3964"/>
                    <a:pt x="19313" y="0"/>
                    <a:pt x="1083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60" name="Google Shape;274;p71"/>
            <p:cNvSpPr/>
            <p:nvPr/>
          </p:nvSpPr>
          <p:spPr>
            <a:xfrm>
              <a:off x="1555920" y="2577600"/>
              <a:ext cx="145440" cy="171720"/>
            </a:xfrm>
            <a:custGeom>
              <a:avLst/>
              <a:gdLst>
                <a:gd name="textAreaLeft" fmla="*/ 0 w 145440"/>
                <a:gd name="textAreaRight" fmla="*/ 145800 w 145440"/>
                <a:gd name="textAreaTop" fmla="*/ 0 h 171720"/>
                <a:gd name="textAreaBottom" fmla="*/ 172080 h 171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5805" y="0"/>
                  </a:moveTo>
                  <a:cubicBezTo>
                    <a:pt x="12208" y="151"/>
                    <a:pt x="8693" y="870"/>
                    <a:pt x="5532" y="2174"/>
                  </a:cubicBezTo>
                  <a:lnTo>
                    <a:pt x="4833" y="368"/>
                  </a:lnTo>
                  <a:lnTo>
                    <a:pt x="0" y="368"/>
                  </a:lnTo>
                  <a:lnTo>
                    <a:pt x="0" y="21600"/>
                  </a:lnTo>
                  <a:lnTo>
                    <a:pt x="6413" y="21600"/>
                  </a:lnTo>
                  <a:lnTo>
                    <a:pt x="6413" y="6882"/>
                  </a:lnTo>
                  <a:cubicBezTo>
                    <a:pt x="8429" y="5946"/>
                    <a:pt x="10709" y="5293"/>
                    <a:pt x="13080" y="5076"/>
                  </a:cubicBezTo>
                  <a:cubicBezTo>
                    <a:pt x="14569" y="5076"/>
                    <a:pt x="15096" y="5653"/>
                    <a:pt x="15096" y="6815"/>
                  </a:cubicBezTo>
                  <a:lnTo>
                    <a:pt x="15096" y="21600"/>
                  </a:lnTo>
                  <a:lnTo>
                    <a:pt x="21600" y="21600"/>
                  </a:lnTo>
                  <a:lnTo>
                    <a:pt x="21600" y="6230"/>
                  </a:lnTo>
                  <a:cubicBezTo>
                    <a:pt x="21600" y="2467"/>
                    <a:pt x="20020" y="0"/>
                    <a:pt x="1580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61" name="Google Shape;275;p71"/>
            <p:cNvSpPr/>
            <p:nvPr/>
          </p:nvSpPr>
          <p:spPr>
            <a:xfrm>
              <a:off x="1730880" y="2577600"/>
              <a:ext cx="122040" cy="174960"/>
            </a:xfrm>
            <a:custGeom>
              <a:avLst/>
              <a:gdLst>
                <a:gd name="textAreaLeft" fmla="*/ 0 w 122040"/>
                <a:gd name="textAreaRight" fmla="*/ 122400 w 122040"/>
                <a:gd name="textAreaTop" fmla="*/ 0 h 174960"/>
                <a:gd name="textAreaBottom" fmla="*/ 175320 h 1749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1787" y="0"/>
                  </a:moveTo>
                  <a:cubicBezTo>
                    <a:pt x="3130" y="0"/>
                    <a:pt x="421" y="1779"/>
                    <a:pt x="421" y="5968"/>
                  </a:cubicBezTo>
                  <a:cubicBezTo>
                    <a:pt x="421" y="10017"/>
                    <a:pt x="1361" y="11296"/>
                    <a:pt x="8765" y="12501"/>
                  </a:cubicBezTo>
                  <a:cubicBezTo>
                    <a:pt x="13666" y="13288"/>
                    <a:pt x="14087" y="13927"/>
                    <a:pt x="14087" y="15206"/>
                  </a:cubicBezTo>
                  <a:cubicBezTo>
                    <a:pt x="14087" y="16764"/>
                    <a:pt x="13557" y="17337"/>
                    <a:pt x="10126" y="17337"/>
                  </a:cubicBezTo>
                  <a:cubicBezTo>
                    <a:pt x="7092" y="17264"/>
                    <a:pt x="3961" y="16977"/>
                    <a:pt x="1047" y="16411"/>
                  </a:cubicBezTo>
                  <a:lnTo>
                    <a:pt x="0" y="20387"/>
                  </a:lnTo>
                  <a:cubicBezTo>
                    <a:pt x="3335" y="21100"/>
                    <a:pt x="6887" y="21526"/>
                    <a:pt x="10535" y="21600"/>
                  </a:cubicBezTo>
                  <a:cubicBezTo>
                    <a:pt x="19613" y="21600"/>
                    <a:pt x="21492" y="19108"/>
                    <a:pt x="21600" y="15059"/>
                  </a:cubicBezTo>
                  <a:cubicBezTo>
                    <a:pt x="21600" y="10796"/>
                    <a:pt x="20757" y="10091"/>
                    <a:pt x="12209" y="8525"/>
                  </a:cubicBezTo>
                  <a:cubicBezTo>
                    <a:pt x="8139" y="7812"/>
                    <a:pt x="7934" y="7673"/>
                    <a:pt x="7934" y="6041"/>
                  </a:cubicBezTo>
                  <a:cubicBezTo>
                    <a:pt x="7934" y="4763"/>
                    <a:pt x="8561" y="4263"/>
                    <a:pt x="11787" y="4263"/>
                  </a:cubicBezTo>
                  <a:cubicBezTo>
                    <a:pt x="14605" y="4263"/>
                    <a:pt x="17422" y="4476"/>
                    <a:pt x="20239" y="4828"/>
                  </a:cubicBezTo>
                  <a:lnTo>
                    <a:pt x="20974" y="713"/>
                  </a:lnTo>
                  <a:cubicBezTo>
                    <a:pt x="17940" y="213"/>
                    <a:pt x="14918" y="0"/>
                    <a:pt x="1178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62" name="Google Shape;276;p71"/>
            <p:cNvSpPr/>
            <p:nvPr/>
          </p:nvSpPr>
          <p:spPr>
            <a:xfrm>
              <a:off x="1881360" y="2580480"/>
              <a:ext cx="145440" cy="171720"/>
            </a:xfrm>
            <a:custGeom>
              <a:avLst/>
              <a:gdLst>
                <a:gd name="textAreaLeft" fmla="*/ 0 w 145440"/>
                <a:gd name="textAreaRight" fmla="*/ 145800 w 145440"/>
                <a:gd name="textAreaTop" fmla="*/ 0 h 171720"/>
                <a:gd name="textAreaBottom" fmla="*/ 172080 h 171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15368"/>
                  </a:lnTo>
                  <a:cubicBezTo>
                    <a:pt x="0" y="19132"/>
                    <a:pt x="1489" y="21600"/>
                    <a:pt x="5795" y="21600"/>
                  </a:cubicBezTo>
                  <a:cubicBezTo>
                    <a:pt x="9392" y="21458"/>
                    <a:pt x="12816" y="20730"/>
                    <a:pt x="16068" y="19425"/>
                  </a:cubicBezTo>
                  <a:lnTo>
                    <a:pt x="16676" y="21240"/>
                  </a:lnTo>
                  <a:lnTo>
                    <a:pt x="21600" y="21240"/>
                  </a:lnTo>
                  <a:lnTo>
                    <a:pt x="21600" y="0"/>
                  </a:lnTo>
                  <a:lnTo>
                    <a:pt x="15187" y="0"/>
                  </a:lnTo>
                  <a:lnTo>
                    <a:pt x="15187" y="14715"/>
                  </a:lnTo>
                  <a:cubicBezTo>
                    <a:pt x="13080" y="15652"/>
                    <a:pt x="10800" y="16305"/>
                    <a:pt x="8429" y="16522"/>
                  </a:cubicBezTo>
                  <a:cubicBezTo>
                    <a:pt x="7021" y="16522"/>
                    <a:pt x="6413" y="15945"/>
                    <a:pt x="6413" y="14782"/>
                  </a:cubicBezTo>
                  <a:lnTo>
                    <a:pt x="641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63" name="Google Shape;277;p71"/>
            <p:cNvSpPr/>
            <p:nvPr/>
          </p:nvSpPr>
          <p:spPr>
            <a:xfrm>
              <a:off x="2064240" y="2505960"/>
              <a:ext cx="42840" cy="24300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243000"/>
                <a:gd name="textAreaBottom" fmla="*/ 243360 h 243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21600" y="0"/>
                  </a:moveTo>
                  <a:lnTo>
                    <a:pt x="0" y="50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64" name="Google Shape;278;p71"/>
            <p:cNvSpPr/>
            <p:nvPr/>
          </p:nvSpPr>
          <p:spPr>
            <a:xfrm>
              <a:off x="772560" y="2586600"/>
              <a:ext cx="95040" cy="93240"/>
            </a:xfrm>
            <a:custGeom>
              <a:avLst/>
              <a:gdLst>
                <a:gd name="textAreaLeft" fmla="*/ 0 w 95040"/>
                <a:gd name="textAreaRight" fmla="*/ 95400 w 95040"/>
                <a:gd name="textAreaTop" fmla="*/ 0 h 93240"/>
                <a:gd name="textAreaBottom" fmla="*/ 93600 h 93240"/>
              </a:gdLst>
              <a:ahLst/>
              <a:rect l="textAreaLeft" t="textAreaTop" r="textAreaRight" b="textAreaBottom"/>
              <a:pathLst>
                <a:path w="21383" h="21388">
                  <a:moveTo>
                    <a:pt x="10789" y="21388"/>
                  </a:moveTo>
                  <a:cubicBezTo>
                    <a:pt x="8665" y="21388"/>
                    <a:pt x="6540" y="20719"/>
                    <a:pt x="4828" y="19534"/>
                  </a:cubicBezTo>
                  <a:cubicBezTo>
                    <a:pt x="2963" y="18348"/>
                    <a:pt x="1648" y="16645"/>
                    <a:pt x="853" y="14791"/>
                  </a:cubicBezTo>
                  <a:cubicBezTo>
                    <a:pt x="58" y="12815"/>
                    <a:pt x="-217" y="10717"/>
                    <a:pt x="180" y="8604"/>
                  </a:cubicBezTo>
                  <a:cubicBezTo>
                    <a:pt x="578" y="6491"/>
                    <a:pt x="1648" y="4652"/>
                    <a:pt x="3100" y="3208"/>
                  </a:cubicBezTo>
                  <a:cubicBezTo>
                    <a:pt x="4690" y="1627"/>
                    <a:pt x="6540" y="578"/>
                    <a:pt x="8665" y="183"/>
                  </a:cubicBezTo>
                  <a:cubicBezTo>
                    <a:pt x="10652" y="-212"/>
                    <a:pt x="12899" y="46"/>
                    <a:pt x="14764" y="837"/>
                  </a:cubicBezTo>
                  <a:cubicBezTo>
                    <a:pt x="16751" y="1627"/>
                    <a:pt x="18463" y="2950"/>
                    <a:pt x="19656" y="4789"/>
                  </a:cubicBezTo>
                  <a:cubicBezTo>
                    <a:pt x="20848" y="6491"/>
                    <a:pt x="21383" y="8604"/>
                    <a:pt x="21383" y="10717"/>
                  </a:cubicBezTo>
                  <a:cubicBezTo>
                    <a:pt x="21383" y="12024"/>
                    <a:pt x="21123" y="13484"/>
                    <a:pt x="20588" y="14669"/>
                  </a:cubicBezTo>
                  <a:cubicBezTo>
                    <a:pt x="20053" y="15977"/>
                    <a:pt x="19258" y="17162"/>
                    <a:pt x="18341" y="18226"/>
                  </a:cubicBezTo>
                  <a:cubicBezTo>
                    <a:pt x="17271" y="19138"/>
                    <a:pt x="16079" y="19929"/>
                    <a:pt x="14886" y="20461"/>
                  </a:cubicBezTo>
                  <a:cubicBezTo>
                    <a:pt x="13572" y="20993"/>
                    <a:pt x="12104" y="21388"/>
                    <a:pt x="10789" y="21388"/>
                  </a:cubicBezTo>
                  <a:close/>
                </a:path>
              </a:pathLst>
            </a:custGeom>
            <a:solidFill>
              <a:srgbClr val="961d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65" name="Google Shape;279;p71"/>
            <p:cNvSpPr/>
            <p:nvPr/>
          </p:nvSpPr>
          <p:spPr>
            <a:xfrm>
              <a:off x="891360" y="2611440"/>
              <a:ext cx="44280" cy="4284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439" h="21336">
                  <a:moveTo>
                    <a:pt x="10639" y="21336"/>
                  </a:moveTo>
                  <a:cubicBezTo>
                    <a:pt x="8637" y="21336"/>
                    <a:pt x="6372" y="20778"/>
                    <a:pt x="4665" y="19629"/>
                  </a:cubicBezTo>
                  <a:cubicBezTo>
                    <a:pt x="2958" y="18513"/>
                    <a:pt x="1546" y="16806"/>
                    <a:pt x="692" y="14803"/>
                  </a:cubicBezTo>
                  <a:cubicBezTo>
                    <a:pt x="102" y="12801"/>
                    <a:pt x="-161" y="10536"/>
                    <a:pt x="102" y="8534"/>
                  </a:cubicBezTo>
                  <a:cubicBezTo>
                    <a:pt x="692" y="6564"/>
                    <a:pt x="1546" y="4562"/>
                    <a:pt x="3253" y="3150"/>
                  </a:cubicBezTo>
                  <a:cubicBezTo>
                    <a:pt x="4665" y="1706"/>
                    <a:pt x="6372" y="589"/>
                    <a:pt x="8637" y="294"/>
                  </a:cubicBezTo>
                  <a:cubicBezTo>
                    <a:pt x="10639" y="-264"/>
                    <a:pt x="12904" y="-1"/>
                    <a:pt x="14611" y="852"/>
                  </a:cubicBezTo>
                  <a:cubicBezTo>
                    <a:pt x="16613" y="1706"/>
                    <a:pt x="18320" y="3150"/>
                    <a:pt x="19469" y="4857"/>
                  </a:cubicBezTo>
                  <a:cubicBezTo>
                    <a:pt x="20586" y="6564"/>
                    <a:pt x="21439" y="8534"/>
                    <a:pt x="21439" y="10831"/>
                  </a:cubicBezTo>
                  <a:cubicBezTo>
                    <a:pt x="21439" y="13392"/>
                    <a:pt x="20323" y="16215"/>
                    <a:pt x="18320" y="18217"/>
                  </a:cubicBezTo>
                  <a:cubicBezTo>
                    <a:pt x="16318" y="20220"/>
                    <a:pt x="13495" y="21336"/>
                    <a:pt x="10639" y="2133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66" name="Google Shape;280;p71"/>
            <p:cNvSpPr/>
            <p:nvPr/>
          </p:nvSpPr>
          <p:spPr>
            <a:xfrm>
              <a:off x="952920" y="2648520"/>
              <a:ext cx="41760" cy="4104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20769" h="20842">
                  <a:moveTo>
                    <a:pt x="20535" y="13355"/>
                  </a:moveTo>
                  <a:cubicBezTo>
                    <a:pt x="19661" y="15979"/>
                    <a:pt x="17911" y="18301"/>
                    <a:pt x="15590" y="19478"/>
                  </a:cubicBezTo>
                  <a:cubicBezTo>
                    <a:pt x="13268" y="20925"/>
                    <a:pt x="10341" y="21228"/>
                    <a:pt x="7717" y="20353"/>
                  </a:cubicBezTo>
                  <a:cubicBezTo>
                    <a:pt x="5092" y="19748"/>
                    <a:pt x="2771" y="17998"/>
                    <a:pt x="1291" y="15677"/>
                  </a:cubicBezTo>
                  <a:cubicBezTo>
                    <a:pt x="147" y="13355"/>
                    <a:pt x="-459" y="10428"/>
                    <a:pt x="416" y="7804"/>
                  </a:cubicBezTo>
                  <a:cubicBezTo>
                    <a:pt x="1021" y="5179"/>
                    <a:pt x="2771" y="2858"/>
                    <a:pt x="5092" y="1680"/>
                  </a:cubicBezTo>
                  <a:cubicBezTo>
                    <a:pt x="7414" y="234"/>
                    <a:pt x="10038" y="-372"/>
                    <a:pt x="12662" y="234"/>
                  </a:cubicBezTo>
                  <a:cubicBezTo>
                    <a:pt x="15287" y="806"/>
                    <a:pt x="17642" y="2555"/>
                    <a:pt x="19089" y="4877"/>
                  </a:cubicBezTo>
                  <a:cubicBezTo>
                    <a:pt x="20535" y="6929"/>
                    <a:pt x="21141" y="9856"/>
                    <a:pt x="20535" y="12480"/>
                  </a:cubicBezTo>
                  <a:cubicBezTo>
                    <a:pt x="20535" y="12749"/>
                    <a:pt x="20535" y="13052"/>
                    <a:pt x="20535" y="1335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67" name="Google Shape;281;p71"/>
            <p:cNvSpPr/>
            <p:nvPr/>
          </p:nvSpPr>
          <p:spPr>
            <a:xfrm>
              <a:off x="951480" y="2576520"/>
              <a:ext cx="43920" cy="428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525" h="21307">
                  <a:moveTo>
                    <a:pt x="13226" y="21153"/>
                  </a:moveTo>
                  <a:cubicBezTo>
                    <a:pt x="11232" y="21416"/>
                    <a:pt x="8906" y="21416"/>
                    <a:pt x="6912" y="20563"/>
                  </a:cubicBezTo>
                  <a:cubicBezTo>
                    <a:pt x="4885" y="20004"/>
                    <a:pt x="3157" y="18593"/>
                    <a:pt x="1994" y="16886"/>
                  </a:cubicBezTo>
                  <a:cubicBezTo>
                    <a:pt x="864" y="15179"/>
                    <a:pt x="0" y="13176"/>
                    <a:pt x="0" y="10911"/>
                  </a:cubicBezTo>
                  <a:cubicBezTo>
                    <a:pt x="0" y="8909"/>
                    <a:pt x="565" y="6939"/>
                    <a:pt x="1728" y="4937"/>
                  </a:cubicBezTo>
                  <a:cubicBezTo>
                    <a:pt x="2592" y="3230"/>
                    <a:pt x="4320" y="1818"/>
                    <a:pt x="6314" y="965"/>
                  </a:cubicBezTo>
                  <a:cubicBezTo>
                    <a:pt x="8341" y="111"/>
                    <a:pt x="10368" y="-184"/>
                    <a:pt x="12661" y="111"/>
                  </a:cubicBezTo>
                  <a:cubicBezTo>
                    <a:pt x="14688" y="374"/>
                    <a:pt x="16682" y="1523"/>
                    <a:pt x="18144" y="2935"/>
                  </a:cubicBezTo>
                  <a:cubicBezTo>
                    <a:pt x="19573" y="4379"/>
                    <a:pt x="20736" y="6086"/>
                    <a:pt x="21301" y="8351"/>
                  </a:cubicBezTo>
                  <a:cubicBezTo>
                    <a:pt x="21600" y="9500"/>
                    <a:pt x="21600" y="10911"/>
                    <a:pt x="21301" y="12323"/>
                  </a:cubicBezTo>
                  <a:cubicBezTo>
                    <a:pt x="21002" y="14621"/>
                    <a:pt x="20138" y="16328"/>
                    <a:pt x="18709" y="18002"/>
                  </a:cubicBezTo>
                  <a:cubicBezTo>
                    <a:pt x="17280" y="19446"/>
                    <a:pt x="15253" y="20563"/>
                    <a:pt x="13226" y="2115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68" name="Google Shape;282;p71"/>
            <p:cNvSpPr/>
            <p:nvPr/>
          </p:nvSpPr>
          <p:spPr>
            <a:xfrm>
              <a:off x="1013040" y="2647080"/>
              <a:ext cx="44640" cy="428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365" h="21084">
                  <a:moveTo>
                    <a:pt x="21049" y="12361"/>
                  </a:moveTo>
                  <a:cubicBezTo>
                    <a:pt x="20758" y="14336"/>
                    <a:pt x="19625" y="16279"/>
                    <a:pt x="18232" y="17963"/>
                  </a:cubicBezTo>
                  <a:cubicBezTo>
                    <a:pt x="16840" y="19388"/>
                    <a:pt x="14864" y="20489"/>
                    <a:pt x="12889" y="20780"/>
                  </a:cubicBezTo>
                  <a:cubicBezTo>
                    <a:pt x="10946" y="21331"/>
                    <a:pt x="8679" y="21072"/>
                    <a:pt x="6736" y="20489"/>
                  </a:cubicBezTo>
                  <a:cubicBezTo>
                    <a:pt x="4760" y="19647"/>
                    <a:pt x="3368" y="18255"/>
                    <a:pt x="1975" y="16571"/>
                  </a:cubicBezTo>
                  <a:cubicBezTo>
                    <a:pt x="842" y="14887"/>
                    <a:pt x="291" y="12911"/>
                    <a:pt x="0" y="10677"/>
                  </a:cubicBezTo>
                  <a:cubicBezTo>
                    <a:pt x="0" y="8701"/>
                    <a:pt x="551" y="6758"/>
                    <a:pt x="1684" y="4783"/>
                  </a:cubicBezTo>
                  <a:cubicBezTo>
                    <a:pt x="2817" y="3099"/>
                    <a:pt x="4501" y="1706"/>
                    <a:pt x="6444" y="864"/>
                  </a:cubicBezTo>
                  <a:cubicBezTo>
                    <a:pt x="8420" y="22"/>
                    <a:pt x="10363" y="-269"/>
                    <a:pt x="12630" y="282"/>
                  </a:cubicBezTo>
                  <a:cubicBezTo>
                    <a:pt x="15156" y="573"/>
                    <a:pt x="17390" y="1965"/>
                    <a:pt x="19074" y="4232"/>
                  </a:cubicBezTo>
                  <a:cubicBezTo>
                    <a:pt x="20758" y="6175"/>
                    <a:pt x="21600" y="8701"/>
                    <a:pt x="21309" y="11519"/>
                  </a:cubicBezTo>
                  <a:cubicBezTo>
                    <a:pt x="21309" y="11810"/>
                    <a:pt x="21049" y="12069"/>
                    <a:pt x="21049" y="12361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69" name="Google Shape;283;p71"/>
            <p:cNvSpPr/>
            <p:nvPr/>
          </p:nvSpPr>
          <p:spPr>
            <a:xfrm>
              <a:off x="1013400" y="2575800"/>
              <a:ext cx="43920" cy="428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317" h="21075">
                  <a:moveTo>
                    <a:pt x="12585" y="20770"/>
                  </a:moveTo>
                  <a:cubicBezTo>
                    <a:pt x="10288" y="21353"/>
                    <a:pt x="8318" y="21062"/>
                    <a:pt x="6316" y="20220"/>
                  </a:cubicBezTo>
                  <a:cubicBezTo>
                    <a:pt x="4346" y="19378"/>
                    <a:pt x="2639" y="17985"/>
                    <a:pt x="1490" y="16010"/>
                  </a:cubicBezTo>
                  <a:cubicBezTo>
                    <a:pt x="341" y="14326"/>
                    <a:pt x="-217" y="12383"/>
                    <a:pt x="78" y="10116"/>
                  </a:cubicBezTo>
                  <a:cubicBezTo>
                    <a:pt x="78" y="8173"/>
                    <a:pt x="636" y="6197"/>
                    <a:pt x="2048" y="4513"/>
                  </a:cubicBezTo>
                  <a:cubicBezTo>
                    <a:pt x="3197" y="2829"/>
                    <a:pt x="4904" y="1437"/>
                    <a:pt x="6874" y="595"/>
                  </a:cubicBezTo>
                  <a:cubicBezTo>
                    <a:pt x="8876" y="12"/>
                    <a:pt x="10878" y="-247"/>
                    <a:pt x="13143" y="304"/>
                  </a:cubicBezTo>
                  <a:cubicBezTo>
                    <a:pt x="15146" y="854"/>
                    <a:pt x="17116" y="1696"/>
                    <a:pt x="18560" y="3380"/>
                  </a:cubicBezTo>
                  <a:cubicBezTo>
                    <a:pt x="19971" y="4805"/>
                    <a:pt x="20825" y="6748"/>
                    <a:pt x="21120" y="9015"/>
                  </a:cubicBezTo>
                  <a:cubicBezTo>
                    <a:pt x="21383" y="9857"/>
                    <a:pt x="21383" y="10699"/>
                    <a:pt x="21120" y="11541"/>
                  </a:cubicBezTo>
                  <a:cubicBezTo>
                    <a:pt x="20825" y="13775"/>
                    <a:pt x="19971" y="16010"/>
                    <a:pt x="18264" y="17694"/>
                  </a:cubicBezTo>
                  <a:cubicBezTo>
                    <a:pt x="16853" y="19378"/>
                    <a:pt x="14555" y="20511"/>
                    <a:pt x="12290" y="20770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70" name="Google Shape;284;p71"/>
            <p:cNvSpPr/>
            <p:nvPr/>
          </p:nvSpPr>
          <p:spPr>
            <a:xfrm>
              <a:off x="982440" y="2714760"/>
              <a:ext cx="43920" cy="428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020" h="21049">
                  <a:moveTo>
                    <a:pt x="19861" y="15658"/>
                  </a:moveTo>
                  <a:cubicBezTo>
                    <a:pt x="18437" y="17892"/>
                    <a:pt x="16494" y="19576"/>
                    <a:pt x="13968" y="20418"/>
                  </a:cubicBezTo>
                  <a:cubicBezTo>
                    <a:pt x="11442" y="21260"/>
                    <a:pt x="8916" y="21260"/>
                    <a:pt x="6390" y="20418"/>
                  </a:cubicBezTo>
                  <a:cubicBezTo>
                    <a:pt x="4123" y="19317"/>
                    <a:pt x="2180" y="17342"/>
                    <a:pt x="1047" y="15107"/>
                  </a:cubicBezTo>
                  <a:cubicBezTo>
                    <a:pt x="-87" y="12840"/>
                    <a:pt x="-346" y="10055"/>
                    <a:pt x="496" y="7529"/>
                  </a:cubicBezTo>
                  <a:cubicBezTo>
                    <a:pt x="1338" y="5003"/>
                    <a:pt x="2730" y="3028"/>
                    <a:pt x="4965" y="1635"/>
                  </a:cubicBezTo>
                  <a:cubicBezTo>
                    <a:pt x="7232" y="211"/>
                    <a:pt x="10017" y="-340"/>
                    <a:pt x="12543" y="211"/>
                  </a:cubicBezTo>
                  <a:cubicBezTo>
                    <a:pt x="15069" y="793"/>
                    <a:pt x="17336" y="2186"/>
                    <a:pt x="19020" y="4161"/>
                  </a:cubicBezTo>
                  <a:cubicBezTo>
                    <a:pt x="20412" y="6396"/>
                    <a:pt x="21254" y="8922"/>
                    <a:pt x="20963" y="11448"/>
                  </a:cubicBezTo>
                  <a:cubicBezTo>
                    <a:pt x="20963" y="12840"/>
                    <a:pt x="20412" y="14524"/>
                    <a:pt x="19861" y="1565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71" name="Google Shape;285;p71"/>
            <p:cNvSpPr/>
            <p:nvPr/>
          </p:nvSpPr>
          <p:spPr>
            <a:xfrm>
              <a:off x="982800" y="2509200"/>
              <a:ext cx="44280" cy="4284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141" h="21197">
                  <a:moveTo>
                    <a:pt x="15735" y="19712"/>
                  </a:moveTo>
                  <a:cubicBezTo>
                    <a:pt x="14051" y="20826"/>
                    <a:pt x="11816" y="21416"/>
                    <a:pt x="9841" y="21121"/>
                  </a:cubicBezTo>
                  <a:cubicBezTo>
                    <a:pt x="7606" y="21121"/>
                    <a:pt x="5631" y="20269"/>
                    <a:pt x="3947" y="18859"/>
                  </a:cubicBezTo>
                  <a:cubicBezTo>
                    <a:pt x="2554" y="17712"/>
                    <a:pt x="1162" y="15713"/>
                    <a:pt x="579" y="13746"/>
                  </a:cubicBezTo>
                  <a:cubicBezTo>
                    <a:pt x="28" y="11747"/>
                    <a:pt x="-263" y="9747"/>
                    <a:pt x="320" y="7781"/>
                  </a:cubicBezTo>
                  <a:cubicBezTo>
                    <a:pt x="870" y="5486"/>
                    <a:pt x="2263" y="3782"/>
                    <a:pt x="3688" y="2373"/>
                  </a:cubicBezTo>
                  <a:cubicBezTo>
                    <a:pt x="5372" y="963"/>
                    <a:pt x="7315" y="111"/>
                    <a:pt x="9290" y="111"/>
                  </a:cubicBezTo>
                  <a:cubicBezTo>
                    <a:pt x="11525" y="-184"/>
                    <a:pt x="13500" y="111"/>
                    <a:pt x="15476" y="963"/>
                  </a:cubicBezTo>
                  <a:cubicBezTo>
                    <a:pt x="17159" y="2078"/>
                    <a:pt x="18843" y="3520"/>
                    <a:pt x="19685" y="5224"/>
                  </a:cubicBezTo>
                  <a:cubicBezTo>
                    <a:pt x="20786" y="7191"/>
                    <a:pt x="21337" y="9485"/>
                    <a:pt x="21078" y="11747"/>
                  </a:cubicBezTo>
                  <a:cubicBezTo>
                    <a:pt x="20786" y="13451"/>
                    <a:pt x="20236" y="14861"/>
                    <a:pt x="19394" y="16565"/>
                  </a:cubicBezTo>
                  <a:cubicBezTo>
                    <a:pt x="18552" y="18007"/>
                    <a:pt x="17159" y="19122"/>
                    <a:pt x="15735" y="19974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72" name="Google Shape;286;p71"/>
            <p:cNvSpPr/>
            <p:nvPr/>
          </p:nvSpPr>
          <p:spPr>
            <a:xfrm>
              <a:off x="599040" y="2417760"/>
              <a:ext cx="356400" cy="432360"/>
            </a:xfrm>
            <a:custGeom>
              <a:avLst/>
              <a:gdLst>
                <a:gd name="textAreaLeft" fmla="*/ 0 w 356400"/>
                <a:gd name="textAreaRight" fmla="*/ 356760 w 356400"/>
                <a:gd name="textAreaTop" fmla="*/ 0 h 432360"/>
                <a:gd name="textAreaBottom" fmla="*/ 432720 h 432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3588" y="0"/>
                  </a:moveTo>
                  <a:cubicBezTo>
                    <a:pt x="13539" y="0"/>
                    <a:pt x="13485" y="0"/>
                    <a:pt x="13431" y="0"/>
                  </a:cubicBezTo>
                  <a:cubicBezTo>
                    <a:pt x="9884" y="0"/>
                    <a:pt x="6449" y="1123"/>
                    <a:pt x="3940" y="3137"/>
                  </a:cubicBezTo>
                  <a:cubicBezTo>
                    <a:pt x="1430" y="5185"/>
                    <a:pt x="0" y="7920"/>
                    <a:pt x="0" y="10798"/>
                  </a:cubicBezTo>
                  <a:cubicBezTo>
                    <a:pt x="0" y="13650"/>
                    <a:pt x="1430" y="16389"/>
                    <a:pt x="3940" y="18433"/>
                  </a:cubicBezTo>
                  <a:cubicBezTo>
                    <a:pt x="6449" y="20447"/>
                    <a:pt x="9884" y="21600"/>
                    <a:pt x="13431" y="21600"/>
                  </a:cubicBezTo>
                  <a:cubicBezTo>
                    <a:pt x="16371" y="21600"/>
                    <a:pt x="19273" y="20822"/>
                    <a:pt x="21600" y="19383"/>
                  </a:cubicBezTo>
                  <a:lnTo>
                    <a:pt x="19951" y="17655"/>
                  </a:lnTo>
                  <a:cubicBezTo>
                    <a:pt x="18376" y="18632"/>
                    <a:pt x="16478" y="19210"/>
                    <a:pt x="14473" y="19383"/>
                  </a:cubicBezTo>
                  <a:cubicBezTo>
                    <a:pt x="14138" y="19406"/>
                    <a:pt x="13803" y="19420"/>
                    <a:pt x="13468" y="19420"/>
                  </a:cubicBezTo>
                  <a:cubicBezTo>
                    <a:pt x="11802" y="19420"/>
                    <a:pt x="10161" y="19117"/>
                    <a:pt x="8669" y="18519"/>
                  </a:cubicBezTo>
                  <a:cubicBezTo>
                    <a:pt x="6879" y="17798"/>
                    <a:pt x="5374" y="16704"/>
                    <a:pt x="4299" y="15352"/>
                  </a:cubicBezTo>
                  <a:cubicBezTo>
                    <a:pt x="3258" y="13969"/>
                    <a:pt x="2687" y="12384"/>
                    <a:pt x="2687" y="10798"/>
                  </a:cubicBezTo>
                  <a:cubicBezTo>
                    <a:pt x="2687" y="9186"/>
                    <a:pt x="3258" y="7604"/>
                    <a:pt x="4332" y="6248"/>
                  </a:cubicBezTo>
                  <a:cubicBezTo>
                    <a:pt x="5374" y="4866"/>
                    <a:pt x="6879" y="3772"/>
                    <a:pt x="8669" y="3051"/>
                  </a:cubicBezTo>
                  <a:cubicBezTo>
                    <a:pt x="10190" y="2476"/>
                    <a:pt x="11811" y="2180"/>
                    <a:pt x="13464" y="2180"/>
                  </a:cubicBezTo>
                  <a:cubicBezTo>
                    <a:pt x="13799" y="2180"/>
                    <a:pt x="14134" y="2194"/>
                    <a:pt x="14473" y="2217"/>
                  </a:cubicBezTo>
                  <a:cubicBezTo>
                    <a:pt x="16478" y="2360"/>
                    <a:pt x="18376" y="2965"/>
                    <a:pt x="19951" y="3945"/>
                  </a:cubicBezTo>
                  <a:lnTo>
                    <a:pt x="21600" y="2217"/>
                  </a:lnTo>
                  <a:cubicBezTo>
                    <a:pt x="19314" y="774"/>
                    <a:pt x="16474" y="0"/>
                    <a:pt x="1358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73" name="Google Shape;287;p71"/>
            <p:cNvSpPr/>
            <p:nvPr/>
          </p:nvSpPr>
          <p:spPr>
            <a:xfrm>
              <a:off x="1206360" y="2417760"/>
              <a:ext cx="348840" cy="74160"/>
            </a:xfrm>
            <a:custGeom>
              <a:avLst/>
              <a:gdLst>
                <a:gd name="textAreaLeft" fmla="*/ 0 w 348840"/>
                <a:gd name="textAreaRight" fmla="*/ 349200 w 348840"/>
                <a:gd name="textAreaTop" fmla="*/ 0 h 74160"/>
                <a:gd name="textAreaBottom" fmla="*/ 74520 h 741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946" y="174"/>
                  </a:moveTo>
                  <a:lnTo>
                    <a:pt x="10946" y="3014"/>
                  </a:lnTo>
                  <a:lnTo>
                    <a:pt x="11605" y="3014"/>
                  </a:lnTo>
                  <a:lnTo>
                    <a:pt x="11605" y="174"/>
                  </a:lnTo>
                  <a:close/>
                  <a:moveTo>
                    <a:pt x="20611" y="6859"/>
                  </a:moveTo>
                  <a:cubicBezTo>
                    <a:pt x="20831" y="6859"/>
                    <a:pt x="20941" y="7361"/>
                    <a:pt x="20941" y="8366"/>
                  </a:cubicBezTo>
                  <a:lnTo>
                    <a:pt x="20941" y="12558"/>
                  </a:lnTo>
                  <a:cubicBezTo>
                    <a:pt x="20941" y="13563"/>
                    <a:pt x="20831" y="14065"/>
                    <a:pt x="20611" y="14065"/>
                  </a:cubicBezTo>
                  <a:cubicBezTo>
                    <a:pt x="20392" y="14065"/>
                    <a:pt x="20210" y="14065"/>
                    <a:pt x="19990" y="13717"/>
                  </a:cubicBezTo>
                  <a:lnTo>
                    <a:pt x="19990" y="7863"/>
                  </a:lnTo>
                  <a:cubicBezTo>
                    <a:pt x="20172" y="7206"/>
                    <a:pt x="20392" y="6859"/>
                    <a:pt x="20611" y="6859"/>
                  </a:cubicBezTo>
                  <a:close/>
                  <a:moveTo>
                    <a:pt x="4579" y="11882"/>
                  </a:moveTo>
                  <a:lnTo>
                    <a:pt x="4579" y="13717"/>
                  </a:lnTo>
                  <a:cubicBezTo>
                    <a:pt x="4432" y="14065"/>
                    <a:pt x="4250" y="14220"/>
                    <a:pt x="4064" y="14220"/>
                  </a:cubicBezTo>
                  <a:cubicBezTo>
                    <a:pt x="3882" y="14220"/>
                    <a:pt x="3811" y="14065"/>
                    <a:pt x="3811" y="13060"/>
                  </a:cubicBezTo>
                  <a:cubicBezTo>
                    <a:pt x="3811" y="12230"/>
                    <a:pt x="3882" y="11882"/>
                    <a:pt x="4102" y="11882"/>
                  </a:cubicBezTo>
                  <a:close/>
                  <a:moveTo>
                    <a:pt x="15888" y="6859"/>
                  </a:moveTo>
                  <a:cubicBezTo>
                    <a:pt x="16256" y="6859"/>
                    <a:pt x="16366" y="7709"/>
                    <a:pt x="16404" y="8868"/>
                  </a:cubicBezTo>
                  <a:lnTo>
                    <a:pt x="16404" y="12230"/>
                  </a:lnTo>
                  <a:cubicBezTo>
                    <a:pt x="16404" y="13563"/>
                    <a:pt x="16256" y="14220"/>
                    <a:pt x="15888" y="14220"/>
                  </a:cubicBezTo>
                  <a:cubicBezTo>
                    <a:pt x="15525" y="14220"/>
                    <a:pt x="15415" y="13563"/>
                    <a:pt x="15415" y="12230"/>
                  </a:cubicBezTo>
                  <a:lnTo>
                    <a:pt x="15415" y="9042"/>
                  </a:lnTo>
                  <a:cubicBezTo>
                    <a:pt x="15415" y="7709"/>
                    <a:pt x="15525" y="7033"/>
                    <a:pt x="15888" y="7033"/>
                  </a:cubicBezTo>
                  <a:lnTo>
                    <a:pt x="15888" y="6859"/>
                  </a:lnTo>
                  <a:close/>
                  <a:moveTo>
                    <a:pt x="0" y="174"/>
                  </a:moveTo>
                  <a:lnTo>
                    <a:pt x="0" y="16403"/>
                  </a:lnTo>
                  <a:lnTo>
                    <a:pt x="659" y="16403"/>
                  </a:lnTo>
                  <a:lnTo>
                    <a:pt x="659" y="9544"/>
                  </a:lnTo>
                  <a:lnTo>
                    <a:pt x="2015" y="9544"/>
                  </a:lnTo>
                  <a:lnTo>
                    <a:pt x="2015" y="16403"/>
                  </a:lnTo>
                  <a:lnTo>
                    <a:pt x="2712" y="16403"/>
                  </a:lnTo>
                  <a:lnTo>
                    <a:pt x="2712" y="174"/>
                  </a:lnTo>
                  <a:lnTo>
                    <a:pt x="2053" y="174"/>
                  </a:lnTo>
                  <a:lnTo>
                    <a:pt x="2053" y="7033"/>
                  </a:lnTo>
                  <a:lnTo>
                    <a:pt x="697" y="7033"/>
                  </a:lnTo>
                  <a:lnTo>
                    <a:pt x="697" y="174"/>
                  </a:lnTo>
                  <a:close/>
                  <a:moveTo>
                    <a:pt x="8128" y="0"/>
                  </a:moveTo>
                  <a:lnTo>
                    <a:pt x="8128" y="16403"/>
                  </a:lnTo>
                  <a:lnTo>
                    <a:pt x="8787" y="16403"/>
                  </a:lnTo>
                  <a:lnTo>
                    <a:pt x="8787" y="8366"/>
                  </a:lnTo>
                  <a:cubicBezTo>
                    <a:pt x="9007" y="7863"/>
                    <a:pt x="9264" y="7535"/>
                    <a:pt x="9484" y="7361"/>
                  </a:cubicBezTo>
                  <a:cubicBezTo>
                    <a:pt x="9628" y="7361"/>
                    <a:pt x="9704" y="7709"/>
                    <a:pt x="9704" y="8366"/>
                  </a:cubicBezTo>
                  <a:lnTo>
                    <a:pt x="9704" y="16403"/>
                  </a:lnTo>
                  <a:lnTo>
                    <a:pt x="10363" y="16403"/>
                  </a:lnTo>
                  <a:lnTo>
                    <a:pt x="10363" y="7863"/>
                  </a:lnTo>
                  <a:cubicBezTo>
                    <a:pt x="10363" y="5854"/>
                    <a:pt x="10215" y="4347"/>
                    <a:pt x="9776" y="4347"/>
                  </a:cubicBezTo>
                  <a:cubicBezTo>
                    <a:pt x="9446" y="4521"/>
                    <a:pt x="9079" y="4849"/>
                    <a:pt x="8787" y="5526"/>
                  </a:cubicBezTo>
                  <a:lnTo>
                    <a:pt x="8787" y="328"/>
                  </a:lnTo>
                  <a:lnTo>
                    <a:pt x="8128" y="0"/>
                  </a:lnTo>
                  <a:close/>
                  <a:moveTo>
                    <a:pt x="10946" y="4695"/>
                  </a:moveTo>
                  <a:lnTo>
                    <a:pt x="10946" y="16403"/>
                  </a:lnTo>
                  <a:lnTo>
                    <a:pt x="11605" y="16403"/>
                  </a:lnTo>
                  <a:lnTo>
                    <a:pt x="11605" y="4695"/>
                  </a:lnTo>
                  <a:close/>
                  <a:moveTo>
                    <a:pt x="18854" y="4521"/>
                  </a:moveTo>
                  <a:cubicBezTo>
                    <a:pt x="18634" y="4849"/>
                    <a:pt x="18377" y="5352"/>
                    <a:pt x="18157" y="6028"/>
                  </a:cubicBezTo>
                  <a:lnTo>
                    <a:pt x="18123" y="4695"/>
                  </a:lnTo>
                  <a:lnTo>
                    <a:pt x="17574" y="4695"/>
                  </a:lnTo>
                  <a:lnTo>
                    <a:pt x="17574" y="16403"/>
                  </a:lnTo>
                  <a:lnTo>
                    <a:pt x="18233" y="16403"/>
                  </a:lnTo>
                  <a:lnTo>
                    <a:pt x="18233" y="8868"/>
                  </a:lnTo>
                  <a:cubicBezTo>
                    <a:pt x="18453" y="8211"/>
                    <a:pt x="18672" y="7709"/>
                    <a:pt x="18926" y="7206"/>
                  </a:cubicBezTo>
                  <a:lnTo>
                    <a:pt x="18854" y="4521"/>
                  </a:lnTo>
                  <a:close/>
                  <a:moveTo>
                    <a:pt x="13438" y="174"/>
                  </a:moveTo>
                  <a:cubicBezTo>
                    <a:pt x="12521" y="174"/>
                    <a:pt x="12154" y="1835"/>
                    <a:pt x="12154" y="4849"/>
                  </a:cubicBezTo>
                  <a:lnTo>
                    <a:pt x="12154" y="11882"/>
                  </a:lnTo>
                  <a:cubicBezTo>
                    <a:pt x="12154" y="14896"/>
                    <a:pt x="12521" y="16577"/>
                    <a:pt x="13438" y="16577"/>
                  </a:cubicBezTo>
                  <a:cubicBezTo>
                    <a:pt x="13768" y="16577"/>
                    <a:pt x="14097" y="16403"/>
                    <a:pt x="14427" y="16074"/>
                  </a:cubicBezTo>
                  <a:lnTo>
                    <a:pt x="14351" y="13389"/>
                  </a:lnTo>
                  <a:cubicBezTo>
                    <a:pt x="14059" y="13717"/>
                    <a:pt x="13768" y="13891"/>
                    <a:pt x="13472" y="13891"/>
                  </a:cubicBezTo>
                  <a:cubicBezTo>
                    <a:pt x="12999" y="13891"/>
                    <a:pt x="12851" y="13060"/>
                    <a:pt x="12851" y="11380"/>
                  </a:cubicBezTo>
                  <a:lnTo>
                    <a:pt x="12851" y="5352"/>
                  </a:lnTo>
                  <a:cubicBezTo>
                    <a:pt x="12851" y="3516"/>
                    <a:pt x="12999" y="2840"/>
                    <a:pt x="13472" y="2840"/>
                  </a:cubicBezTo>
                  <a:cubicBezTo>
                    <a:pt x="13768" y="2840"/>
                    <a:pt x="14059" y="3014"/>
                    <a:pt x="14351" y="3342"/>
                  </a:cubicBezTo>
                  <a:lnTo>
                    <a:pt x="14427" y="676"/>
                  </a:lnTo>
                  <a:cubicBezTo>
                    <a:pt x="14097" y="328"/>
                    <a:pt x="13768" y="174"/>
                    <a:pt x="13438" y="174"/>
                  </a:cubicBezTo>
                  <a:close/>
                  <a:moveTo>
                    <a:pt x="4174" y="4347"/>
                  </a:moveTo>
                  <a:cubicBezTo>
                    <a:pt x="3882" y="4347"/>
                    <a:pt x="3553" y="4521"/>
                    <a:pt x="3261" y="5023"/>
                  </a:cubicBezTo>
                  <a:lnTo>
                    <a:pt x="3333" y="7206"/>
                  </a:lnTo>
                  <a:cubicBezTo>
                    <a:pt x="3591" y="7033"/>
                    <a:pt x="3844" y="6859"/>
                    <a:pt x="4064" y="6859"/>
                  </a:cubicBezTo>
                  <a:cubicBezTo>
                    <a:pt x="4503" y="6859"/>
                    <a:pt x="4579" y="7361"/>
                    <a:pt x="4579" y="8540"/>
                  </a:cubicBezTo>
                  <a:lnTo>
                    <a:pt x="4579" y="9873"/>
                  </a:lnTo>
                  <a:lnTo>
                    <a:pt x="3954" y="9873"/>
                  </a:lnTo>
                  <a:cubicBezTo>
                    <a:pt x="3405" y="9873"/>
                    <a:pt x="3185" y="10723"/>
                    <a:pt x="3185" y="13060"/>
                  </a:cubicBezTo>
                  <a:cubicBezTo>
                    <a:pt x="3185" y="15070"/>
                    <a:pt x="3371" y="16731"/>
                    <a:pt x="3844" y="16731"/>
                  </a:cubicBezTo>
                  <a:cubicBezTo>
                    <a:pt x="4140" y="16577"/>
                    <a:pt x="4394" y="16229"/>
                    <a:pt x="4651" y="15572"/>
                  </a:cubicBezTo>
                  <a:lnTo>
                    <a:pt x="4689" y="16403"/>
                  </a:lnTo>
                  <a:lnTo>
                    <a:pt x="5238" y="16403"/>
                  </a:lnTo>
                  <a:lnTo>
                    <a:pt x="5272" y="8540"/>
                  </a:lnTo>
                  <a:cubicBezTo>
                    <a:pt x="5272" y="5699"/>
                    <a:pt x="5019" y="4347"/>
                    <a:pt x="4174" y="4347"/>
                  </a:cubicBezTo>
                  <a:close/>
                  <a:moveTo>
                    <a:pt x="6776" y="4521"/>
                  </a:moveTo>
                  <a:cubicBezTo>
                    <a:pt x="6007" y="4521"/>
                    <a:pt x="5788" y="5699"/>
                    <a:pt x="5788" y="7863"/>
                  </a:cubicBezTo>
                  <a:cubicBezTo>
                    <a:pt x="5788" y="10220"/>
                    <a:pt x="5859" y="10877"/>
                    <a:pt x="6480" y="11553"/>
                  </a:cubicBezTo>
                  <a:cubicBezTo>
                    <a:pt x="6920" y="12056"/>
                    <a:pt x="6958" y="12230"/>
                    <a:pt x="6958" y="13060"/>
                  </a:cubicBezTo>
                  <a:cubicBezTo>
                    <a:pt x="6958" y="13891"/>
                    <a:pt x="6920" y="14220"/>
                    <a:pt x="6628" y="14220"/>
                  </a:cubicBezTo>
                  <a:cubicBezTo>
                    <a:pt x="6337" y="14220"/>
                    <a:pt x="6079" y="14065"/>
                    <a:pt x="5821" y="13717"/>
                  </a:cubicBezTo>
                  <a:lnTo>
                    <a:pt x="5750" y="16074"/>
                  </a:lnTo>
                  <a:cubicBezTo>
                    <a:pt x="6041" y="16403"/>
                    <a:pt x="6337" y="16577"/>
                    <a:pt x="6666" y="16731"/>
                  </a:cubicBezTo>
                  <a:cubicBezTo>
                    <a:pt x="7435" y="16731"/>
                    <a:pt x="7617" y="15398"/>
                    <a:pt x="7617" y="13060"/>
                  </a:cubicBezTo>
                  <a:cubicBezTo>
                    <a:pt x="7617" y="10549"/>
                    <a:pt x="7545" y="10220"/>
                    <a:pt x="6810" y="9370"/>
                  </a:cubicBezTo>
                  <a:cubicBezTo>
                    <a:pt x="6447" y="8868"/>
                    <a:pt x="6447" y="8540"/>
                    <a:pt x="6447" y="7863"/>
                  </a:cubicBezTo>
                  <a:cubicBezTo>
                    <a:pt x="6447" y="7206"/>
                    <a:pt x="6480" y="6859"/>
                    <a:pt x="6776" y="6859"/>
                  </a:cubicBezTo>
                  <a:cubicBezTo>
                    <a:pt x="7030" y="6859"/>
                    <a:pt x="7249" y="7033"/>
                    <a:pt x="7507" y="7206"/>
                  </a:cubicBezTo>
                  <a:lnTo>
                    <a:pt x="7579" y="4849"/>
                  </a:lnTo>
                  <a:cubicBezTo>
                    <a:pt x="7325" y="4695"/>
                    <a:pt x="7030" y="4521"/>
                    <a:pt x="6776" y="4521"/>
                  </a:cubicBezTo>
                  <a:close/>
                  <a:moveTo>
                    <a:pt x="15888" y="4521"/>
                  </a:moveTo>
                  <a:cubicBezTo>
                    <a:pt x="14976" y="4521"/>
                    <a:pt x="14718" y="6704"/>
                    <a:pt x="14718" y="9042"/>
                  </a:cubicBezTo>
                  <a:lnTo>
                    <a:pt x="14718" y="12056"/>
                  </a:lnTo>
                  <a:cubicBezTo>
                    <a:pt x="14718" y="14394"/>
                    <a:pt x="14976" y="16731"/>
                    <a:pt x="15888" y="16731"/>
                  </a:cubicBezTo>
                  <a:cubicBezTo>
                    <a:pt x="16805" y="16731"/>
                    <a:pt x="17063" y="14394"/>
                    <a:pt x="17063" y="12056"/>
                  </a:cubicBezTo>
                  <a:lnTo>
                    <a:pt x="17063" y="9042"/>
                  </a:lnTo>
                  <a:cubicBezTo>
                    <a:pt x="17063" y="6704"/>
                    <a:pt x="16805" y="4521"/>
                    <a:pt x="15888" y="4521"/>
                  </a:cubicBezTo>
                  <a:close/>
                  <a:moveTo>
                    <a:pt x="20793" y="4521"/>
                  </a:moveTo>
                  <a:cubicBezTo>
                    <a:pt x="20464" y="4521"/>
                    <a:pt x="20172" y="5023"/>
                    <a:pt x="19952" y="5699"/>
                  </a:cubicBezTo>
                  <a:lnTo>
                    <a:pt x="19881" y="4849"/>
                  </a:lnTo>
                  <a:lnTo>
                    <a:pt x="19331" y="4849"/>
                  </a:lnTo>
                  <a:lnTo>
                    <a:pt x="19331" y="21600"/>
                  </a:lnTo>
                  <a:lnTo>
                    <a:pt x="20024" y="21098"/>
                  </a:lnTo>
                  <a:lnTo>
                    <a:pt x="20024" y="16403"/>
                  </a:lnTo>
                  <a:cubicBezTo>
                    <a:pt x="20244" y="16577"/>
                    <a:pt x="20464" y="16577"/>
                    <a:pt x="20721" y="16731"/>
                  </a:cubicBezTo>
                  <a:cubicBezTo>
                    <a:pt x="20831" y="16731"/>
                    <a:pt x="20979" y="16731"/>
                    <a:pt x="21089" y="16403"/>
                  </a:cubicBezTo>
                  <a:cubicBezTo>
                    <a:pt x="21199" y="16229"/>
                    <a:pt x="21309" y="15901"/>
                    <a:pt x="21380" y="15572"/>
                  </a:cubicBezTo>
                  <a:cubicBezTo>
                    <a:pt x="21490" y="15224"/>
                    <a:pt x="21528" y="14722"/>
                    <a:pt x="21562" y="14065"/>
                  </a:cubicBezTo>
                  <a:cubicBezTo>
                    <a:pt x="21600" y="13563"/>
                    <a:pt x="21600" y="13060"/>
                    <a:pt x="21600" y="12558"/>
                  </a:cubicBezTo>
                  <a:lnTo>
                    <a:pt x="21600" y="8540"/>
                  </a:lnTo>
                  <a:cubicBezTo>
                    <a:pt x="21600" y="5854"/>
                    <a:pt x="21309" y="4521"/>
                    <a:pt x="20793" y="452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</p:spTree>
  </p:cSld>
  <p:transition spd="med">
    <p:fade thruBlk="true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388;p79"/>
          <p:cNvCxnSpPr/>
          <p:nvPr/>
        </p:nvCxnSpPr>
        <p:spPr>
          <a:xfrm>
            <a:off x="457200" y="1076040"/>
            <a:ext cx="290160" cy="360"/>
          </a:xfrm>
          <a:prstGeom prst="straightConnector1">
            <a:avLst/>
          </a:prstGeom>
          <a:ln w="38100">
            <a:solidFill>
              <a:srgbClr val="ffffff"/>
            </a:solidFill>
            <a:miter/>
          </a:ln>
        </p:spPr>
      </p:cxnSp>
      <p:pic>
        <p:nvPicPr>
          <p:cNvPr id="275" name="Google Shape;389;p79" descr="Image"/>
          <p:cNvPicPr/>
          <p:nvPr/>
        </p:nvPicPr>
        <p:blipFill>
          <a:blip r:embed="rId1"/>
          <a:stretch/>
        </p:blipFill>
        <p:spPr>
          <a:xfrm>
            <a:off x="457200" y="457200"/>
            <a:ext cx="290160" cy="307080"/>
          </a:xfrm>
          <a:prstGeom prst="rect">
            <a:avLst/>
          </a:prstGeom>
          <a:ln w="0">
            <a:noFill/>
          </a:ln>
        </p:spPr>
      </p:pic>
      <p:sp>
        <p:nvSpPr>
          <p:cNvPr id="276" name="TextBox 1"/>
          <p:cNvSpPr/>
          <p:nvPr/>
        </p:nvSpPr>
        <p:spPr>
          <a:xfrm>
            <a:off x="1323360" y="1605600"/>
            <a:ext cx="6675480" cy="96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Reference: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 u="sng">
                <a:solidFill>
                  <a:schemeClr val="accent5"/>
                </a:solidFill>
                <a:uFillTx/>
                <a:latin typeface="Open Sans"/>
                <a:ea typeface="Open Sans"/>
                <a:hlinkClick r:id="rId2"/>
              </a:rPr>
              <a:t>https://developer.hashicorp.com/consul/tutorials/security/gossip-encryption-secure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Box 2"/>
          <p:cNvSpPr/>
          <p:nvPr/>
        </p:nvSpPr>
        <p:spPr>
          <a:xfrm>
            <a:off x="1197000" y="470880"/>
            <a:ext cx="7489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chemeClr val="accent5"/>
                </a:solidFill>
                <a:latin typeface="Open Sans"/>
                <a:ea typeface="Open Sans"/>
              </a:rPr>
              <a:t>Gossip Encryption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Picture 4" descr=""/>
          <p:cNvPicPr/>
          <p:nvPr/>
        </p:nvPicPr>
        <p:blipFill>
          <a:blip r:embed="rId3"/>
          <a:stretch/>
        </p:blipFill>
        <p:spPr>
          <a:xfrm>
            <a:off x="1426680" y="2933640"/>
            <a:ext cx="5204520" cy="67032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388;p79"/>
          <p:cNvCxnSpPr/>
          <p:nvPr/>
        </p:nvCxnSpPr>
        <p:spPr>
          <a:xfrm>
            <a:off x="457200" y="1076040"/>
            <a:ext cx="290160" cy="360"/>
          </a:xfrm>
          <a:prstGeom prst="straightConnector1">
            <a:avLst/>
          </a:prstGeom>
          <a:ln w="38100">
            <a:solidFill>
              <a:srgbClr val="ffffff"/>
            </a:solidFill>
            <a:miter/>
          </a:ln>
        </p:spPr>
      </p:cxnSp>
      <p:pic>
        <p:nvPicPr>
          <p:cNvPr id="280" name="Google Shape;389;p79" descr="Image"/>
          <p:cNvPicPr/>
          <p:nvPr/>
        </p:nvPicPr>
        <p:blipFill>
          <a:blip r:embed="rId1"/>
          <a:stretch/>
        </p:blipFill>
        <p:spPr>
          <a:xfrm>
            <a:off x="457200" y="457200"/>
            <a:ext cx="290160" cy="307080"/>
          </a:xfrm>
          <a:prstGeom prst="rect">
            <a:avLst/>
          </a:prstGeom>
          <a:ln w="0">
            <a:noFill/>
          </a:ln>
        </p:spPr>
      </p:pic>
      <p:sp>
        <p:nvSpPr>
          <p:cNvPr id="281" name="TextBox 1"/>
          <p:cNvSpPr/>
          <p:nvPr/>
        </p:nvSpPr>
        <p:spPr>
          <a:xfrm>
            <a:off x="1323360" y="1605600"/>
            <a:ext cx="6675480" cy="302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CA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Server 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Reference: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 u="sng">
                <a:solidFill>
                  <a:schemeClr val="accent5"/>
                </a:solidFill>
                <a:uFillTx/>
                <a:latin typeface="Open Sans"/>
                <a:ea typeface="Open Sans"/>
                <a:hlinkClick r:id="rId2"/>
              </a:rPr>
              <a:t>https://developer.hashicorp.com/consul/tutorials/security/tls-encryption-secure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Box 2"/>
          <p:cNvSpPr/>
          <p:nvPr/>
        </p:nvSpPr>
        <p:spPr>
          <a:xfrm>
            <a:off x="1197000" y="470880"/>
            <a:ext cx="7489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chemeClr val="accent5"/>
                </a:solidFill>
                <a:latin typeface="Open Sans"/>
                <a:ea typeface="Open Sans"/>
              </a:rPr>
              <a:t>TLS Encryption (mTLS)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Picture 5" descr=""/>
          <p:cNvPicPr/>
          <p:nvPr/>
        </p:nvPicPr>
        <p:blipFill>
          <a:blip r:embed="rId3"/>
          <a:stretch/>
        </p:blipFill>
        <p:spPr>
          <a:xfrm>
            <a:off x="2184840" y="1695240"/>
            <a:ext cx="5219640" cy="875880"/>
          </a:xfrm>
          <a:prstGeom prst="rect">
            <a:avLst/>
          </a:prstGeom>
          <a:ln w="0">
            <a:noFill/>
          </a:ln>
        </p:spPr>
      </p:pic>
      <p:pic>
        <p:nvPicPr>
          <p:cNvPr id="284" name="Picture 7" descr=""/>
          <p:cNvPicPr/>
          <p:nvPr/>
        </p:nvPicPr>
        <p:blipFill>
          <a:blip r:embed="rId4"/>
          <a:stretch/>
        </p:blipFill>
        <p:spPr>
          <a:xfrm>
            <a:off x="2923920" y="3008880"/>
            <a:ext cx="4975920" cy="51012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388;p79"/>
          <p:cNvCxnSpPr/>
          <p:nvPr/>
        </p:nvCxnSpPr>
        <p:spPr>
          <a:xfrm>
            <a:off x="457200" y="1076040"/>
            <a:ext cx="290160" cy="360"/>
          </a:xfrm>
          <a:prstGeom prst="straightConnector1">
            <a:avLst/>
          </a:prstGeom>
          <a:ln w="38100">
            <a:solidFill>
              <a:srgbClr val="ffffff"/>
            </a:solidFill>
            <a:miter/>
          </a:ln>
        </p:spPr>
      </p:cxnSp>
      <p:pic>
        <p:nvPicPr>
          <p:cNvPr id="286" name="Google Shape;389;p79" descr="Image"/>
          <p:cNvPicPr/>
          <p:nvPr/>
        </p:nvPicPr>
        <p:blipFill>
          <a:blip r:embed="rId1"/>
          <a:stretch/>
        </p:blipFill>
        <p:spPr>
          <a:xfrm>
            <a:off x="457200" y="457200"/>
            <a:ext cx="290160" cy="307080"/>
          </a:xfrm>
          <a:prstGeom prst="rect">
            <a:avLst/>
          </a:prstGeom>
          <a:ln w="0">
            <a:noFill/>
          </a:ln>
        </p:spPr>
      </p:pic>
      <p:sp>
        <p:nvSpPr>
          <p:cNvPr id="287" name="TextBox 1"/>
          <p:cNvSpPr/>
          <p:nvPr/>
        </p:nvSpPr>
        <p:spPr>
          <a:xfrm>
            <a:off x="884520" y="1048320"/>
            <a:ext cx="7604640" cy="37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Initial Bootstrap Token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Using Token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Agent Token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Reference: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 u="sng">
                <a:solidFill>
                  <a:schemeClr val="accent5"/>
                </a:solidFill>
                <a:uFillTx/>
                <a:latin typeface="Open Sans"/>
                <a:ea typeface="Open Sans"/>
                <a:hlinkClick r:id="rId2"/>
              </a:rPr>
              <a:t>https://developer.hashicorp.com/consul/tutorials/security/tls-encryption-secure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Box 2"/>
          <p:cNvSpPr/>
          <p:nvPr/>
        </p:nvSpPr>
        <p:spPr>
          <a:xfrm>
            <a:off x="1197000" y="470880"/>
            <a:ext cx="7489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chemeClr val="accent5"/>
                </a:solidFill>
                <a:latin typeface="Open Sans"/>
                <a:ea typeface="Open Sans"/>
              </a:rPr>
              <a:t>Access List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Picture 4" descr=""/>
          <p:cNvPicPr/>
          <p:nvPr/>
        </p:nvPicPr>
        <p:blipFill>
          <a:blip r:embed="rId3"/>
          <a:stretch/>
        </p:blipFill>
        <p:spPr>
          <a:xfrm>
            <a:off x="1267200" y="1501200"/>
            <a:ext cx="5196960" cy="456840"/>
          </a:xfrm>
          <a:prstGeom prst="rect">
            <a:avLst/>
          </a:prstGeom>
          <a:ln w="0">
            <a:noFill/>
          </a:ln>
        </p:spPr>
      </p:pic>
      <p:pic>
        <p:nvPicPr>
          <p:cNvPr id="290" name="Picture 10" descr=""/>
          <p:cNvPicPr/>
          <p:nvPr/>
        </p:nvPicPr>
        <p:blipFill>
          <a:blip r:embed="rId4"/>
          <a:stretch/>
        </p:blipFill>
        <p:spPr>
          <a:xfrm>
            <a:off x="1267200" y="2339280"/>
            <a:ext cx="5196960" cy="464400"/>
          </a:xfrm>
          <a:prstGeom prst="rect">
            <a:avLst/>
          </a:prstGeom>
          <a:ln w="0">
            <a:noFill/>
          </a:ln>
        </p:spPr>
      </p:pic>
      <p:pic>
        <p:nvPicPr>
          <p:cNvPr id="291" name="Picture 12" descr=""/>
          <p:cNvPicPr/>
          <p:nvPr/>
        </p:nvPicPr>
        <p:blipFill>
          <a:blip r:embed="rId5"/>
          <a:stretch/>
        </p:blipFill>
        <p:spPr>
          <a:xfrm>
            <a:off x="1267200" y="3185280"/>
            <a:ext cx="5196960" cy="67032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388;p79"/>
          <p:cNvCxnSpPr/>
          <p:nvPr/>
        </p:nvCxnSpPr>
        <p:spPr>
          <a:xfrm>
            <a:off x="457200" y="1076040"/>
            <a:ext cx="290160" cy="360"/>
          </a:xfrm>
          <a:prstGeom prst="straightConnector1">
            <a:avLst/>
          </a:prstGeom>
          <a:ln w="38100">
            <a:solidFill>
              <a:srgbClr val="ffffff"/>
            </a:solidFill>
            <a:miter/>
          </a:ln>
        </p:spPr>
      </p:cxnSp>
      <p:pic>
        <p:nvPicPr>
          <p:cNvPr id="293" name="Google Shape;389;p79" descr="Image"/>
          <p:cNvPicPr/>
          <p:nvPr/>
        </p:nvPicPr>
        <p:blipFill>
          <a:blip r:embed="rId1"/>
          <a:stretch/>
        </p:blipFill>
        <p:spPr>
          <a:xfrm>
            <a:off x="457200" y="457200"/>
            <a:ext cx="290160" cy="307080"/>
          </a:xfrm>
          <a:prstGeom prst="rect">
            <a:avLst/>
          </a:prstGeom>
          <a:ln w="0">
            <a:noFill/>
          </a:ln>
        </p:spPr>
      </p:pic>
      <p:sp>
        <p:nvSpPr>
          <p:cNvPr id="294" name="TextBox 1"/>
          <p:cNvSpPr/>
          <p:nvPr/>
        </p:nvSpPr>
        <p:spPr>
          <a:xfrm>
            <a:off x="884520" y="1048320"/>
            <a:ext cx="7604640" cy="357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Service Token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DNS Token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Policy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Reference: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 u="sng">
                <a:solidFill>
                  <a:schemeClr val="accent5"/>
                </a:solidFill>
                <a:uFillTx/>
                <a:latin typeface="Open Sans"/>
                <a:ea typeface="Open Sans"/>
                <a:hlinkClick r:id="rId2"/>
              </a:rPr>
              <a:t>https://developer.hashicorp.com/consul/tutorials/security/tls-encryption-secure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TextBox 2"/>
          <p:cNvSpPr/>
          <p:nvPr/>
        </p:nvSpPr>
        <p:spPr>
          <a:xfrm>
            <a:off x="1197000" y="470880"/>
            <a:ext cx="7489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chemeClr val="accent5"/>
                </a:solidFill>
                <a:latin typeface="Open Sans"/>
                <a:ea typeface="Open Sans"/>
              </a:rPr>
              <a:t>Access List (2)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Picture 5" descr=""/>
          <p:cNvPicPr/>
          <p:nvPr/>
        </p:nvPicPr>
        <p:blipFill>
          <a:blip r:embed="rId3"/>
          <a:stretch/>
        </p:blipFill>
        <p:spPr>
          <a:xfrm>
            <a:off x="1197000" y="1497960"/>
            <a:ext cx="5204520" cy="670320"/>
          </a:xfrm>
          <a:prstGeom prst="rect">
            <a:avLst/>
          </a:prstGeom>
          <a:ln w="0">
            <a:noFill/>
          </a:ln>
        </p:spPr>
      </p:pic>
      <p:pic>
        <p:nvPicPr>
          <p:cNvPr id="297" name="Picture 7" descr=""/>
          <p:cNvPicPr/>
          <p:nvPr/>
        </p:nvPicPr>
        <p:blipFill>
          <a:blip r:embed="rId4"/>
          <a:stretch/>
        </p:blipFill>
        <p:spPr>
          <a:xfrm>
            <a:off x="2634840" y="2250720"/>
            <a:ext cx="5196960" cy="191988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388;p79"/>
          <p:cNvCxnSpPr/>
          <p:nvPr/>
        </p:nvCxnSpPr>
        <p:spPr>
          <a:xfrm>
            <a:off x="457200" y="1076040"/>
            <a:ext cx="290160" cy="360"/>
          </a:xfrm>
          <a:prstGeom prst="straightConnector1">
            <a:avLst/>
          </a:prstGeom>
          <a:ln w="38100">
            <a:solidFill>
              <a:srgbClr val="ffffff"/>
            </a:solidFill>
            <a:miter/>
          </a:ln>
        </p:spPr>
      </p:cxnSp>
      <p:pic>
        <p:nvPicPr>
          <p:cNvPr id="299" name="Google Shape;389;p79" descr="Image"/>
          <p:cNvPicPr/>
          <p:nvPr/>
        </p:nvPicPr>
        <p:blipFill>
          <a:blip r:embed="rId1"/>
          <a:stretch/>
        </p:blipFill>
        <p:spPr>
          <a:xfrm>
            <a:off x="457200" y="457200"/>
            <a:ext cx="290160" cy="307080"/>
          </a:xfrm>
          <a:prstGeom prst="rect">
            <a:avLst/>
          </a:prstGeom>
          <a:ln w="0">
            <a:noFill/>
          </a:ln>
        </p:spPr>
      </p:pic>
      <p:sp>
        <p:nvSpPr>
          <p:cNvPr id="300" name="TextBox 1"/>
          <p:cNvSpPr/>
          <p:nvPr/>
        </p:nvSpPr>
        <p:spPr>
          <a:xfrm>
            <a:off x="1323360" y="1605600"/>
            <a:ext cx="6675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Configure Gossip Encryption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Configure mTLS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Configure ACL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Box 2"/>
          <p:cNvSpPr/>
          <p:nvPr/>
        </p:nvSpPr>
        <p:spPr>
          <a:xfrm>
            <a:off x="1197000" y="470880"/>
            <a:ext cx="7489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chemeClr val="accent5"/>
                </a:solidFill>
                <a:latin typeface="Open Sans"/>
                <a:ea typeface="Open Sans"/>
              </a:rPr>
              <a:t>Hands-on (5) Security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421;p81"/>
          <p:cNvSpPr/>
          <p:nvPr/>
        </p:nvSpPr>
        <p:spPr>
          <a:xfrm>
            <a:off x="3259800" y="2120760"/>
            <a:ext cx="5508360" cy="28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Sidecar Proxies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5"/>
                </a:solidFill>
                <a:latin typeface="Open Sans"/>
                <a:ea typeface="Open Sans"/>
              </a:rPr>
              <a:t>A </a:t>
            </a:r>
            <a:r>
              <a:rPr b="1" i="1" lang="en-US" sz="1100" spc="-1" strike="noStrike">
                <a:solidFill>
                  <a:schemeClr val="accent5"/>
                </a:solidFill>
                <a:latin typeface="Open Sans"/>
                <a:ea typeface="Open Sans"/>
              </a:rPr>
              <a:t>proxy </a:t>
            </a:r>
            <a:r>
              <a:rPr b="1" lang="en-US" sz="1100" spc="-1" strike="noStrike">
                <a:solidFill>
                  <a:schemeClr val="accent5"/>
                </a:solidFill>
                <a:latin typeface="Open Sans"/>
                <a:ea typeface="Open Sans"/>
              </a:rPr>
              <a:t>is an application that traffic is routed through on the way destination.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5"/>
                </a:solidFill>
                <a:latin typeface="Open Sans"/>
                <a:ea typeface="Open Sans"/>
              </a:rPr>
              <a:t> </a:t>
            </a:r>
            <a:br>
              <a:rPr sz="1400"/>
            </a:b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 </a:t>
            </a: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Control Plane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5"/>
                </a:solidFill>
                <a:latin typeface="Open Sans"/>
                <a:ea typeface="Open Sans"/>
              </a:rPr>
              <a:t>The </a:t>
            </a:r>
            <a:r>
              <a:rPr b="1" i="1" lang="en-US" sz="1100" spc="-1" strike="noStrike">
                <a:solidFill>
                  <a:schemeClr val="accent5"/>
                </a:solidFill>
                <a:latin typeface="Open Sans"/>
                <a:ea typeface="Open Sans"/>
              </a:rPr>
              <a:t>control plane’s </a:t>
            </a:r>
            <a:r>
              <a:rPr b="1" lang="en-US" sz="1100" spc="-1" strike="noStrike">
                <a:solidFill>
                  <a:schemeClr val="accent5"/>
                </a:solidFill>
                <a:latin typeface="Open Sans"/>
                <a:ea typeface="Open Sans"/>
              </a:rPr>
              <a:t>job is to manage and configure the sidecar proxies 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br>
              <a:rPr sz="1400"/>
            </a:b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Secure networking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intention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TextBox 1"/>
          <p:cNvSpPr/>
          <p:nvPr/>
        </p:nvSpPr>
        <p:spPr>
          <a:xfrm>
            <a:off x="3204000" y="567720"/>
            <a:ext cx="5619600" cy="12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Service Mesh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chemeClr val="accent5"/>
                </a:solidFill>
                <a:latin typeface="MinionPro-Regular"/>
                <a:ea typeface="Arial"/>
              </a:rPr>
              <a:t>A service mesh is an infrastructure layer that enables you to control the network communication of your workloads from a single control plane.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04" name="Google Shape;271;p71"/>
          <p:cNvGrpSpPr/>
          <p:nvPr/>
        </p:nvGrpSpPr>
        <p:grpSpPr>
          <a:xfrm>
            <a:off x="599040" y="2417760"/>
            <a:ext cx="1508040" cy="432360"/>
            <a:chOff x="599040" y="2417760"/>
            <a:chExt cx="1508040" cy="432360"/>
          </a:xfrm>
        </p:grpSpPr>
        <p:sp>
          <p:nvSpPr>
            <p:cNvPr id="305" name="Google Shape;272;p71"/>
            <p:cNvSpPr/>
            <p:nvPr/>
          </p:nvSpPr>
          <p:spPr>
            <a:xfrm>
              <a:off x="1206360" y="2514960"/>
              <a:ext cx="148320" cy="237600"/>
            </a:xfrm>
            <a:custGeom>
              <a:avLst/>
              <a:gdLst>
                <a:gd name="textAreaLeft" fmla="*/ 0 w 148320"/>
                <a:gd name="textAreaRight" fmla="*/ 148680 w 148320"/>
                <a:gd name="textAreaTop" fmla="*/ 0 h 237600"/>
                <a:gd name="textAreaBottom" fmla="*/ 237960 h 237600"/>
              </a:gdLst>
              <a:ahLst/>
              <a:rect l="textAreaLeft" t="textAreaTop" r="textAreaRight" b="textAreaBottom"/>
              <a:pathLst>
                <a:path w="21600" h="21600">
                  <a:moveTo>
                    <a:pt x="12225" y="0"/>
                  </a:moveTo>
                  <a:cubicBezTo>
                    <a:pt x="3615" y="0"/>
                    <a:pt x="0" y="2256"/>
                    <a:pt x="0" y="6085"/>
                  </a:cubicBezTo>
                  <a:lnTo>
                    <a:pt x="0" y="15515"/>
                  </a:lnTo>
                  <a:cubicBezTo>
                    <a:pt x="0" y="19344"/>
                    <a:pt x="3615" y="21600"/>
                    <a:pt x="12225" y="21600"/>
                  </a:cubicBezTo>
                  <a:cubicBezTo>
                    <a:pt x="15413" y="21600"/>
                    <a:pt x="18511" y="21334"/>
                    <a:pt x="21600" y="20862"/>
                  </a:cubicBezTo>
                  <a:lnTo>
                    <a:pt x="20825" y="17457"/>
                  </a:lnTo>
                  <a:cubicBezTo>
                    <a:pt x="18074" y="17771"/>
                    <a:pt x="15234" y="17928"/>
                    <a:pt x="12394" y="17983"/>
                  </a:cubicBezTo>
                  <a:cubicBezTo>
                    <a:pt x="7925" y="17983"/>
                    <a:pt x="6455" y="17039"/>
                    <a:pt x="6455" y="14838"/>
                  </a:cubicBezTo>
                  <a:lnTo>
                    <a:pt x="6455" y="6762"/>
                  </a:lnTo>
                  <a:cubicBezTo>
                    <a:pt x="6455" y="4512"/>
                    <a:pt x="7925" y="3569"/>
                    <a:pt x="12394" y="3569"/>
                  </a:cubicBezTo>
                  <a:cubicBezTo>
                    <a:pt x="15234" y="3617"/>
                    <a:pt x="18074" y="3774"/>
                    <a:pt x="20825" y="4143"/>
                  </a:cubicBezTo>
                  <a:lnTo>
                    <a:pt x="21600" y="684"/>
                  </a:lnTo>
                  <a:cubicBezTo>
                    <a:pt x="18511" y="212"/>
                    <a:pt x="15413" y="0"/>
                    <a:pt x="1222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06" name="Google Shape;273;p71"/>
            <p:cNvSpPr/>
            <p:nvPr/>
          </p:nvSpPr>
          <p:spPr>
            <a:xfrm>
              <a:off x="1375200" y="2576880"/>
              <a:ext cx="150480" cy="17568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175680"/>
                <a:gd name="textAreaBottom" fmla="*/ 176040 h 175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839" y="4454"/>
                  </a:moveTo>
                  <a:cubicBezTo>
                    <a:pt x="14143" y="4454"/>
                    <a:pt x="15413" y="5664"/>
                    <a:pt x="15413" y="8001"/>
                  </a:cubicBezTo>
                  <a:lnTo>
                    <a:pt x="15413" y="13526"/>
                  </a:lnTo>
                  <a:cubicBezTo>
                    <a:pt x="15413" y="15863"/>
                    <a:pt x="14143" y="17064"/>
                    <a:pt x="10839" y="17064"/>
                  </a:cubicBezTo>
                  <a:cubicBezTo>
                    <a:pt x="7536" y="17064"/>
                    <a:pt x="6265" y="15863"/>
                    <a:pt x="6265" y="13526"/>
                  </a:cubicBezTo>
                  <a:lnTo>
                    <a:pt x="6265" y="8001"/>
                  </a:lnTo>
                  <a:cubicBezTo>
                    <a:pt x="6265" y="5664"/>
                    <a:pt x="7536" y="4454"/>
                    <a:pt x="10839" y="4454"/>
                  </a:cubicBezTo>
                  <a:close/>
                  <a:moveTo>
                    <a:pt x="10839" y="0"/>
                  </a:moveTo>
                  <a:cubicBezTo>
                    <a:pt x="2287" y="0"/>
                    <a:pt x="0" y="3964"/>
                    <a:pt x="0" y="8213"/>
                  </a:cubicBezTo>
                  <a:lnTo>
                    <a:pt x="0" y="13378"/>
                  </a:lnTo>
                  <a:cubicBezTo>
                    <a:pt x="0" y="17628"/>
                    <a:pt x="2375" y="21600"/>
                    <a:pt x="10839" y="21600"/>
                  </a:cubicBezTo>
                  <a:cubicBezTo>
                    <a:pt x="19313" y="21600"/>
                    <a:pt x="21600" y="17628"/>
                    <a:pt x="21600" y="13378"/>
                  </a:cubicBezTo>
                  <a:lnTo>
                    <a:pt x="21600" y="8213"/>
                  </a:lnTo>
                  <a:cubicBezTo>
                    <a:pt x="21600" y="3964"/>
                    <a:pt x="19313" y="0"/>
                    <a:pt x="1083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07" name="Google Shape;274;p71"/>
            <p:cNvSpPr/>
            <p:nvPr/>
          </p:nvSpPr>
          <p:spPr>
            <a:xfrm>
              <a:off x="1555920" y="2577600"/>
              <a:ext cx="145440" cy="171720"/>
            </a:xfrm>
            <a:custGeom>
              <a:avLst/>
              <a:gdLst>
                <a:gd name="textAreaLeft" fmla="*/ 0 w 145440"/>
                <a:gd name="textAreaRight" fmla="*/ 145800 w 145440"/>
                <a:gd name="textAreaTop" fmla="*/ 0 h 171720"/>
                <a:gd name="textAreaBottom" fmla="*/ 172080 h 171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5805" y="0"/>
                  </a:moveTo>
                  <a:cubicBezTo>
                    <a:pt x="12208" y="151"/>
                    <a:pt x="8693" y="870"/>
                    <a:pt x="5532" y="2174"/>
                  </a:cubicBezTo>
                  <a:lnTo>
                    <a:pt x="4833" y="368"/>
                  </a:lnTo>
                  <a:lnTo>
                    <a:pt x="0" y="368"/>
                  </a:lnTo>
                  <a:lnTo>
                    <a:pt x="0" y="21600"/>
                  </a:lnTo>
                  <a:lnTo>
                    <a:pt x="6413" y="21600"/>
                  </a:lnTo>
                  <a:lnTo>
                    <a:pt x="6413" y="6882"/>
                  </a:lnTo>
                  <a:cubicBezTo>
                    <a:pt x="8429" y="5946"/>
                    <a:pt x="10709" y="5293"/>
                    <a:pt x="13080" y="5076"/>
                  </a:cubicBezTo>
                  <a:cubicBezTo>
                    <a:pt x="14569" y="5076"/>
                    <a:pt x="15096" y="5653"/>
                    <a:pt x="15096" y="6815"/>
                  </a:cubicBezTo>
                  <a:lnTo>
                    <a:pt x="15096" y="21600"/>
                  </a:lnTo>
                  <a:lnTo>
                    <a:pt x="21600" y="21600"/>
                  </a:lnTo>
                  <a:lnTo>
                    <a:pt x="21600" y="6230"/>
                  </a:lnTo>
                  <a:cubicBezTo>
                    <a:pt x="21600" y="2467"/>
                    <a:pt x="20020" y="0"/>
                    <a:pt x="1580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08" name="Google Shape;275;p71"/>
            <p:cNvSpPr/>
            <p:nvPr/>
          </p:nvSpPr>
          <p:spPr>
            <a:xfrm>
              <a:off x="1730880" y="2577600"/>
              <a:ext cx="122040" cy="174960"/>
            </a:xfrm>
            <a:custGeom>
              <a:avLst/>
              <a:gdLst>
                <a:gd name="textAreaLeft" fmla="*/ 0 w 122040"/>
                <a:gd name="textAreaRight" fmla="*/ 122400 w 122040"/>
                <a:gd name="textAreaTop" fmla="*/ 0 h 174960"/>
                <a:gd name="textAreaBottom" fmla="*/ 175320 h 1749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1787" y="0"/>
                  </a:moveTo>
                  <a:cubicBezTo>
                    <a:pt x="3130" y="0"/>
                    <a:pt x="421" y="1779"/>
                    <a:pt x="421" y="5968"/>
                  </a:cubicBezTo>
                  <a:cubicBezTo>
                    <a:pt x="421" y="10017"/>
                    <a:pt x="1361" y="11296"/>
                    <a:pt x="8765" y="12501"/>
                  </a:cubicBezTo>
                  <a:cubicBezTo>
                    <a:pt x="13666" y="13288"/>
                    <a:pt x="14087" y="13927"/>
                    <a:pt x="14087" y="15206"/>
                  </a:cubicBezTo>
                  <a:cubicBezTo>
                    <a:pt x="14087" y="16764"/>
                    <a:pt x="13557" y="17337"/>
                    <a:pt x="10126" y="17337"/>
                  </a:cubicBezTo>
                  <a:cubicBezTo>
                    <a:pt x="7092" y="17264"/>
                    <a:pt x="3961" y="16977"/>
                    <a:pt x="1047" y="16411"/>
                  </a:cubicBezTo>
                  <a:lnTo>
                    <a:pt x="0" y="20387"/>
                  </a:lnTo>
                  <a:cubicBezTo>
                    <a:pt x="3335" y="21100"/>
                    <a:pt x="6887" y="21526"/>
                    <a:pt x="10535" y="21600"/>
                  </a:cubicBezTo>
                  <a:cubicBezTo>
                    <a:pt x="19613" y="21600"/>
                    <a:pt x="21492" y="19108"/>
                    <a:pt x="21600" y="15059"/>
                  </a:cubicBezTo>
                  <a:cubicBezTo>
                    <a:pt x="21600" y="10796"/>
                    <a:pt x="20757" y="10091"/>
                    <a:pt x="12209" y="8525"/>
                  </a:cubicBezTo>
                  <a:cubicBezTo>
                    <a:pt x="8139" y="7812"/>
                    <a:pt x="7934" y="7673"/>
                    <a:pt x="7934" y="6041"/>
                  </a:cubicBezTo>
                  <a:cubicBezTo>
                    <a:pt x="7934" y="4763"/>
                    <a:pt x="8561" y="4263"/>
                    <a:pt x="11787" y="4263"/>
                  </a:cubicBezTo>
                  <a:cubicBezTo>
                    <a:pt x="14605" y="4263"/>
                    <a:pt x="17422" y="4476"/>
                    <a:pt x="20239" y="4828"/>
                  </a:cubicBezTo>
                  <a:lnTo>
                    <a:pt x="20974" y="713"/>
                  </a:lnTo>
                  <a:cubicBezTo>
                    <a:pt x="17940" y="213"/>
                    <a:pt x="14918" y="0"/>
                    <a:pt x="1178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09" name="Google Shape;276;p71"/>
            <p:cNvSpPr/>
            <p:nvPr/>
          </p:nvSpPr>
          <p:spPr>
            <a:xfrm>
              <a:off x="1881360" y="2580480"/>
              <a:ext cx="145440" cy="171720"/>
            </a:xfrm>
            <a:custGeom>
              <a:avLst/>
              <a:gdLst>
                <a:gd name="textAreaLeft" fmla="*/ 0 w 145440"/>
                <a:gd name="textAreaRight" fmla="*/ 145800 w 145440"/>
                <a:gd name="textAreaTop" fmla="*/ 0 h 171720"/>
                <a:gd name="textAreaBottom" fmla="*/ 172080 h 171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15368"/>
                  </a:lnTo>
                  <a:cubicBezTo>
                    <a:pt x="0" y="19132"/>
                    <a:pt x="1489" y="21600"/>
                    <a:pt x="5795" y="21600"/>
                  </a:cubicBezTo>
                  <a:cubicBezTo>
                    <a:pt x="9392" y="21458"/>
                    <a:pt x="12816" y="20730"/>
                    <a:pt x="16068" y="19425"/>
                  </a:cubicBezTo>
                  <a:lnTo>
                    <a:pt x="16676" y="21240"/>
                  </a:lnTo>
                  <a:lnTo>
                    <a:pt x="21600" y="21240"/>
                  </a:lnTo>
                  <a:lnTo>
                    <a:pt x="21600" y="0"/>
                  </a:lnTo>
                  <a:lnTo>
                    <a:pt x="15187" y="0"/>
                  </a:lnTo>
                  <a:lnTo>
                    <a:pt x="15187" y="14715"/>
                  </a:lnTo>
                  <a:cubicBezTo>
                    <a:pt x="13080" y="15652"/>
                    <a:pt x="10800" y="16305"/>
                    <a:pt x="8429" y="16522"/>
                  </a:cubicBezTo>
                  <a:cubicBezTo>
                    <a:pt x="7021" y="16522"/>
                    <a:pt x="6413" y="15945"/>
                    <a:pt x="6413" y="14782"/>
                  </a:cubicBezTo>
                  <a:lnTo>
                    <a:pt x="641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10" name="Google Shape;277;p71"/>
            <p:cNvSpPr/>
            <p:nvPr/>
          </p:nvSpPr>
          <p:spPr>
            <a:xfrm>
              <a:off x="2064240" y="2505960"/>
              <a:ext cx="42840" cy="24300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243000"/>
                <a:gd name="textAreaBottom" fmla="*/ 243360 h 243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21600" y="0"/>
                  </a:moveTo>
                  <a:lnTo>
                    <a:pt x="0" y="50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11" name="Google Shape;278;p71"/>
            <p:cNvSpPr/>
            <p:nvPr/>
          </p:nvSpPr>
          <p:spPr>
            <a:xfrm>
              <a:off x="772560" y="2586600"/>
              <a:ext cx="95040" cy="93240"/>
            </a:xfrm>
            <a:custGeom>
              <a:avLst/>
              <a:gdLst>
                <a:gd name="textAreaLeft" fmla="*/ 0 w 95040"/>
                <a:gd name="textAreaRight" fmla="*/ 95400 w 95040"/>
                <a:gd name="textAreaTop" fmla="*/ 0 h 93240"/>
                <a:gd name="textAreaBottom" fmla="*/ 93600 h 93240"/>
              </a:gdLst>
              <a:ahLst/>
              <a:rect l="textAreaLeft" t="textAreaTop" r="textAreaRight" b="textAreaBottom"/>
              <a:pathLst>
                <a:path w="21383" h="21388">
                  <a:moveTo>
                    <a:pt x="10789" y="21388"/>
                  </a:moveTo>
                  <a:cubicBezTo>
                    <a:pt x="8665" y="21388"/>
                    <a:pt x="6540" y="20719"/>
                    <a:pt x="4828" y="19534"/>
                  </a:cubicBezTo>
                  <a:cubicBezTo>
                    <a:pt x="2963" y="18348"/>
                    <a:pt x="1648" y="16645"/>
                    <a:pt x="853" y="14791"/>
                  </a:cubicBezTo>
                  <a:cubicBezTo>
                    <a:pt x="58" y="12815"/>
                    <a:pt x="-217" y="10717"/>
                    <a:pt x="180" y="8604"/>
                  </a:cubicBezTo>
                  <a:cubicBezTo>
                    <a:pt x="578" y="6491"/>
                    <a:pt x="1648" y="4652"/>
                    <a:pt x="3100" y="3208"/>
                  </a:cubicBezTo>
                  <a:cubicBezTo>
                    <a:pt x="4690" y="1627"/>
                    <a:pt x="6540" y="578"/>
                    <a:pt x="8665" y="183"/>
                  </a:cubicBezTo>
                  <a:cubicBezTo>
                    <a:pt x="10652" y="-212"/>
                    <a:pt x="12899" y="46"/>
                    <a:pt x="14764" y="837"/>
                  </a:cubicBezTo>
                  <a:cubicBezTo>
                    <a:pt x="16751" y="1627"/>
                    <a:pt x="18463" y="2950"/>
                    <a:pt x="19656" y="4789"/>
                  </a:cubicBezTo>
                  <a:cubicBezTo>
                    <a:pt x="20848" y="6491"/>
                    <a:pt x="21383" y="8604"/>
                    <a:pt x="21383" y="10717"/>
                  </a:cubicBezTo>
                  <a:cubicBezTo>
                    <a:pt x="21383" y="12024"/>
                    <a:pt x="21123" y="13484"/>
                    <a:pt x="20588" y="14669"/>
                  </a:cubicBezTo>
                  <a:cubicBezTo>
                    <a:pt x="20053" y="15977"/>
                    <a:pt x="19258" y="17162"/>
                    <a:pt x="18341" y="18226"/>
                  </a:cubicBezTo>
                  <a:cubicBezTo>
                    <a:pt x="17271" y="19138"/>
                    <a:pt x="16079" y="19929"/>
                    <a:pt x="14886" y="20461"/>
                  </a:cubicBezTo>
                  <a:cubicBezTo>
                    <a:pt x="13572" y="20993"/>
                    <a:pt x="12104" y="21388"/>
                    <a:pt x="10789" y="21388"/>
                  </a:cubicBezTo>
                  <a:close/>
                </a:path>
              </a:pathLst>
            </a:custGeom>
            <a:solidFill>
              <a:srgbClr val="961d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12" name="Google Shape;279;p71"/>
            <p:cNvSpPr/>
            <p:nvPr/>
          </p:nvSpPr>
          <p:spPr>
            <a:xfrm>
              <a:off x="891360" y="2611440"/>
              <a:ext cx="44280" cy="4284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439" h="21336">
                  <a:moveTo>
                    <a:pt x="10639" y="21336"/>
                  </a:moveTo>
                  <a:cubicBezTo>
                    <a:pt x="8637" y="21336"/>
                    <a:pt x="6372" y="20778"/>
                    <a:pt x="4665" y="19629"/>
                  </a:cubicBezTo>
                  <a:cubicBezTo>
                    <a:pt x="2958" y="18513"/>
                    <a:pt x="1546" y="16806"/>
                    <a:pt x="692" y="14803"/>
                  </a:cubicBezTo>
                  <a:cubicBezTo>
                    <a:pt x="102" y="12801"/>
                    <a:pt x="-161" y="10536"/>
                    <a:pt x="102" y="8534"/>
                  </a:cubicBezTo>
                  <a:cubicBezTo>
                    <a:pt x="692" y="6564"/>
                    <a:pt x="1546" y="4562"/>
                    <a:pt x="3253" y="3150"/>
                  </a:cubicBezTo>
                  <a:cubicBezTo>
                    <a:pt x="4665" y="1706"/>
                    <a:pt x="6372" y="589"/>
                    <a:pt x="8637" y="294"/>
                  </a:cubicBezTo>
                  <a:cubicBezTo>
                    <a:pt x="10639" y="-264"/>
                    <a:pt x="12904" y="-1"/>
                    <a:pt x="14611" y="852"/>
                  </a:cubicBezTo>
                  <a:cubicBezTo>
                    <a:pt x="16613" y="1706"/>
                    <a:pt x="18320" y="3150"/>
                    <a:pt x="19469" y="4857"/>
                  </a:cubicBezTo>
                  <a:cubicBezTo>
                    <a:pt x="20586" y="6564"/>
                    <a:pt x="21439" y="8534"/>
                    <a:pt x="21439" y="10831"/>
                  </a:cubicBezTo>
                  <a:cubicBezTo>
                    <a:pt x="21439" y="13392"/>
                    <a:pt x="20323" y="16215"/>
                    <a:pt x="18320" y="18217"/>
                  </a:cubicBezTo>
                  <a:cubicBezTo>
                    <a:pt x="16318" y="20220"/>
                    <a:pt x="13495" y="21336"/>
                    <a:pt x="10639" y="2133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13" name="Google Shape;280;p71"/>
            <p:cNvSpPr/>
            <p:nvPr/>
          </p:nvSpPr>
          <p:spPr>
            <a:xfrm>
              <a:off x="952920" y="2648520"/>
              <a:ext cx="41760" cy="4104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20769" h="20842">
                  <a:moveTo>
                    <a:pt x="20535" y="13355"/>
                  </a:moveTo>
                  <a:cubicBezTo>
                    <a:pt x="19661" y="15979"/>
                    <a:pt x="17911" y="18301"/>
                    <a:pt x="15590" y="19478"/>
                  </a:cubicBezTo>
                  <a:cubicBezTo>
                    <a:pt x="13268" y="20925"/>
                    <a:pt x="10341" y="21228"/>
                    <a:pt x="7717" y="20353"/>
                  </a:cubicBezTo>
                  <a:cubicBezTo>
                    <a:pt x="5092" y="19748"/>
                    <a:pt x="2771" y="17998"/>
                    <a:pt x="1291" y="15677"/>
                  </a:cubicBezTo>
                  <a:cubicBezTo>
                    <a:pt x="147" y="13355"/>
                    <a:pt x="-459" y="10428"/>
                    <a:pt x="416" y="7804"/>
                  </a:cubicBezTo>
                  <a:cubicBezTo>
                    <a:pt x="1021" y="5179"/>
                    <a:pt x="2771" y="2858"/>
                    <a:pt x="5092" y="1680"/>
                  </a:cubicBezTo>
                  <a:cubicBezTo>
                    <a:pt x="7414" y="234"/>
                    <a:pt x="10038" y="-372"/>
                    <a:pt x="12662" y="234"/>
                  </a:cubicBezTo>
                  <a:cubicBezTo>
                    <a:pt x="15287" y="806"/>
                    <a:pt x="17642" y="2555"/>
                    <a:pt x="19089" y="4877"/>
                  </a:cubicBezTo>
                  <a:cubicBezTo>
                    <a:pt x="20535" y="6929"/>
                    <a:pt x="21141" y="9856"/>
                    <a:pt x="20535" y="12480"/>
                  </a:cubicBezTo>
                  <a:cubicBezTo>
                    <a:pt x="20535" y="12749"/>
                    <a:pt x="20535" y="13052"/>
                    <a:pt x="20535" y="1335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14" name="Google Shape;281;p71"/>
            <p:cNvSpPr/>
            <p:nvPr/>
          </p:nvSpPr>
          <p:spPr>
            <a:xfrm>
              <a:off x="951480" y="2576520"/>
              <a:ext cx="43920" cy="428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525" h="21307">
                  <a:moveTo>
                    <a:pt x="13226" y="21153"/>
                  </a:moveTo>
                  <a:cubicBezTo>
                    <a:pt x="11232" y="21416"/>
                    <a:pt x="8906" y="21416"/>
                    <a:pt x="6912" y="20563"/>
                  </a:cubicBezTo>
                  <a:cubicBezTo>
                    <a:pt x="4885" y="20004"/>
                    <a:pt x="3157" y="18593"/>
                    <a:pt x="1994" y="16886"/>
                  </a:cubicBezTo>
                  <a:cubicBezTo>
                    <a:pt x="864" y="15179"/>
                    <a:pt x="0" y="13176"/>
                    <a:pt x="0" y="10911"/>
                  </a:cubicBezTo>
                  <a:cubicBezTo>
                    <a:pt x="0" y="8909"/>
                    <a:pt x="565" y="6939"/>
                    <a:pt x="1728" y="4937"/>
                  </a:cubicBezTo>
                  <a:cubicBezTo>
                    <a:pt x="2592" y="3230"/>
                    <a:pt x="4320" y="1818"/>
                    <a:pt x="6314" y="965"/>
                  </a:cubicBezTo>
                  <a:cubicBezTo>
                    <a:pt x="8341" y="111"/>
                    <a:pt x="10368" y="-184"/>
                    <a:pt x="12661" y="111"/>
                  </a:cubicBezTo>
                  <a:cubicBezTo>
                    <a:pt x="14688" y="374"/>
                    <a:pt x="16682" y="1523"/>
                    <a:pt x="18144" y="2935"/>
                  </a:cubicBezTo>
                  <a:cubicBezTo>
                    <a:pt x="19573" y="4379"/>
                    <a:pt x="20736" y="6086"/>
                    <a:pt x="21301" y="8351"/>
                  </a:cubicBezTo>
                  <a:cubicBezTo>
                    <a:pt x="21600" y="9500"/>
                    <a:pt x="21600" y="10911"/>
                    <a:pt x="21301" y="12323"/>
                  </a:cubicBezTo>
                  <a:cubicBezTo>
                    <a:pt x="21002" y="14621"/>
                    <a:pt x="20138" y="16328"/>
                    <a:pt x="18709" y="18002"/>
                  </a:cubicBezTo>
                  <a:cubicBezTo>
                    <a:pt x="17280" y="19446"/>
                    <a:pt x="15253" y="20563"/>
                    <a:pt x="13226" y="2115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15" name="Google Shape;282;p71"/>
            <p:cNvSpPr/>
            <p:nvPr/>
          </p:nvSpPr>
          <p:spPr>
            <a:xfrm>
              <a:off x="1013040" y="2647080"/>
              <a:ext cx="44640" cy="428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365" h="21084">
                  <a:moveTo>
                    <a:pt x="21049" y="12361"/>
                  </a:moveTo>
                  <a:cubicBezTo>
                    <a:pt x="20758" y="14336"/>
                    <a:pt x="19625" y="16279"/>
                    <a:pt x="18232" y="17963"/>
                  </a:cubicBezTo>
                  <a:cubicBezTo>
                    <a:pt x="16840" y="19388"/>
                    <a:pt x="14864" y="20489"/>
                    <a:pt x="12889" y="20780"/>
                  </a:cubicBezTo>
                  <a:cubicBezTo>
                    <a:pt x="10946" y="21331"/>
                    <a:pt x="8679" y="21072"/>
                    <a:pt x="6736" y="20489"/>
                  </a:cubicBezTo>
                  <a:cubicBezTo>
                    <a:pt x="4760" y="19647"/>
                    <a:pt x="3368" y="18255"/>
                    <a:pt x="1975" y="16571"/>
                  </a:cubicBezTo>
                  <a:cubicBezTo>
                    <a:pt x="842" y="14887"/>
                    <a:pt x="291" y="12911"/>
                    <a:pt x="0" y="10677"/>
                  </a:cubicBezTo>
                  <a:cubicBezTo>
                    <a:pt x="0" y="8701"/>
                    <a:pt x="551" y="6758"/>
                    <a:pt x="1684" y="4783"/>
                  </a:cubicBezTo>
                  <a:cubicBezTo>
                    <a:pt x="2817" y="3099"/>
                    <a:pt x="4501" y="1706"/>
                    <a:pt x="6444" y="864"/>
                  </a:cubicBezTo>
                  <a:cubicBezTo>
                    <a:pt x="8420" y="22"/>
                    <a:pt x="10363" y="-269"/>
                    <a:pt x="12630" y="282"/>
                  </a:cubicBezTo>
                  <a:cubicBezTo>
                    <a:pt x="15156" y="573"/>
                    <a:pt x="17390" y="1965"/>
                    <a:pt x="19074" y="4232"/>
                  </a:cubicBezTo>
                  <a:cubicBezTo>
                    <a:pt x="20758" y="6175"/>
                    <a:pt x="21600" y="8701"/>
                    <a:pt x="21309" y="11519"/>
                  </a:cubicBezTo>
                  <a:cubicBezTo>
                    <a:pt x="21309" y="11810"/>
                    <a:pt x="21049" y="12069"/>
                    <a:pt x="21049" y="12361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16" name="Google Shape;283;p71"/>
            <p:cNvSpPr/>
            <p:nvPr/>
          </p:nvSpPr>
          <p:spPr>
            <a:xfrm>
              <a:off x="1013400" y="2575800"/>
              <a:ext cx="43920" cy="428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317" h="21075">
                  <a:moveTo>
                    <a:pt x="12585" y="20770"/>
                  </a:moveTo>
                  <a:cubicBezTo>
                    <a:pt x="10288" y="21353"/>
                    <a:pt x="8318" y="21062"/>
                    <a:pt x="6316" y="20220"/>
                  </a:cubicBezTo>
                  <a:cubicBezTo>
                    <a:pt x="4346" y="19378"/>
                    <a:pt x="2639" y="17985"/>
                    <a:pt x="1490" y="16010"/>
                  </a:cubicBezTo>
                  <a:cubicBezTo>
                    <a:pt x="341" y="14326"/>
                    <a:pt x="-217" y="12383"/>
                    <a:pt x="78" y="10116"/>
                  </a:cubicBezTo>
                  <a:cubicBezTo>
                    <a:pt x="78" y="8173"/>
                    <a:pt x="636" y="6197"/>
                    <a:pt x="2048" y="4513"/>
                  </a:cubicBezTo>
                  <a:cubicBezTo>
                    <a:pt x="3197" y="2829"/>
                    <a:pt x="4904" y="1437"/>
                    <a:pt x="6874" y="595"/>
                  </a:cubicBezTo>
                  <a:cubicBezTo>
                    <a:pt x="8876" y="12"/>
                    <a:pt x="10878" y="-247"/>
                    <a:pt x="13143" y="304"/>
                  </a:cubicBezTo>
                  <a:cubicBezTo>
                    <a:pt x="15146" y="854"/>
                    <a:pt x="17116" y="1696"/>
                    <a:pt x="18560" y="3380"/>
                  </a:cubicBezTo>
                  <a:cubicBezTo>
                    <a:pt x="19971" y="4805"/>
                    <a:pt x="20825" y="6748"/>
                    <a:pt x="21120" y="9015"/>
                  </a:cubicBezTo>
                  <a:cubicBezTo>
                    <a:pt x="21383" y="9857"/>
                    <a:pt x="21383" y="10699"/>
                    <a:pt x="21120" y="11541"/>
                  </a:cubicBezTo>
                  <a:cubicBezTo>
                    <a:pt x="20825" y="13775"/>
                    <a:pt x="19971" y="16010"/>
                    <a:pt x="18264" y="17694"/>
                  </a:cubicBezTo>
                  <a:cubicBezTo>
                    <a:pt x="16853" y="19378"/>
                    <a:pt x="14555" y="20511"/>
                    <a:pt x="12290" y="20770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17" name="Google Shape;284;p71"/>
            <p:cNvSpPr/>
            <p:nvPr/>
          </p:nvSpPr>
          <p:spPr>
            <a:xfrm>
              <a:off x="982440" y="2714760"/>
              <a:ext cx="43920" cy="428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020" h="21049">
                  <a:moveTo>
                    <a:pt x="19861" y="15658"/>
                  </a:moveTo>
                  <a:cubicBezTo>
                    <a:pt x="18437" y="17892"/>
                    <a:pt x="16494" y="19576"/>
                    <a:pt x="13968" y="20418"/>
                  </a:cubicBezTo>
                  <a:cubicBezTo>
                    <a:pt x="11442" y="21260"/>
                    <a:pt x="8916" y="21260"/>
                    <a:pt x="6390" y="20418"/>
                  </a:cubicBezTo>
                  <a:cubicBezTo>
                    <a:pt x="4123" y="19317"/>
                    <a:pt x="2180" y="17342"/>
                    <a:pt x="1047" y="15107"/>
                  </a:cubicBezTo>
                  <a:cubicBezTo>
                    <a:pt x="-87" y="12840"/>
                    <a:pt x="-346" y="10055"/>
                    <a:pt x="496" y="7529"/>
                  </a:cubicBezTo>
                  <a:cubicBezTo>
                    <a:pt x="1338" y="5003"/>
                    <a:pt x="2730" y="3028"/>
                    <a:pt x="4965" y="1635"/>
                  </a:cubicBezTo>
                  <a:cubicBezTo>
                    <a:pt x="7232" y="211"/>
                    <a:pt x="10017" y="-340"/>
                    <a:pt x="12543" y="211"/>
                  </a:cubicBezTo>
                  <a:cubicBezTo>
                    <a:pt x="15069" y="793"/>
                    <a:pt x="17336" y="2186"/>
                    <a:pt x="19020" y="4161"/>
                  </a:cubicBezTo>
                  <a:cubicBezTo>
                    <a:pt x="20412" y="6396"/>
                    <a:pt x="21254" y="8922"/>
                    <a:pt x="20963" y="11448"/>
                  </a:cubicBezTo>
                  <a:cubicBezTo>
                    <a:pt x="20963" y="12840"/>
                    <a:pt x="20412" y="14524"/>
                    <a:pt x="19861" y="1565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18" name="Google Shape;285;p71"/>
            <p:cNvSpPr/>
            <p:nvPr/>
          </p:nvSpPr>
          <p:spPr>
            <a:xfrm>
              <a:off x="982800" y="2509200"/>
              <a:ext cx="44280" cy="4284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141" h="21197">
                  <a:moveTo>
                    <a:pt x="15735" y="19712"/>
                  </a:moveTo>
                  <a:cubicBezTo>
                    <a:pt x="14051" y="20826"/>
                    <a:pt x="11816" y="21416"/>
                    <a:pt x="9841" y="21121"/>
                  </a:cubicBezTo>
                  <a:cubicBezTo>
                    <a:pt x="7606" y="21121"/>
                    <a:pt x="5631" y="20269"/>
                    <a:pt x="3947" y="18859"/>
                  </a:cubicBezTo>
                  <a:cubicBezTo>
                    <a:pt x="2554" y="17712"/>
                    <a:pt x="1162" y="15713"/>
                    <a:pt x="579" y="13746"/>
                  </a:cubicBezTo>
                  <a:cubicBezTo>
                    <a:pt x="28" y="11747"/>
                    <a:pt x="-263" y="9747"/>
                    <a:pt x="320" y="7781"/>
                  </a:cubicBezTo>
                  <a:cubicBezTo>
                    <a:pt x="870" y="5486"/>
                    <a:pt x="2263" y="3782"/>
                    <a:pt x="3688" y="2373"/>
                  </a:cubicBezTo>
                  <a:cubicBezTo>
                    <a:pt x="5372" y="963"/>
                    <a:pt x="7315" y="111"/>
                    <a:pt x="9290" y="111"/>
                  </a:cubicBezTo>
                  <a:cubicBezTo>
                    <a:pt x="11525" y="-184"/>
                    <a:pt x="13500" y="111"/>
                    <a:pt x="15476" y="963"/>
                  </a:cubicBezTo>
                  <a:cubicBezTo>
                    <a:pt x="17159" y="2078"/>
                    <a:pt x="18843" y="3520"/>
                    <a:pt x="19685" y="5224"/>
                  </a:cubicBezTo>
                  <a:cubicBezTo>
                    <a:pt x="20786" y="7191"/>
                    <a:pt x="21337" y="9485"/>
                    <a:pt x="21078" y="11747"/>
                  </a:cubicBezTo>
                  <a:cubicBezTo>
                    <a:pt x="20786" y="13451"/>
                    <a:pt x="20236" y="14861"/>
                    <a:pt x="19394" y="16565"/>
                  </a:cubicBezTo>
                  <a:cubicBezTo>
                    <a:pt x="18552" y="18007"/>
                    <a:pt x="17159" y="19122"/>
                    <a:pt x="15735" y="19974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19" name="Google Shape;286;p71"/>
            <p:cNvSpPr/>
            <p:nvPr/>
          </p:nvSpPr>
          <p:spPr>
            <a:xfrm>
              <a:off x="599040" y="2417760"/>
              <a:ext cx="356400" cy="432360"/>
            </a:xfrm>
            <a:custGeom>
              <a:avLst/>
              <a:gdLst>
                <a:gd name="textAreaLeft" fmla="*/ 0 w 356400"/>
                <a:gd name="textAreaRight" fmla="*/ 356760 w 356400"/>
                <a:gd name="textAreaTop" fmla="*/ 0 h 432360"/>
                <a:gd name="textAreaBottom" fmla="*/ 432720 h 432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3588" y="0"/>
                  </a:moveTo>
                  <a:cubicBezTo>
                    <a:pt x="13539" y="0"/>
                    <a:pt x="13485" y="0"/>
                    <a:pt x="13431" y="0"/>
                  </a:cubicBezTo>
                  <a:cubicBezTo>
                    <a:pt x="9884" y="0"/>
                    <a:pt x="6449" y="1123"/>
                    <a:pt x="3940" y="3137"/>
                  </a:cubicBezTo>
                  <a:cubicBezTo>
                    <a:pt x="1430" y="5185"/>
                    <a:pt x="0" y="7920"/>
                    <a:pt x="0" y="10798"/>
                  </a:cubicBezTo>
                  <a:cubicBezTo>
                    <a:pt x="0" y="13650"/>
                    <a:pt x="1430" y="16389"/>
                    <a:pt x="3940" y="18433"/>
                  </a:cubicBezTo>
                  <a:cubicBezTo>
                    <a:pt x="6449" y="20447"/>
                    <a:pt x="9884" y="21600"/>
                    <a:pt x="13431" y="21600"/>
                  </a:cubicBezTo>
                  <a:cubicBezTo>
                    <a:pt x="16371" y="21600"/>
                    <a:pt x="19273" y="20822"/>
                    <a:pt x="21600" y="19383"/>
                  </a:cubicBezTo>
                  <a:lnTo>
                    <a:pt x="19951" y="17655"/>
                  </a:lnTo>
                  <a:cubicBezTo>
                    <a:pt x="18376" y="18632"/>
                    <a:pt x="16478" y="19210"/>
                    <a:pt x="14473" y="19383"/>
                  </a:cubicBezTo>
                  <a:cubicBezTo>
                    <a:pt x="14138" y="19406"/>
                    <a:pt x="13803" y="19420"/>
                    <a:pt x="13468" y="19420"/>
                  </a:cubicBezTo>
                  <a:cubicBezTo>
                    <a:pt x="11802" y="19420"/>
                    <a:pt x="10161" y="19117"/>
                    <a:pt x="8669" y="18519"/>
                  </a:cubicBezTo>
                  <a:cubicBezTo>
                    <a:pt x="6879" y="17798"/>
                    <a:pt x="5374" y="16704"/>
                    <a:pt x="4299" y="15352"/>
                  </a:cubicBezTo>
                  <a:cubicBezTo>
                    <a:pt x="3258" y="13969"/>
                    <a:pt x="2687" y="12384"/>
                    <a:pt x="2687" y="10798"/>
                  </a:cubicBezTo>
                  <a:cubicBezTo>
                    <a:pt x="2687" y="9186"/>
                    <a:pt x="3258" y="7604"/>
                    <a:pt x="4332" y="6248"/>
                  </a:cubicBezTo>
                  <a:cubicBezTo>
                    <a:pt x="5374" y="4866"/>
                    <a:pt x="6879" y="3772"/>
                    <a:pt x="8669" y="3051"/>
                  </a:cubicBezTo>
                  <a:cubicBezTo>
                    <a:pt x="10190" y="2476"/>
                    <a:pt x="11811" y="2180"/>
                    <a:pt x="13464" y="2180"/>
                  </a:cubicBezTo>
                  <a:cubicBezTo>
                    <a:pt x="13799" y="2180"/>
                    <a:pt x="14134" y="2194"/>
                    <a:pt x="14473" y="2217"/>
                  </a:cubicBezTo>
                  <a:cubicBezTo>
                    <a:pt x="16478" y="2360"/>
                    <a:pt x="18376" y="2965"/>
                    <a:pt x="19951" y="3945"/>
                  </a:cubicBezTo>
                  <a:lnTo>
                    <a:pt x="21600" y="2217"/>
                  </a:lnTo>
                  <a:cubicBezTo>
                    <a:pt x="19314" y="774"/>
                    <a:pt x="16474" y="0"/>
                    <a:pt x="1358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320" name="Google Shape;287;p71"/>
            <p:cNvSpPr/>
            <p:nvPr/>
          </p:nvSpPr>
          <p:spPr>
            <a:xfrm>
              <a:off x="1206360" y="2417760"/>
              <a:ext cx="348840" cy="74160"/>
            </a:xfrm>
            <a:custGeom>
              <a:avLst/>
              <a:gdLst>
                <a:gd name="textAreaLeft" fmla="*/ 0 w 348840"/>
                <a:gd name="textAreaRight" fmla="*/ 349200 w 348840"/>
                <a:gd name="textAreaTop" fmla="*/ 0 h 74160"/>
                <a:gd name="textAreaBottom" fmla="*/ 74520 h 741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946" y="174"/>
                  </a:moveTo>
                  <a:lnTo>
                    <a:pt x="10946" y="3014"/>
                  </a:lnTo>
                  <a:lnTo>
                    <a:pt x="11605" y="3014"/>
                  </a:lnTo>
                  <a:lnTo>
                    <a:pt x="11605" y="174"/>
                  </a:lnTo>
                  <a:close/>
                  <a:moveTo>
                    <a:pt x="20611" y="6859"/>
                  </a:moveTo>
                  <a:cubicBezTo>
                    <a:pt x="20831" y="6859"/>
                    <a:pt x="20941" y="7361"/>
                    <a:pt x="20941" y="8366"/>
                  </a:cubicBezTo>
                  <a:lnTo>
                    <a:pt x="20941" y="12558"/>
                  </a:lnTo>
                  <a:cubicBezTo>
                    <a:pt x="20941" y="13563"/>
                    <a:pt x="20831" y="14065"/>
                    <a:pt x="20611" y="14065"/>
                  </a:cubicBezTo>
                  <a:cubicBezTo>
                    <a:pt x="20392" y="14065"/>
                    <a:pt x="20210" y="14065"/>
                    <a:pt x="19990" y="13717"/>
                  </a:cubicBezTo>
                  <a:lnTo>
                    <a:pt x="19990" y="7863"/>
                  </a:lnTo>
                  <a:cubicBezTo>
                    <a:pt x="20172" y="7206"/>
                    <a:pt x="20392" y="6859"/>
                    <a:pt x="20611" y="6859"/>
                  </a:cubicBezTo>
                  <a:close/>
                  <a:moveTo>
                    <a:pt x="4579" y="11882"/>
                  </a:moveTo>
                  <a:lnTo>
                    <a:pt x="4579" y="13717"/>
                  </a:lnTo>
                  <a:cubicBezTo>
                    <a:pt x="4432" y="14065"/>
                    <a:pt x="4250" y="14220"/>
                    <a:pt x="4064" y="14220"/>
                  </a:cubicBezTo>
                  <a:cubicBezTo>
                    <a:pt x="3882" y="14220"/>
                    <a:pt x="3811" y="14065"/>
                    <a:pt x="3811" y="13060"/>
                  </a:cubicBezTo>
                  <a:cubicBezTo>
                    <a:pt x="3811" y="12230"/>
                    <a:pt x="3882" y="11882"/>
                    <a:pt x="4102" y="11882"/>
                  </a:cubicBezTo>
                  <a:close/>
                  <a:moveTo>
                    <a:pt x="15888" y="6859"/>
                  </a:moveTo>
                  <a:cubicBezTo>
                    <a:pt x="16256" y="6859"/>
                    <a:pt x="16366" y="7709"/>
                    <a:pt x="16404" y="8868"/>
                  </a:cubicBezTo>
                  <a:lnTo>
                    <a:pt x="16404" y="12230"/>
                  </a:lnTo>
                  <a:cubicBezTo>
                    <a:pt x="16404" y="13563"/>
                    <a:pt x="16256" y="14220"/>
                    <a:pt x="15888" y="14220"/>
                  </a:cubicBezTo>
                  <a:cubicBezTo>
                    <a:pt x="15525" y="14220"/>
                    <a:pt x="15415" y="13563"/>
                    <a:pt x="15415" y="12230"/>
                  </a:cubicBezTo>
                  <a:lnTo>
                    <a:pt x="15415" y="9042"/>
                  </a:lnTo>
                  <a:cubicBezTo>
                    <a:pt x="15415" y="7709"/>
                    <a:pt x="15525" y="7033"/>
                    <a:pt x="15888" y="7033"/>
                  </a:cubicBezTo>
                  <a:lnTo>
                    <a:pt x="15888" y="6859"/>
                  </a:lnTo>
                  <a:close/>
                  <a:moveTo>
                    <a:pt x="0" y="174"/>
                  </a:moveTo>
                  <a:lnTo>
                    <a:pt x="0" y="16403"/>
                  </a:lnTo>
                  <a:lnTo>
                    <a:pt x="659" y="16403"/>
                  </a:lnTo>
                  <a:lnTo>
                    <a:pt x="659" y="9544"/>
                  </a:lnTo>
                  <a:lnTo>
                    <a:pt x="2015" y="9544"/>
                  </a:lnTo>
                  <a:lnTo>
                    <a:pt x="2015" y="16403"/>
                  </a:lnTo>
                  <a:lnTo>
                    <a:pt x="2712" y="16403"/>
                  </a:lnTo>
                  <a:lnTo>
                    <a:pt x="2712" y="174"/>
                  </a:lnTo>
                  <a:lnTo>
                    <a:pt x="2053" y="174"/>
                  </a:lnTo>
                  <a:lnTo>
                    <a:pt x="2053" y="7033"/>
                  </a:lnTo>
                  <a:lnTo>
                    <a:pt x="697" y="7033"/>
                  </a:lnTo>
                  <a:lnTo>
                    <a:pt x="697" y="174"/>
                  </a:lnTo>
                  <a:close/>
                  <a:moveTo>
                    <a:pt x="8128" y="0"/>
                  </a:moveTo>
                  <a:lnTo>
                    <a:pt x="8128" y="16403"/>
                  </a:lnTo>
                  <a:lnTo>
                    <a:pt x="8787" y="16403"/>
                  </a:lnTo>
                  <a:lnTo>
                    <a:pt x="8787" y="8366"/>
                  </a:lnTo>
                  <a:cubicBezTo>
                    <a:pt x="9007" y="7863"/>
                    <a:pt x="9264" y="7535"/>
                    <a:pt x="9484" y="7361"/>
                  </a:cubicBezTo>
                  <a:cubicBezTo>
                    <a:pt x="9628" y="7361"/>
                    <a:pt x="9704" y="7709"/>
                    <a:pt x="9704" y="8366"/>
                  </a:cubicBezTo>
                  <a:lnTo>
                    <a:pt x="9704" y="16403"/>
                  </a:lnTo>
                  <a:lnTo>
                    <a:pt x="10363" y="16403"/>
                  </a:lnTo>
                  <a:lnTo>
                    <a:pt x="10363" y="7863"/>
                  </a:lnTo>
                  <a:cubicBezTo>
                    <a:pt x="10363" y="5854"/>
                    <a:pt x="10215" y="4347"/>
                    <a:pt x="9776" y="4347"/>
                  </a:cubicBezTo>
                  <a:cubicBezTo>
                    <a:pt x="9446" y="4521"/>
                    <a:pt x="9079" y="4849"/>
                    <a:pt x="8787" y="5526"/>
                  </a:cubicBezTo>
                  <a:lnTo>
                    <a:pt x="8787" y="328"/>
                  </a:lnTo>
                  <a:lnTo>
                    <a:pt x="8128" y="0"/>
                  </a:lnTo>
                  <a:close/>
                  <a:moveTo>
                    <a:pt x="10946" y="4695"/>
                  </a:moveTo>
                  <a:lnTo>
                    <a:pt x="10946" y="16403"/>
                  </a:lnTo>
                  <a:lnTo>
                    <a:pt x="11605" y="16403"/>
                  </a:lnTo>
                  <a:lnTo>
                    <a:pt x="11605" y="4695"/>
                  </a:lnTo>
                  <a:close/>
                  <a:moveTo>
                    <a:pt x="18854" y="4521"/>
                  </a:moveTo>
                  <a:cubicBezTo>
                    <a:pt x="18634" y="4849"/>
                    <a:pt x="18377" y="5352"/>
                    <a:pt x="18157" y="6028"/>
                  </a:cubicBezTo>
                  <a:lnTo>
                    <a:pt x="18123" y="4695"/>
                  </a:lnTo>
                  <a:lnTo>
                    <a:pt x="17574" y="4695"/>
                  </a:lnTo>
                  <a:lnTo>
                    <a:pt x="17574" y="16403"/>
                  </a:lnTo>
                  <a:lnTo>
                    <a:pt x="18233" y="16403"/>
                  </a:lnTo>
                  <a:lnTo>
                    <a:pt x="18233" y="8868"/>
                  </a:lnTo>
                  <a:cubicBezTo>
                    <a:pt x="18453" y="8211"/>
                    <a:pt x="18672" y="7709"/>
                    <a:pt x="18926" y="7206"/>
                  </a:cubicBezTo>
                  <a:lnTo>
                    <a:pt x="18854" y="4521"/>
                  </a:lnTo>
                  <a:close/>
                  <a:moveTo>
                    <a:pt x="13438" y="174"/>
                  </a:moveTo>
                  <a:cubicBezTo>
                    <a:pt x="12521" y="174"/>
                    <a:pt x="12154" y="1835"/>
                    <a:pt x="12154" y="4849"/>
                  </a:cubicBezTo>
                  <a:lnTo>
                    <a:pt x="12154" y="11882"/>
                  </a:lnTo>
                  <a:cubicBezTo>
                    <a:pt x="12154" y="14896"/>
                    <a:pt x="12521" y="16577"/>
                    <a:pt x="13438" y="16577"/>
                  </a:cubicBezTo>
                  <a:cubicBezTo>
                    <a:pt x="13768" y="16577"/>
                    <a:pt x="14097" y="16403"/>
                    <a:pt x="14427" y="16074"/>
                  </a:cubicBezTo>
                  <a:lnTo>
                    <a:pt x="14351" y="13389"/>
                  </a:lnTo>
                  <a:cubicBezTo>
                    <a:pt x="14059" y="13717"/>
                    <a:pt x="13768" y="13891"/>
                    <a:pt x="13472" y="13891"/>
                  </a:cubicBezTo>
                  <a:cubicBezTo>
                    <a:pt x="12999" y="13891"/>
                    <a:pt x="12851" y="13060"/>
                    <a:pt x="12851" y="11380"/>
                  </a:cubicBezTo>
                  <a:lnTo>
                    <a:pt x="12851" y="5352"/>
                  </a:lnTo>
                  <a:cubicBezTo>
                    <a:pt x="12851" y="3516"/>
                    <a:pt x="12999" y="2840"/>
                    <a:pt x="13472" y="2840"/>
                  </a:cubicBezTo>
                  <a:cubicBezTo>
                    <a:pt x="13768" y="2840"/>
                    <a:pt x="14059" y="3014"/>
                    <a:pt x="14351" y="3342"/>
                  </a:cubicBezTo>
                  <a:lnTo>
                    <a:pt x="14427" y="676"/>
                  </a:lnTo>
                  <a:cubicBezTo>
                    <a:pt x="14097" y="328"/>
                    <a:pt x="13768" y="174"/>
                    <a:pt x="13438" y="174"/>
                  </a:cubicBezTo>
                  <a:close/>
                  <a:moveTo>
                    <a:pt x="4174" y="4347"/>
                  </a:moveTo>
                  <a:cubicBezTo>
                    <a:pt x="3882" y="4347"/>
                    <a:pt x="3553" y="4521"/>
                    <a:pt x="3261" y="5023"/>
                  </a:cubicBezTo>
                  <a:lnTo>
                    <a:pt x="3333" y="7206"/>
                  </a:lnTo>
                  <a:cubicBezTo>
                    <a:pt x="3591" y="7033"/>
                    <a:pt x="3844" y="6859"/>
                    <a:pt x="4064" y="6859"/>
                  </a:cubicBezTo>
                  <a:cubicBezTo>
                    <a:pt x="4503" y="6859"/>
                    <a:pt x="4579" y="7361"/>
                    <a:pt x="4579" y="8540"/>
                  </a:cubicBezTo>
                  <a:lnTo>
                    <a:pt x="4579" y="9873"/>
                  </a:lnTo>
                  <a:lnTo>
                    <a:pt x="3954" y="9873"/>
                  </a:lnTo>
                  <a:cubicBezTo>
                    <a:pt x="3405" y="9873"/>
                    <a:pt x="3185" y="10723"/>
                    <a:pt x="3185" y="13060"/>
                  </a:cubicBezTo>
                  <a:cubicBezTo>
                    <a:pt x="3185" y="15070"/>
                    <a:pt x="3371" y="16731"/>
                    <a:pt x="3844" y="16731"/>
                  </a:cubicBezTo>
                  <a:cubicBezTo>
                    <a:pt x="4140" y="16577"/>
                    <a:pt x="4394" y="16229"/>
                    <a:pt x="4651" y="15572"/>
                  </a:cubicBezTo>
                  <a:lnTo>
                    <a:pt x="4689" y="16403"/>
                  </a:lnTo>
                  <a:lnTo>
                    <a:pt x="5238" y="16403"/>
                  </a:lnTo>
                  <a:lnTo>
                    <a:pt x="5272" y="8540"/>
                  </a:lnTo>
                  <a:cubicBezTo>
                    <a:pt x="5272" y="5699"/>
                    <a:pt x="5019" y="4347"/>
                    <a:pt x="4174" y="4347"/>
                  </a:cubicBezTo>
                  <a:close/>
                  <a:moveTo>
                    <a:pt x="6776" y="4521"/>
                  </a:moveTo>
                  <a:cubicBezTo>
                    <a:pt x="6007" y="4521"/>
                    <a:pt x="5788" y="5699"/>
                    <a:pt x="5788" y="7863"/>
                  </a:cubicBezTo>
                  <a:cubicBezTo>
                    <a:pt x="5788" y="10220"/>
                    <a:pt x="5859" y="10877"/>
                    <a:pt x="6480" y="11553"/>
                  </a:cubicBezTo>
                  <a:cubicBezTo>
                    <a:pt x="6920" y="12056"/>
                    <a:pt x="6958" y="12230"/>
                    <a:pt x="6958" y="13060"/>
                  </a:cubicBezTo>
                  <a:cubicBezTo>
                    <a:pt x="6958" y="13891"/>
                    <a:pt x="6920" y="14220"/>
                    <a:pt x="6628" y="14220"/>
                  </a:cubicBezTo>
                  <a:cubicBezTo>
                    <a:pt x="6337" y="14220"/>
                    <a:pt x="6079" y="14065"/>
                    <a:pt x="5821" y="13717"/>
                  </a:cubicBezTo>
                  <a:lnTo>
                    <a:pt x="5750" y="16074"/>
                  </a:lnTo>
                  <a:cubicBezTo>
                    <a:pt x="6041" y="16403"/>
                    <a:pt x="6337" y="16577"/>
                    <a:pt x="6666" y="16731"/>
                  </a:cubicBezTo>
                  <a:cubicBezTo>
                    <a:pt x="7435" y="16731"/>
                    <a:pt x="7617" y="15398"/>
                    <a:pt x="7617" y="13060"/>
                  </a:cubicBezTo>
                  <a:cubicBezTo>
                    <a:pt x="7617" y="10549"/>
                    <a:pt x="7545" y="10220"/>
                    <a:pt x="6810" y="9370"/>
                  </a:cubicBezTo>
                  <a:cubicBezTo>
                    <a:pt x="6447" y="8868"/>
                    <a:pt x="6447" y="8540"/>
                    <a:pt x="6447" y="7863"/>
                  </a:cubicBezTo>
                  <a:cubicBezTo>
                    <a:pt x="6447" y="7206"/>
                    <a:pt x="6480" y="6859"/>
                    <a:pt x="6776" y="6859"/>
                  </a:cubicBezTo>
                  <a:cubicBezTo>
                    <a:pt x="7030" y="6859"/>
                    <a:pt x="7249" y="7033"/>
                    <a:pt x="7507" y="7206"/>
                  </a:cubicBezTo>
                  <a:lnTo>
                    <a:pt x="7579" y="4849"/>
                  </a:lnTo>
                  <a:cubicBezTo>
                    <a:pt x="7325" y="4695"/>
                    <a:pt x="7030" y="4521"/>
                    <a:pt x="6776" y="4521"/>
                  </a:cubicBezTo>
                  <a:close/>
                  <a:moveTo>
                    <a:pt x="15888" y="4521"/>
                  </a:moveTo>
                  <a:cubicBezTo>
                    <a:pt x="14976" y="4521"/>
                    <a:pt x="14718" y="6704"/>
                    <a:pt x="14718" y="9042"/>
                  </a:cubicBezTo>
                  <a:lnTo>
                    <a:pt x="14718" y="12056"/>
                  </a:lnTo>
                  <a:cubicBezTo>
                    <a:pt x="14718" y="14394"/>
                    <a:pt x="14976" y="16731"/>
                    <a:pt x="15888" y="16731"/>
                  </a:cubicBezTo>
                  <a:cubicBezTo>
                    <a:pt x="16805" y="16731"/>
                    <a:pt x="17063" y="14394"/>
                    <a:pt x="17063" y="12056"/>
                  </a:cubicBezTo>
                  <a:lnTo>
                    <a:pt x="17063" y="9042"/>
                  </a:lnTo>
                  <a:cubicBezTo>
                    <a:pt x="17063" y="6704"/>
                    <a:pt x="16805" y="4521"/>
                    <a:pt x="15888" y="4521"/>
                  </a:cubicBezTo>
                  <a:close/>
                  <a:moveTo>
                    <a:pt x="20793" y="4521"/>
                  </a:moveTo>
                  <a:cubicBezTo>
                    <a:pt x="20464" y="4521"/>
                    <a:pt x="20172" y="5023"/>
                    <a:pt x="19952" y="5699"/>
                  </a:cubicBezTo>
                  <a:lnTo>
                    <a:pt x="19881" y="4849"/>
                  </a:lnTo>
                  <a:lnTo>
                    <a:pt x="19331" y="4849"/>
                  </a:lnTo>
                  <a:lnTo>
                    <a:pt x="19331" y="21600"/>
                  </a:lnTo>
                  <a:lnTo>
                    <a:pt x="20024" y="21098"/>
                  </a:lnTo>
                  <a:lnTo>
                    <a:pt x="20024" y="16403"/>
                  </a:lnTo>
                  <a:cubicBezTo>
                    <a:pt x="20244" y="16577"/>
                    <a:pt x="20464" y="16577"/>
                    <a:pt x="20721" y="16731"/>
                  </a:cubicBezTo>
                  <a:cubicBezTo>
                    <a:pt x="20831" y="16731"/>
                    <a:pt x="20979" y="16731"/>
                    <a:pt x="21089" y="16403"/>
                  </a:cubicBezTo>
                  <a:cubicBezTo>
                    <a:pt x="21199" y="16229"/>
                    <a:pt x="21309" y="15901"/>
                    <a:pt x="21380" y="15572"/>
                  </a:cubicBezTo>
                  <a:cubicBezTo>
                    <a:pt x="21490" y="15224"/>
                    <a:pt x="21528" y="14722"/>
                    <a:pt x="21562" y="14065"/>
                  </a:cubicBezTo>
                  <a:cubicBezTo>
                    <a:pt x="21600" y="13563"/>
                    <a:pt x="21600" y="13060"/>
                    <a:pt x="21600" y="12558"/>
                  </a:cubicBezTo>
                  <a:lnTo>
                    <a:pt x="21600" y="8540"/>
                  </a:lnTo>
                  <a:cubicBezTo>
                    <a:pt x="21600" y="5854"/>
                    <a:pt x="21309" y="4521"/>
                    <a:pt x="20793" y="452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</p:spTree>
  </p:cSld>
  <p:transition spd="med">
    <p:fade thruBlk="true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2" descr=""/>
          <p:cNvPicPr/>
          <p:nvPr/>
        </p:nvPicPr>
        <p:blipFill>
          <a:blip r:embed="rId1"/>
          <a:stretch/>
        </p:blipFill>
        <p:spPr>
          <a:xfrm>
            <a:off x="1158840" y="279360"/>
            <a:ext cx="7004880" cy="458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88;p79"/>
          <p:cNvCxnSpPr/>
          <p:nvPr/>
        </p:nvCxnSpPr>
        <p:spPr>
          <a:xfrm>
            <a:off x="457200" y="1076040"/>
            <a:ext cx="290160" cy="360"/>
          </a:xfrm>
          <a:prstGeom prst="straightConnector1">
            <a:avLst/>
          </a:prstGeom>
          <a:ln w="38100">
            <a:solidFill>
              <a:srgbClr val="ffffff"/>
            </a:solidFill>
            <a:miter/>
          </a:ln>
        </p:spPr>
      </p:cxnSp>
      <p:pic>
        <p:nvPicPr>
          <p:cNvPr id="323" name="Google Shape;389;p79" descr="Image"/>
          <p:cNvPicPr/>
          <p:nvPr/>
        </p:nvPicPr>
        <p:blipFill>
          <a:blip r:embed="rId1"/>
          <a:stretch/>
        </p:blipFill>
        <p:spPr>
          <a:xfrm>
            <a:off x="457200" y="457200"/>
            <a:ext cx="290160" cy="307080"/>
          </a:xfrm>
          <a:prstGeom prst="rect">
            <a:avLst/>
          </a:prstGeom>
          <a:ln w="0">
            <a:noFill/>
          </a:ln>
        </p:spPr>
      </p:pic>
      <p:sp>
        <p:nvSpPr>
          <p:cNvPr id="324" name="TextBox 1"/>
          <p:cNvSpPr/>
          <p:nvPr/>
        </p:nvSpPr>
        <p:spPr>
          <a:xfrm>
            <a:off x="1323360" y="1605600"/>
            <a:ext cx="6675480" cy="22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Reconfig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nb-NO" sz="1800" spc="-1" strike="noStrike">
                <a:solidFill>
                  <a:srgbClr val="000000"/>
                </a:solidFill>
                <a:latin typeface="UbuntuMono-Bold"/>
                <a:ea typeface="Arial"/>
              </a:rPr>
              <a:t>	</a:t>
            </a:r>
            <a:r>
              <a:rPr b="1" lang="nb-NO" sz="1800" spc="-1" strike="noStrike">
                <a:solidFill>
                  <a:srgbClr val="000000"/>
                </a:solidFill>
                <a:latin typeface="UbuntuMono-Bold"/>
                <a:ea typeface="Arial"/>
              </a:rPr>
              <a:t>/etc/consul.d/frontend.hcl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b-NO" sz="1800" spc="-1" strike="noStrike">
                <a:solidFill>
                  <a:srgbClr val="000000"/>
                </a:solidFill>
                <a:latin typeface="UbuntuMono-Bold"/>
                <a:ea typeface="Arial"/>
              </a:rPr>
              <a:t>	</a:t>
            </a:r>
            <a:r>
              <a:rPr b="1" lang="nb-NO" sz="1800" spc="-1" strike="noStrike">
                <a:solidFill>
                  <a:srgbClr val="000000"/>
                </a:solidFill>
                <a:latin typeface="UbuntuMono-Bold"/>
                <a:ea typeface="Arial"/>
              </a:rPr>
              <a:t>/etc/consul.d/backend.hcl</a:t>
            </a:r>
            <a:r>
              <a:rPr b="0" lang="nb-NO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nb-NO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Create Intention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Box 2"/>
          <p:cNvSpPr/>
          <p:nvPr/>
        </p:nvSpPr>
        <p:spPr>
          <a:xfrm>
            <a:off x="1197000" y="470880"/>
            <a:ext cx="7489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chemeClr val="accent5"/>
                </a:solidFill>
                <a:latin typeface="Open Sans"/>
                <a:ea typeface="Open Sans"/>
              </a:rPr>
              <a:t>Hands-on (6) Service Mesh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246;p71" descr=""/>
          <p:cNvPicPr/>
          <p:nvPr/>
        </p:nvPicPr>
        <p:blipFill>
          <a:blip r:embed="rId1"/>
          <a:srcRect l="8211" t="0" r="8211" b="0"/>
          <a:stretch/>
        </p:blipFill>
        <p:spPr>
          <a:xfrm>
            <a:off x="1823400" y="1121400"/>
            <a:ext cx="2327760" cy="106704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247;p71" descr=""/>
          <p:cNvPicPr/>
          <p:nvPr/>
        </p:nvPicPr>
        <p:blipFill>
          <a:blip r:embed="rId2"/>
          <a:stretch/>
        </p:blipFill>
        <p:spPr>
          <a:xfrm>
            <a:off x="4706280" y="1121400"/>
            <a:ext cx="2327760" cy="1067040"/>
          </a:xfrm>
          <a:prstGeom prst="rect">
            <a:avLst/>
          </a:prstGeom>
          <a:ln w="0">
            <a:noFill/>
          </a:ln>
        </p:spPr>
      </p:pic>
      <p:grpSp>
        <p:nvGrpSpPr>
          <p:cNvPr id="167" name="Google Shape;248;p71"/>
          <p:cNvGrpSpPr/>
          <p:nvPr/>
        </p:nvGrpSpPr>
        <p:grpSpPr>
          <a:xfrm>
            <a:off x="411120" y="2535120"/>
            <a:ext cx="2786400" cy="658800"/>
            <a:chOff x="411120" y="2535120"/>
            <a:chExt cx="2786400" cy="658800"/>
          </a:xfrm>
        </p:grpSpPr>
        <p:sp>
          <p:nvSpPr>
            <p:cNvPr id="168" name="Google Shape;249;p71"/>
            <p:cNvSpPr/>
            <p:nvPr/>
          </p:nvSpPr>
          <p:spPr>
            <a:xfrm>
              <a:off x="1223280" y="2535120"/>
              <a:ext cx="525960" cy="112680"/>
            </a:xfrm>
            <a:custGeom>
              <a:avLst/>
              <a:gdLst>
                <a:gd name="textAreaLeft" fmla="*/ 0 w 525960"/>
                <a:gd name="textAreaRight" fmla="*/ 526320 w 525960"/>
                <a:gd name="textAreaTop" fmla="*/ 0 h 112680"/>
                <a:gd name="textAreaBottom" fmla="*/ 113040 h 112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908" y="329"/>
                  </a:moveTo>
                  <a:lnTo>
                    <a:pt x="10908" y="3171"/>
                  </a:lnTo>
                  <a:lnTo>
                    <a:pt x="11605" y="3171"/>
                  </a:lnTo>
                  <a:lnTo>
                    <a:pt x="11605" y="329"/>
                  </a:lnTo>
                  <a:close/>
                  <a:moveTo>
                    <a:pt x="20611" y="7039"/>
                  </a:moveTo>
                  <a:cubicBezTo>
                    <a:pt x="20831" y="7039"/>
                    <a:pt x="20941" y="7542"/>
                    <a:pt x="20941" y="8547"/>
                  </a:cubicBezTo>
                  <a:lnTo>
                    <a:pt x="20941" y="12724"/>
                  </a:lnTo>
                  <a:cubicBezTo>
                    <a:pt x="20941" y="13730"/>
                    <a:pt x="20831" y="14232"/>
                    <a:pt x="20573" y="14232"/>
                  </a:cubicBezTo>
                  <a:cubicBezTo>
                    <a:pt x="20392" y="14232"/>
                    <a:pt x="20206" y="14058"/>
                    <a:pt x="19986" y="13904"/>
                  </a:cubicBezTo>
                  <a:lnTo>
                    <a:pt x="19986" y="8044"/>
                  </a:lnTo>
                  <a:cubicBezTo>
                    <a:pt x="20172" y="7368"/>
                    <a:pt x="20392" y="7039"/>
                    <a:pt x="20611" y="7039"/>
                  </a:cubicBezTo>
                  <a:close/>
                  <a:moveTo>
                    <a:pt x="4575" y="12067"/>
                  </a:moveTo>
                  <a:lnTo>
                    <a:pt x="4575" y="13730"/>
                  </a:lnTo>
                  <a:cubicBezTo>
                    <a:pt x="4432" y="14232"/>
                    <a:pt x="4246" y="14406"/>
                    <a:pt x="4064" y="14406"/>
                  </a:cubicBezTo>
                  <a:cubicBezTo>
                    <a:pt x="3882" y="14406"/>
                    <a:pt x="3806" y="14058"/>
                    <a:pt x="3806" y="13227"/>
                  </a:cubicBezTo>
                  <a:cubicBezTo>
                    <a:pt x="3806" y="12395"/>
                    <a:pt x="3882" y="12067"/>
                    <a:pt x="4102" y="12067"/>
                  </a:cubicBezTo>
                  <a:close/>
                  <a:moveTo>
                    <a:pt x="15888" y="7039"/>
                  </a:moveTo>
                  <a:cubicBezTo>
                    <a:pt x="16256" y="7039"/>
                    <a:pt x="16366" y="7696"/>
                    <a:pt x="16366" y="9050"/>
                  </a:cubicBezTo>
                  <a:lnTo>
                    <a:pt x="16366" y="12395"/>
                  </a:lnTo>
                  <a:cubicBezTo>
                    <a:pt x="16366" y="13730"/>
                    <a:pt x="16256" y="14406"/>
                    <a:pt x="15888" y="14406"/>
                  </a:cubicBezTo>
                  <a:cubicBezTo>
                    <a:pt x="15521" y="14406"/>
                    <a:pt x="15377" y="13730"/>
                    <a:pt x="15377" y="12395"/>
                  </a:cubicBezTo>
                  <a:lnTo>
                    <a:pt x="15377" y="9205"/>
                  </a:lnTo>
                  <a:cubicBezTo>
                    <a:pt x="15377" y="7870"/>
                    <a:pt x="15521" y="7039"/>
                    <a:pt x="15888" y="7039"/>
                  </a:cubicBezTo>
                  <a:close/>
                  <a:moveTo>
                    <a:pt x="0" y="329"/>
                  </a:moveTo>
                  <a:lnTo>
                    <a:pt x="0" y="16572"/>
                  </a:lnTo>
                  <a:lnTo>
                    <a:pt x="659" y="16572"/>
                  </a:lnTo>
                  <a:lnTo>
                    <a:pt x="659" y="9707"/>
                  </a:lnTo>
                  <a:lnTo>
                    <a:pt x="2015" y="9707"/>
                  </a:lnTo>
                  <a:lnTo>
                    <a:pt x="2015" y="16572"/>
                  </a:lnTo>
                  <a:lnTo>
                    <a:pt x="2746" y="16572"/>
                  </a:lnTo>
                  <a:lnTo>
                    <a:pt x="2746" y="329"/>
                  </a:lnTo>
                  <a:lnTo>
                    <a:pt x="2049" y="329"/>
                  </a:lnTo>
                  <a:lnTo>
                    <a:pt x="2049" y="7039"/>
                  </a:lnTo>
                  <a:lnTo>
                    <a:pt x="697" y="7039"/>
                  </a:lnTo>
                  <a:lnTo>
                    <a:pt x="697" y="329"/>
                  </a:lnTo>
                  <a:close/>
                  <a:moveTo>
                    <a:pt x="8128" y="0"/>
                  </a:moveTo>
                  <a:lnTo>
                    <a:pt x="8128" y="16572"/>
                  </a:lnTo>
                  <a:lnTo>
                    <a:pt x="8787" y="16572"/>
                  </a:lnTo>
                  <a:lnTo>
                    <a:pt x="8787" y="8373"/>
                  </a:lnTo>
                  <a:cubicBezTo>
                    <a:pt x="9007" y="7870"/>
                    <a:pt x="9226" y="7542"/>
                    <a:pt x="9480" y="7542"/>
                  </a:cubicBezTo>
                  <a:cubicBezTo>
                    <a:pt x="9628" y="7542"/>
                    <a:pt x="9700" y="7870"/>
                    <a:pt x="9700" y="8373"/>
                  </a:cubicBezTo>
                  <a:lnTo>
                    <a:pt x="9700" y="16572"/>
                  </a:lnTo>
                  <a:lnTo>
                    <a:pt x="10359" y="16572"/>
                  </a:lnTo>
                  <a:lnTo>
                    <a:pt x="10359" y="8044"/>
                  </a:lnTo>
                  <a:cubicBezTo>
                    <a:pt x="10359" y="5859"/>
                    <a:pt x="10215" y="4525"/>
                    <a:pt x="9776" y="4525"/>
                  </a:cubicBezTo>
                  <a:cubicBezTo>
                    <a:pt x="9408" y="4680"/>
                    <a:pt x="9079" y="5028"/>
                    <a:pt x="8787" y="5685"/>
                  </a:cubicBezTo>
                  <a:lnTo>
                    <a:pt x="8787" y="503"/>
                  </a:lnTo>
                  <a:lnTo>
                    <a:pt x="8128" y="0"/>
                  </a:lnTo>
                  <a:close/>
                  <a:moveTo>
                    <a:pt x="10908" y="4854"/>
                  </a:moveTo>
                  <a:lnTo>
                    <a:pt x="10908" y="16572"/>
                  </a:lnTo>
                  <a:lnTo>
                    <a:pt x="11605" y="16572"/>
                  </a:lnTo>
                  <a:lnTo>
                    <a:pt x="11605" y="4854"/>
                  </a:lnTo>
                  <a:close/>
                  <a:moveTo>
                    <a:pt x="18854" y="4525"/>
                  </a:moveTo>
                  <a:cubicBezTo>
                    <a:pt x="18596" y="4854"/>
                    <a:pt x="18377" y="5531"/>
                    <a:pt x="18157" y="6033"/>
                  </a:cubicBezTo>
                  <a:lnTo>
                    <a:pt x="18123" y="4854"/>
                  </a:lnTo>
                  <a:lnTo>
                    <a:pt x="17536" y="4854"/>
                  </a:lnTo>
                  <a:lnTo>
                    <a:pt x="17536" y="16572"/>
                  </a:lnTo>
                  <a:lnTo>
                    <a:pt x="18233" y="16572"/>
                  </a:lnTo>
                  <a:lnTo>
                    <a:pt x="18233" y="9050"/>
                  </a:lnTo>
                  <a:cubicBezTo>
                    <a:pt x="18453" y="8373"/>
                    <a:pt x="18672" y="7696"/>
                    <a:pt x="18926" y="7368"/>
                  </a:cubicBezTo>
                  <a:lnTo>
                    <a:pt x="18854" y="4525"/>
                  </a:lnTo>
                  <a:close/>
                  <a:moveTo>
                    <a:pt x="4174" y="4525"/>
                  </a:moveTo>
                  <a:cubicBezTo>
                    <a:pt x="3844" y="4525"/>
                    <a:pt x="3553" y="4680"/>
                    <a:pt x="3257" y="5182"/>
                  </a:cubicBezTo>
                  <a:lnTo>
                    <a:pt x="3333" y="7368"/>
                  </a:lnTo>
                  <a:cubicBezTo>
                    <a:pt x="3587" y="7039"/>
                    <a:pt x="3806" y="7039"/>
                    <a:pt x="4064" y="7039"/>
                  </a:cubicBezTo>
                  <a:cubicBezTo>
                    <a:pt x="4503" y="7039"/>
                    <a:pt x="4575" y="7368"/>
                    <a:pt x="4575" y="8702"/>
                  </a:cubicBezTo>
                  <a:lnTo>
                    <a:pt x="4575" y="10056"/>
                  </a:lnTo>
                  <a:lnTo>
                    <a:pt x="3954" y="10056"/>
                  </a:lnTo>
                  <a:cubicBezTo>
                    <a:pt x="3405" y="10056"/>
                    <a:pt x="3147" y="10887"/>
                    <a:pt x="3147" y="13401"/>
                  </a:cubicBezTo>
                  <a:cubicBezTo>
                    <a:pt x="3147" y="15412"/>
                    <a:pt x="3367" y="16746"/>
                    <a:pt x="3844" y="16746"/>
                  </a:cubicBezTo>
                  <a:cubicBezTo>
                    <a:pt x="4136" y="16746"/>
                    <a:pt x="4394" y="16418"/>
                    <a:pt x="4651" y="15741"/>
                  </a:cubicBezTo>
                  <a:lnTo>
                    <a:pt x="4685" y="16572"/>
                  </a:lnTo>
                  <a:lnTo>
                    <a:pt x="5234" y="16572"/>
                  </a:lnTo>
                  <a:lnTo>
                    <a:pt x="5234" y="8702"/>
                  </a:lnTo>
                  <a:cubicBezTo>
                    <a:pt x="5234" y="5859"/>
                    <a:pt x="4981" y="4525"/>
                    <a:pt x="4174" y="4525"/>
                  </a:cubicBezTo>
                  <a:close/>
                  <a:moveTo>
                    <a:pt x="6738" y="4525"/>
                  </a:moveTo>
                  <a:cubicBezTo>
                    <a:pt x="6003" y="4525"/>
                    <a:pt x="5750" y="5685"/>
                    <a:pt x="5750" y="8044"/>
                  </a:cubicBezTo>
                  <a:cubicBezTo>
                    <a:pt x="5750" y="10210"/>
                    <a:pt x="5859" y="11061"/>
                    <a:pt x="6480" y="11719"/>
                  </a:cubicBezTo>
                  <a:cubicBezTo>
                    <a:pt x="6920" y="12067"/>
                    <a:pt x="6958" y="12395"/>
                    <a:pt x="6958" y="13227"/>
                  </a:cubicBezTo>
                  <a:cubicBezTo>
                    <a:pt x="6958" y="14058"/>
                    <a:pt x="6920" y="14406"/>
                    <a:pt x="6628" y="14406"/>
                  </a:cubicBezTo>
                  <a:cubicBezTo>
                    <a:pt x="6333" y="14406"/>
                    <a:pt x="6079" y="14232"/>
                    <a:pt x="5821" y="13904"/>
                  </a:cubicBezTo>
                  <a:lnTo>
                    <a:pt x="5712" y="16069"/>
                  </a:lnTo>
                  <a:cubicBezTo>
                    <a:pt x="6003" y="16572"/>
                    <a:pt x="6333" y="16746"/>
                    <a:pt x="6628" y="16746"/>
                  </a:cubicBezTo>
                  <a:cubicBezTo>
                    <a:pt x="7431" y="16746"/>
                    <a:pt x="7617" y="15567"/>
                    <a:pt x="7617" y="13053"/>
                  </a:cubicBezTo>
                  <a:cubicBezTo>
                    <a:pt x="7617" y="10713"/>
                    <a:pt x="7541" y="10210"/>
                    <a:pt x="6810" y="9379"/>
                  </a:cubicBezTo>
                  <a:cubicBezTo>
                    <a:pt x="6409" y="9050"/>
                    <a:pt x="6409" y="8702"/>
                    <a:pt x="6409" y="8044"/>
                  </a:cubicBezTo>
                  <a:cubicBezTo>
                    <a:pt x="6409" y="7194"/>
                    <a:pt x="6480" y="7039"/>
                    <a:pt x="6772" y="7039"/>
                  </a:cubicBezTo>
                  <a:cubicBezTo>
                    <a:pt x="6992" y="7039"/>
                    <a:pt x="7249" y="7039"/>
                    <a:pt x="7507" y="7368"/>
                  </a:cubicBezTo>
                  <a:lnTo>
                    <a:pt x="7541" y="5028"/>
                  </a:lnTo>
                  <a:cubicBezTo>
                    <a:pt x="7287" y="4680"/>
                    <a:pt x="7030" y="4525"/>
                    <a:pt x="6738" y="4525"/>
                  </a:cubicBezTo>
                  <a:close/>
                  <a:moveTo>
                    <a:pt x="13434" y="329"/>
                  </a:moveTo>
                  <a:cubicBezTo>
                    <a:pt x="12521" y="329"/>
                    <a:pt x="12116" y="2011"/>
                    <a:pt x="12116" y="5028"/>
                  </a:cubicBezTo>
                  <a:lnTo>
                    <a:pt x="12116" y="12067"/>
                  </a:lnTo>
                  <a:cubicBezTo>
                    <a:pt x="12116" y="15064"/>
                    <a:pt x="12521" y="16746"/>
                    <a:pt x="13434" y="16746"/>
                  </a:cubicBezTo>
                  <a:cubicBezTo>
                    <a:pt x="13764" y="16746"/>
                    <a:pt x="14093" y="16572"/>
                    <a:pt x="14423" y="16244"/>
                  </a:cubicBezTo>
                  <a:lnTo>
                    <a:pt x="14313" y="13556"/>
                  </a:lnTo>
                  <a:cubicBezTo>
                    <a:pt x="14021" y="13730"/>
                    <a:pt x="13730" y="13904"/>
                    <a:pt x="13434" y="14058"/>
                  </a:cubicBezTo>
                  <a:cubicBezTo>
                    <a:pt x="12961" y="14058"/>
                    <a:pt x="12813" y="13227"/>
                    <a:pt x="12813" y="11564"/>
                  </a:cubicBezTo>
                  <a:lnTo>
                    <a:pt x="12813" y="5531"/>
                  </a:lnTo>
                  <a:cubicBezTo>
                    <a:pt x="12813" y="3674"/>
                    <a:pt x="12995" y="3017"/>
                    <a:pt x="13434" y="3017"/>
                  </a:cubicBezTo>
                  <a:cubicBezTo>
                    <a:pt x="13730" y="3017"/>
                    <a:pt x="14021" y="3171"/>
                    <a:pt x="14313" y="3519"/>
                  </a:cubicBezTo>
                  <a:lnTo>
                    <a:pt x="14423" y="832"/>
                  </a:lnTo>
                  <a:cubicBezTo>
                    <a:pt x="14093" y="503"/>
                    <a:pt x="13764" y="329"/>
                    <a:pt x="13434" y="329"/>
                  </a:cubicBezTo>
                  <a:close/>
                  <a:moveTo>
                    <a:pt x="15888" y="4525"/>
                  </a:moveTo>
                  <a:cubicBezTo>
                    <a:pt x="14972" y="4525"/>
                    <a:pt x="14718" y="6691"/>
                    <a:pt x="14718" y="9205"/>
                  </a:cubicBezTo>
                  <a:lnTo>
                    <a:pt x="14718" y="12221"/>
                  </a:lnTo>
                  <a:cubicBezTo>
                    <a:pt x="14718" y="14561"/>
                    <a:pt x="14972" y="16746"/>
                    <a:pt x="15888" y="16746"/>
                  </a:cubicBezTo>
                  <a:cubicBezTo>
                    <a:pt x="16805" y="16746"/>
                    <a:pt x="17059" y="14561"/>
                    <a:pt x="17059" y="12067"/>
                  </a:cubicBezTo>
                  <a:lnTo>
                    <a:pt x="17059" y="9205"/>
                  </a:lnTo>
                  <a:cubicBezTo>
                    <a:pt x="17059" y="6865"/>
                    <a:pt x="16805" y="4525"/>
                    <a:pt x="15888" y="4525"/>
                  </a:cubicBezTo>
                  <a:close/>
                  <a:moveTo>
                    <a:pt x="20755" y="4680"/>
                  </a:moveTo>
                  <a:cubicBezTo>
                    <a:pt x="20464" y="4680"/>
                    <a:pt x="20172" y="5028"/>
                    <a:pt x="19914" y="5859"/>
                  </a:cubicBezTo>
                  <a:lnTo>
                    <a:pt x="19876" y="4854"/>
                  </a:lnTo>
                  <a:lnTo>
                    <a:pt x="19327" y="4854"/>
                  </a:lnTo>
                  <a:lnTo>
                    <a:pt x="19327" y="21600"/>
                  </a:lnTo>
                  <a:lnTo>
                    <a:pt x="19986" y="21271"/>
                  </a:lnTo>
                  <a:lnTo>
                    <a:pt x="19986" y="16418"/>
                  </a:lnTo>
                  <a:cubicBezTo>
                    <a:pt x="20244" y="16746"/>
                    <a:pt x="20464" y="16746"/>
                    <a:pt x="20721" y="16746"/>
                  </a:cubicBezTo>
                  <a:cubicBezTo>
                    <a:pt x="20751" y="16804"/>
                    <a:pt x="20785" y="16824"/>
                    <a:pt x="20818" y="16824"/>
                  </a:cubicBezTo>
                  <a:cubicBezTo>
                    <a:pt x="20899" y="16824"/>
                    <a:pt x="20983" y="16708"/>
                    <a:pt x="21085" y="16572"/>
                  </a:cubicBezTo>
                  <a:cubicBezTo>
                    <a:pt x="21194" y="16418"/>
                    <a:pt x="21304" y="16069"/>
                    <a:pt x="21380" y="15741"/>
                  </a:cubicBezTo>
                  <a:cubicBezTo>
                    <a:pt x="21452" y="15238"/>
                    <a:pt x="21524" y="14735"/>
                    <a:pt x="21562" y="14232"/>
                  </a:cubicBezTo>
                  <a:cubicBezTo>
                    <a:pt x="21600" y="13730"/>
                    <a:pt x="21600" y="13227"/>
                    <a:pt x="21600" y="12569"/>
                  </a:cubicBezTo>
                  <a:lnTo>
                    <a:pt x="21600" y="8702"/>
                  </a:lnTo>
                  <a:cubicBezTo>
                    <a:pt x="21600" y="6033"/>
                    <a:pt x="21304" y="4680"/>
                    <a:pt x="20755" y="46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69" name="Google Shape;250;p71"/>
            <p:cNvSpPr/>
            <p:nvPr/>
          </p:nvSpPr>
          <p:spPr>
            <a:xfrm>
              <a:off x="1223280" y="2691000"/>
              <a:ext cx="264600" cy="348480"/>
            </a:xfrm>
            <a:custGeom>
              <a:avLst/>
              <a:gdLst>
                <a:gd name="textAreaLeft" fmla="*/ 0 w 264600"/>
                <a:gd name="textAreaRight" fmla="*/ 264960 w 264600"/>
                <a:gd name="textAreaTop" fmla="*/ 0 h 348480"/>
                <a:gd name="textAreaBottom" fmla="*/ 348840 h 348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3639"/>
                  </a:lnTo>
                  <a:lnTo>
                    <a:pt x="8073" y="3639"/>
                  </a:lnTo>
                  <a:lnTo>
                    <a:pt x="8073" y="21600"/>
                  </a:lnTo>
                  <a:lnTo>
                    <a:pt x="13527" y="21600"/>
                  </a:lnTo>
                  <a:lnTo>
                    <a:pt x="13527" y="3639"/>
                  </a:lnTo>
                  <a:lnTo>
                    <a:pt x="21600" y="363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0" name="Google Shape;251;p71"/>
            <p:cNvSpPr/>
            <p:nvPr/>
          </p:nvSpPr>
          <p:spPr>
            <a:xfrm>
              <a:off x="1433880" y="2779560"/>
              <a:ext cx="209160" cy="26532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265320"/>
                <a:gd name="textAreaBottom" fmla="*/ 265680 h 265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1208" y="4277"/>
                  </a:moveTo>
                  <a:cubicBezTo>
                    <a:pt x="14432" y="4277"/>
                    <a:pt x="15259" y="5634"/>
                    <a:pt x="15259" y="7625"/>
                  </a:cubicBezTo>
                  <a:lnTo>
                    <a:pt x="15259" y="8628"/>
                  </a:lnTo>
                  <a:lnTo>
                    <a:pt x="6712" y="8628"/>
                  </a:lnTo>
                  <a:lnTo>
                    <a:pt x="6712" y="7625"/>
                  </a:lnTo>
                  <a:cubicBezTo>
                    <a:pt x="6712" y="5634"/>
                    <a:pt x="7900" y="4277"/>
                    <a:pt x="11208" y="4277"/>
                  </a:cubicBezTo>
                  <a:close/>
                  <a:moveTo>
                    <a:pt x="11123" y="0"/>
                  </a:moveTo>
                  <a:cubicBezTo>
                    <a:pt x="2577" y="0"/>
                    <a:pt x="0" y="3710"/>
                    <a:pt x="0" y="8127"/>
                  </a:cubicBezTo>
                  <a:lnTo>
                    <a:pt x="0" y="13613"/>
                  </a:lnTo>
                  <a:cubicBezTo>
                    <a:pt x="0" y="18606"/>
                    <a:pt x="2937" y="21600"/>
                    <a:pt x="11304" y="21600"/>
                  </a:cubicBezTo>
                  <a:cubicBezTo>
                    <a:pt x="14708" y="21600"/>
                    <a:pt x="18016" y="21172"/>
                    <a:pt x="21133" y="20317"/>
                  </a:cubicBezTo>
                  <a:lnTo>
                    <a:pt x="20126" y="16393"/>
                  </a:lnTo>
                  <a:cubicBezTo>
                    <a:pt x="17465" y="17035"/>
                    <a:pt x="14708" y="17323"/>
                    <a:pt x="11951" y="17323"/>
                  </a:cubicBezTo>
                  <a:cubicBezTo>
                    <a:pt x="7900" y="17323"/>
                    <a:pt x="6712" y="16393"/>
                    <a:pt x="6712" y="13901"/>
                  </a:cubicBezTo>
                  <a:lnTo>
                    <a:pt x="6712" y="12832"/>
                  </a:lnTo>
                  <a:lnTo>
                    <a:pt x="21600" y="12832"/>
                  </a:lnTo>
                  <a:lnTo>
                    <a:pt x="21600" y="8341"/>
                  </a:lnTo>
                  <a:cubicBezTo>
                    <a:pt x="21600" y="3924"/>
                    <a:pt x="19670" y="0"/>
                    <a:pt x="1112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1" name="Google Shape;252;p71"/>
            <p:cNvSpPr/>
            <p:nvPr/>
          </p:nvSpPr>
          <p:spPr>
            <a:xfrm>
              <a:off x="1683360" y="2779560"/>
              <a:ext cx="133560" cy="259920"/>
            </a:xfrm>
            <a:custGeom>
              <a:avLst/>
              <a:gdLst>
                <a:gd name="textAreaLeft" fmla="*/ 0 w 133560"/>
                <a:gd name="textAreaRight" fmla="*/ 133920 w 133560"/>
                <a:gd name="textAreaTop" fmla="*/ 0 h 259920"/>
                <a:gd name="textAreaBottom" fmla="*/ 260280 h 259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20454" y="0"/>
                  </a:moveTo>
                  <a:cubicBezTo>
                    <a:pt x="16566" y="655"/>
                    <a:pt x="12960" y="1603"/>
                    <a:pt x="9504" y="2769"/>
                  </a:cubicBezTo>
                  <a:lnTo>
                    <a:pt x="8790" y="436"/>
                  </a:lnTo>
                  <a:lnTo>
                    <a:pt x="0" y="436"/>
                  </a:lnTo>
                  <a:lnTo>
                    <a:pt x="0" y="21600"/>
                  </a:lnTo>
                  <a:lnTo>
                    <a:pt x="10518" y="21600"/>
                  </a:lnTo>
                  <a:lnTo>
                    <a:pt x="10518" y="7997"/>
                  </a:lnTo>
                  <a:cubicBezTo>
                    <a:pt x="13974" y="6764"/>
                    <a:pt x="17712" y="5748"/>
                    <a:pt x="21600" y="4876"/>
                  </a:cubicBezTo>
                  <a:lnTo>
                    <a:pt x="2045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2" name="Google Shape;253;p71"/>
            <p:cNvSpPr/>
            <p:nvPr/>
          </p:nvSpPr>
          <p:spPr>
            <a:xfrm>
              <a:off x="1842120" y="2779560"/>
              <a:ext cx="133560" cy="259920"/>
            </a:xfrm>
            <a:custGeom>
              <a:avLst/>
              <a:gdLst>
                <a:gd name="textAreaLeft" fmla="*/ 0 w 133560"/>
                <a:gd name="textAreaRight" fmla="*/ 133920 w 133560"/>
                <a:gd name="textAreaTop" fmla="*/ 0 h 259920"/>
                <a:gd name="textAreaBottom" fmla="*/ 260280 h 259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20586" y="0"/>
                  </a:moveTo>
                  <a:cubicBezTo>
                    <a:pt x="16698" y="655"/>
                    <a:pt x="12960" y="1603"/>
                    <a:pt x="9504" y="2769"/>
                  </a:cubicBezTo>
                  <a:lnTo>
                    <a:pt x="8790" y="436"/>
                  </a:lnTo>
                  <a:lnTo>
                    <a:pt x="0" y="436"/>
                  </a:lnTo>
                  <a:lnTo>
                    <a:pt x="0" y="21600"/>
                  </a:lnTo>
                  <a:lnTo>
                    <a:pt x="10518" y="21600"/>
                  </a:lnTo>
                  <a:lnTo>
                    <a:pt x="10518" y="7997"/>
                  </a:lnTo>
                  <a:cubicBezTo>
                    <a:pt x="13957" y="6764"/>
                    <a:pt x="17712" y="5748"/>
                    <a:pt x="21600" y="4876"/>
                  </a:cubicBezTo>
                  <a:lnTo>
                    <a:pt x="2058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3" name="Google Shape;254;p71"/>
            <p:cNvSpPr/>
            <p:nvPr/>
          </p:nvSpPr>
          <p:spPr>
            <a:xfrm>
              <a:off x="1990080" y="2779560"/>
              <a:ext cx="203040" cy="265320"/>
            </a:xfrm>
            <a:custGeom>
              <a:avLst/>
              <a:gdLst>
                <a:gd name="textAreaLeft" fmla="*/ 0 w 203040"/>
                <a:gd name="textAreaRight" fmla="*/ 203400 w 203040"/>
                <a:gd name="textAreaTop" fmla="*/ 0 h 265320"/>
                <a:gd name="textAreaBottom" fmla="*/ 265680 h 265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4691" y="13333"/>
                  </a:moveTo>
                  <a:lnTo>
                    <a:pt x="14691" y="16393"/>
                  </a:lnTo>
                  <a:cubicBezTo>
                    <a:pt x="13074" y="17109"/>
                    <a:pt x="11281" y="17463"/>
                    <a:pt x="9477" y="17463"/>
                  </a:cubicBezTo>
                  <a:cubicBezTo>
                    <a:pt x="7302" y="17463"/>
                    <a:pt x="6734" y="16969"/>
                    <a:pt x="6734" y="15398"/>
                  </a:cubicBezTo>
                  <a:cubicBezTo>
                    <a:pt x="6734" y="13827"/>
                    <a:pt x="7302" y="13333"/>
                    <a:pt x="9576" y="13333"/>
                  </a:cubicBezTo>
                  <a:close/>
                  <a:moveTo>
                    <a:pt x="10428" y="0"/>
                  </a:moveTo>
                  <a:cubicBezTo>
                    <a:pt x="7204" y="0"/>
                    <a:pt x="3979" y="362"/>
                    <a:pt x="951" y="1004"/>
                  </a:cubicBezTo>
                  <a:lnTo>
                    <a:pt x="1804" y="4993"/>
                  </a:lnTo>
                  <a:cubicBezTo>
                    <a:pt x="4263" y="4565"/>
                    <a:pt x="6821" y="4351"/>
                    <a:pt x="9379" y="4351"/>
                  </a:cubicBezTo>
                  <a:cubicBezTo>
                    <a:pt x="13839" y="4351"/>
                    <a:pt x="14691" y="5133"/>
                    <a:pt x="14691" y="7411"/>
                  </a:cubicBezTo>
                  <a:lnTo>
                    <a:pt x="14691" y="9624"/>
                  </a:lnTo>
                  <a:lnTo>
                    <a:pt x="8056" y="9624"/>
                  </a:lnTo>
                  <a:cubicBezTo>
                    <a:pt x="2470" y="9624"/>
                    <a:pt x="0" y="11195"/>
                    <a:pt x="0" y="15472"/>
                  </a:cubicBezTo>
                  <a:cubicBezTo>
                    <a:pt x="0" y="19034"/>
                    <a:pt x="2186" y="21600"/>
                    <a:pt x="7204" y="21600"/>
                  </a:cubicBezTo>
                  <a:cubicBezTo>
                    <a:pt x="10144" y="21600"/>
                    <a:pt x="12986" y="20958"/>
                    <a:pt x="15446" y="19749"/>
                  </a:cubicBezTo>
                  <a:lnTo>
                    <a:pt x="15916" y="21172"/>
                  </a:lnTo>
                  <a:lnTo>
                    <a:pt x="21600" y="21172"/>
                  </a:lnTo>
                  <a:lnTo>
                    <a:pt x="21600" y="7485"/>
                  </a:lnTo>
                  <a:cubicBezTo>
                    <a:pt x="21600" y="2287"/>
                    <a:pt x="19042" y="0"/>
                    <a:pt x="1042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4" name="Google Shape;255;p71"/>
            <p:cNvSpPr/>
            <p:nvPr/>
          </p:nvSpPr>
          <p:spPr>
            <a:xfrm>
              <a:off x="2220480" y="2670120"/>
              <a:ext cx="178920" cy="369720"/>
            </a:xfrm>
            <a:custGeom>
              <a:avLst/>
              <a:gdLst>
                <a:gd name="textAreaLeft" fmla="*/ 0 w 178920"/>
                <a:gd name="textAreaRight" fmla="*/ 179280 w 178920"/>
                <a:gd name="textAreaTop" fmla="*/ 0 h 369720"/>
                <a:gd name="textAreaBottom" fmla="*/ 370080 h 369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4941" y="0"/>
                  </a:moveTo>
                  <a:cubicBezTo>
                    <a:pt x="7948" y="0"/>
                    <a:pt x="4947" y="1536"/>
                    <a:pt x="4947" y="4660"/>
                  </a:cubicBezTo>
                  <a:lnTo>
                    <a:pt x="4947" y="6704"/>
                  </a:lnTo>
                  <a:lnTo>
                    <a:pt x="0" y="6704"/>
                  </a:lnTo>
                  <a:lnTo>
                    <a:pt x="0" y="9675"/>
                  </a:lnTo>
                  <a:lnTo>
                    <a:pt x="4947" y="9675"/>
                  </a:lnTo>
                  <a:lnTo>
                    <a:pt x="4947" y="21600"/>
                  </a:lnTo>
                  <a:lnTo>
                    <a:pt x="12784" y="21600"/>
                  </a:lnTo>
                  <a:lnTo>
                    <a:pt x="12784" y="9675"/>
                  </a:lnTo>
                  <a:lnTo>
                    <a:pt x="20310" y="9675"/>
                  </a:lnTo>
                  <a:lnTo>
                    <a:pt x="20732" y="6704"/>
                  </a:lnTo>
                  <a:lnTo>
                    <a:pt x="12784" y="6704"/>
                  </a:lnTo>
                  <a:lnTo>
                    <a:pt x="12784" y="4861"/>
                  </a:lnTo>
                  <a:cubicBezTo>
                    <a:pt x="12784" y="3739"/>
                    <a:pt x="13218" y="3071"/>
                    <a:pt x="16330" y="3071"/>
                  </a:cubicBezTo>
                  <a:cubicBezTo>
                    <a:pt x="17843" y="3071"/>
                    <a:pt x="19343" y="3172"/>
                    <a:pt x="20844" y="3325"/>
                  </a:cubicBezTo>
                  <a:lnTo>
                    <a:pt x="21600" y="461"/>
                  </a:lnTo>
                  <a:cubicBezTo>
                    <a:pt x="19442" y="154"/>
                    <a:pt x="17198" y="0"/>
                    <a:pt x="1494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5" name="Google Shape;256;p71"/>
            <p:cNvSpPr/>
            <p:nvPr/>
          </p:nvSpPr>
          <p:spPr>
            <a:xfrm>
              <a:off x="2406600" y="2779560"/>
              <a:ext cx="226080" cy="265320"/>
            </a:xfrm>
            <a:custGeom>
              <a:avLst/>
              <a:gdLst>
                <a:gd name="textAreaLeft" fmla="*/ 0 w 226080"/>
                <a:gd name="textAreaRight" fmla="*/ 226440 w 226080"/>
                <a:gd name="textAreaTop" fmla="*/ 0 h 265320"/>
                <a:gd name="textAreaBottom" fmla="*/ 265680 h 265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805" y="4417"/>
                  </a:moveTo>
                  <a:cubicBezTo>
                    <a:pt x="14122" y="4417"/>
                    <a:pt x="15398" y="5700"/>
                    <a:pt x="15398" y="8053"/>
                  </a:cubicBezTo>
                  <a:lnTo>
                    <a:pt x="15398" y="13613"/>
                  </a:lnTo>
                  <a:cubicBezTo>
                    <a:pt x="15398" y="15900"/>
                    <a:pt x="14122" y="17183"/>
                    <a:pt x="10805" y="17183"/>
                  </a:cubicBezTo>
                  <a:cubicBezTo>
                    <a:pt x="7488" y="17183"/>
                    <a:pt x="6212" y="15900"/>
                    <a:pt x="6212" y="13613"/>
                  </a:cubicBezTo>
                  <a:lnTo>
                    <a:pt x="6212" y="7987"/>
                  </a:lnTo>
                  <a:cubicBezTo>
                    <a:pt x="6212" y="5700"/>
                    <a:pt x="7488" y="4417"/>
                    <a:pt x="10805" y="4417"/>
                  </a:cubicBezTo>
                  <a:close/>
                  <a:moveTo>
                    <a:pt x="10805" y="0"/>
                  </a:moveTo>
                  <a:cubicBezTo>
                    <a:pt x="2296" y="0"/>
                    <a:pt x="0" y="3924"/>
                    <a:pt x="0" y="8201"/>
                  </a:cubicBezTo>
                  <a:lnTo>
                    <a:pt x="0" y="13399"/>
                  </a:lnTo>
                  <a:cubicBezTo>
                    <a:pt x="0" y="17676"/>
                    <a:pt x="2296" y="21600"/>
                    <a:pt x="10805" y="21600"/>
                  </a:cubicBezTo>
                  <a:cubicBezTo>
                    <a:pt x="19304" y="21600"/>
                    <a:pt x="21600" y="17676"/>
                    <a:pt x="21600" y="13399"/>
                  </a:cubicBezTo>
                  <a:lnTo>
                    <a:pt x="21600" y="8201"/>
                  </a:lnTo>
                  <a:cubicBezTo>
                    <a:pt x="21600" y="3924"/>
                    <a:pt x="19304" y="0"/>
                    <a:pt x="1080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6" name="Google Shape;257;p71"/>
            <p:cNvSpPr/>
            <p:nvPr/>
          </p:nvSpPr>
          <p:spPr>
            <a:xfrm>
              <a:off x="2666160" y="2779560"/>
              <a:ext cx="133560" cy="259920"/>
            </a:xfrm>
            <a:custGeom>
              <a:avLst/>
              <a:gdLst>
                <a:gd name="textAreaLeft" fmla="*/ 0 w 133560"/>
                <a:gd name="textAreaRight" fmla="*/ 133920 w 133560"/>
                <a:gd name="textAreaTop" fmla="*/ 0 h 259920"/>
                <a:gd name="textAreaBottom" fmla="*/ 260280 h 259920"/>
              </a:gdLst>
              <a:ahLst/>
              <a:rect l="textAreaLeft" t="textAreaTop" r="textAreaRight" b="textAreaBottom"/>
              <a:pathLst>
                <a:path w="21600" h="21600">
                  <a:moveTo>
                    <a:pt x="20586" y="0"/>
                  </a:moveTo>
                  <a:cubicBezTo>
                    <a:pt x="16698" y="655"/>
                    <a:pt x="12960" y="1603"/>
                    <a:pt x="9637" y="2769"/>
                  </a:cubicBezTo>
                  <a:lnTo>
                    <a:pt x="8922" y="436"/>
                  </a:lnTo>
                  <a:lnTo>
                    <a:pt x="0" y="436"/>
                  </a:lnTo>
                  <a:lnTo>
                    <a:pt x="0" y="21600"/>
                  </a:lnTo>
                  <a:lnTo>
                    <a:pt x="10501" y="21600"/>
                  </a:lnTo>
                  <a:lnTo>
                    <a:pt x="10501" y="7997"/>
                  </a:lnTo>
                  <a:cubicBezTo>
                    <a:pt x="14106" y="6764"/>
                    <a:pt x="17845" y="5748"/>
                    <a:pt x="21600" y="4876"/>
                  </a:cubicBezTo>
                  <a:lnTo>
                    <a:pt x="2058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7" name="Google Shape;258;p71"/>
            <p:cNvSpPr/>
            <p:nvPr/>
          </p:nvSpPr>
          <p:spPr>
            <a:xfrm>
              <a:off x="2826000" y="2779200"/>
              <a:ext cx="371520" cy="260280"/>
            </a:xfrm>
            <a:custGeom>
              <a:avLst/>
              <a:gdLst>
                <a:gd name="textAreaLeft" fmla="*/ 0 w 371520"/>
                <a:gd name="textAreaRight" fmla="*/ 371880 w 371520"/>
                <a:gd name="textAreaTop" fmla="*/ 0 h 260280"/>
                <a:gd name="textAreaBottom" fmla="*/ 260640 h 260280"/>
              </a:gdLst>
              <a:ahLst/>
              <a:rect l="textAreaLeft" t="textAreaTop" r="textAreaRight" b="textAreaBottom"/>
              <a:pathLst>
                <a:path w="21600" h="21600">
                  <a:moveTo>
                    <a:pt x="9554" y="0"/>
                  </a:moveTo>
                  <a:cubicBezTo>
                    <a:pt x="9458" y="0"/>
                    <a:pt x="9362" y="8"/>
                    <a:pt x="9273" y="17"/>
                  </a:cubicBezTo>
                  <a:cubicBezTo>
                    <a:pt x="7150" y="168"/>
                    <a:pt x="5129" y="964"/>
                    <a:pt x="3210" y="2272"/>
                  </a:cubicBezTo>
                  <a:lnTo>
                    <a:pt x="2846" y="453"/>
                  </a:lnTo>
                  <a:lnTo>
                    <a:pt x="0" y="453"/>
                  </a:lnTo>
                  <a:lnTo>
                    <a:pt x="0" y="21600"/>
                  </a:lnTo>
                  <a:lnTo>
                    <a:pt x="3731" y="21600"/>
                  </a:lnTo>
                  <a:lnTo>
                    <a:pt x="3731" y="6993"/>
                  </a:lnTo>
                  <a:cubicBezTo>
                    <a:pt x="4974" y="5979"/>
                    <a:pt x="6319" y="5392"/>
                    <a:pt x="7664" y="5174"/>
                  </a:cubicBezTo>
                  <a:cubicBezTo>
                    <a:pt x="8549" y="5174"/>
                    <a:pt x="8908" y="5761"/>
                    <a:pt x="8908" y="6851"/>
                  </a:cubicBezTo>
                  <a:lnTo>
                    <a:pt x="8908" y="21600"/>
                  </a:lnTo>
                  <a:lnTo>
                    <a:pt x="12692" y="21600"/>
                  </a:lnTo>
                  <a:lnTo>
                    <a:pt x="12692" y="6993"/>
                  </a:lnTo>
                  <a:cubicBezTo>
                    <a:pt x="13882" y="5979"/>
                    <a:pt x="15227" y="5392"/>
                    <a:pt x="16626" y="5174"/>
                  </a:cubicBezTo>
                  <a:cubicBezTo>
                    <a:pt x="17457" y="5174"/>
                    <a:pt x="17822" y="5761"/>
                    <a:pt x="17822" y="6851"/>
                  </a:cubicBezTo>
                  <a:lnTo>
                    <a:pt x="17822" y="21600"/>
                  </a:lnTo>
                  <a:lnTo>
                    <a:pt x="21600" y="21600"/>
                  </a:lnTo>
                  <a:lnTo>
                    <a:pt x="21600" y="6264"/>
                  </a:lnTo>
                  <a:cubicBezTo>
                    <a:pt x="21600" y="2490"/>
                    <a:pt x="20721" y="17"/>
                    <a:pt x="18180" y="17"/>
                  </a:cubicBezTo>
                  <a:cubicBezTo>
                    <a:pt x="16058" y="168"/>
                    <a:pt x="13989" y="964"/>
                    <a:pt x="12124" y="2272"/>
                  </a:cubicBezTo>
                  <a:cubicBezTo>
                    <a:pt x="11861" y="1543"/>
                    <a:pt x="11449" y="964"/>
                    <a:pt x="10929" y="528"/>
                  </a:cubicBezTo>
                  <a:cubicBezTo>
                    <a:pt x="10540" y="159"/>
                    <a:pt x="10038" y="0"/>
                    <a:pt x="955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8" name="Google Shape;259;p71"/>
            <p:cNvSpPr/>
            <p:nvPr/>
          </p:nvSpPr>
          <p:spPr>
            <a:xfrm>
              <a:off x="613440" y="2652480"/>
              <a:ext cx="182520" cy="311040"/>
            </a:xfrm>
            <a:custGeom>
              <a:avLst/>
              <a:gdLst>
                <a:gd name="textAreaLeft" fmla="*/ 0 w 182520"/>
                <a:gd name="textAreaRight" fmla="*/ 182880 w 182520"/>
                <a:gd name="textAreaTop" fmla="*/ 0 h 311040"/>
                <a:gd name="textAreaBottom" fmla="*/ 311400 h 311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7240"/>
                  </a:lnTo>
                  <a:lnTo>
                    <a:pt x="21600" y="21600"/>
                  </a:lnTo>
                  <a:lnTo>
                    <a:pt x="0" y="1441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79" name="Google Shape;260;p71"/>
            <p:cNvSpPr/>
            <p:nvPr/>
          </p:nvSpPr>
          <p:spPr>
            <a:xfrm>
              <a:off x="816840" y="2652480"/>
              <a:ext cx="182520" cy="311040"/>
            </a:xfrm>
            <a:custGeom>
              <a:avLst/>
              <a:gdLst>
                <a:gd name="textAreaLeft" fmla="*/ 0 w 182520"/>
                <a:gd name="textAreaRight" fmla="*/ 182880 w 182520"/>
                <a:gd name="textAreaTop" fmla="*/ 0 h 311040"/>
                <a:gd name="textAreaBottom" fmla="*/ 311400 h 311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7240"/>
                  </a:moveTo>
                  <a:lnTo>
                    <a:pt x="0" y="21600"/>
                  </a:lnTo>
                  <a:lnTo>
                    <a:pt x="21600" y="144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040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0" name="Google Shape;261;p71"/>
            <p:cNvSpPr/>
            <p:nvPr/>
          </p:nvSpPr>
          <p:spPr>
            <a:xfrm>
              <a:off x="411120" y="2536560"/>
              <a:ext cx="182520" cy="311040"/>
            </a:xfrm>
            <a:custGeom>
              <a:avLst/>
              <a:gdLst>
                <a:gd name="textAreaLeft" fmla="*/ 0 w 182520"/>
                <a:gd name="textAreaRight" fmla="*/ 182880 w 182520"/>
                <a:gd name="textAreaTop" fmla="*/ 0 h 311040"/>
                <a:gd name="textAreaBottom" fmla="*/ 311400 h 311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14423"/>
                  </a:lnTo>
                  <a:lnTo>
                    <a:pt x="21600" y="21600"/>
                  </a:lnTo>
                  <a:lnTo>
                    <a:pt x="21600" y="724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1" name="Google Shape;262;p71"/>
            <p:cNvSpPr/>
            <p:nvPr/>
          </p:nvSpPr>
          <p:spPr>
            <a:xfrm>
              <a:off x="613440" y="2882880"/>
              <a:ext cx="182520" cy="311040"/>
            </a:xfrm>
            <a:custGeom>
              <a:avLst/>
              <a:gdLst>
                <a:gd name="textAreaLeft" fmla="*/ 0 w 182520"/>
                <a:gd name="textAreaRight" fmla="*/ 182880 w 182520"/>
                <a:gd name="textAreaTop" fmla="*/ 0 h 311040"/>
                <a:gd name="textAreaBottom" fmla="*/ 311400 h 311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14416"/>
                  </a:moveTo>
                  <a:lnTo>
                    <a:pt x="21600" y="21600"/>
                  </a:lnTo>
                  <a:lnTo>
                    <a:pt x="21600" y="7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  <p:grpSp>
        <p:nvGrpSpPr>
          <p:cNvPr id="182" name="Google Shape;263;p71"/>
          <p:cNvGrpSpPr/>
          <p:nvPr/>
        </p:nvGrpSpPr>
        <p:grpSpPr>
          <a:xfrm>
            <a:off x="1841040" y="3789360"/>
            <a:ext cx="2292840" cy="712800"/>
            <a:chOff x="1841040" y="3789360"/>
            <a:chExt cx="2292840" cy="712800"/>
          </a:xfrm>
        </p:grpSpPr>
        <p:sp>
          <p:nvSpPr>
            <p:cNvPr id="183" name="Google Shape;264;p71"/>
            <p:cNvSpPr/>
            <p:nvPr/>
          </p:nvSpPr>
          <p:spPr>
            <a:xfrm>
              <a:off x="2888280" y="3789360"/>
              <a:ext cx="616680" cy="122040"/>
            </a:xfrm>
            <a:custGeom>
              <a:avLst/>
              <a:gdLst>
                <a:gd name="textAreaLeft" fmla="*/ 0 w 616680"/>
                <a:gd name="textAreaRight" fmla="*/ 617040 w 616680"/>
                <a:gd name="textAreaTop" fmla="*/ 0 h 122040"/>
                <a:gd name="textAreaBottom" fmla="*/ 122400 h 122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948" y="329"/>
                  </a:moveTo>
                  <a:lnTo>
                    <a:pt x="10948" y="3171"/>
                  </a:lnTo>
                  <a:lnTo>
                    <a:pt x="11607" y="3171"/>
                  </a:lnTo>
                  <a:lnTo>
                    <a:pt x="11607" y="329"/>
                  </a:lnTo>
                  <a:close/>
                  <a:moveTo>
                    <a:pt x="20611" y="7039"/>
                  </a:moveTo>
                  <a:cubicBezTo>
                    <a:pt x="20831" y="7039"/>
                    <a:pt x="20941" y="7542"/>
                    <a:pt x="20941" y="8547"/>
                  </a:cubicBezTo>
                  <a:lnTo>
                    <a:pt x="20941" y="12724"/>
                  </a:lnTo>
                  <a:cubicBezTo>
                    <a:pt x="20941" y="13730"/>
                    <a:pt x="20831" y="14232"/>
                    <a:pt x="20577" y="14232"/>
                  </a:cubicBezTo>
                  <a:cubicBezTo>
                    <a:pt x="20392" y="14232"/>
                    <a:pt x="20210" y="14058"/>
                    <a:pt x="19990" y="13904"/>
                  </a:cubicBezTo>
                  <a:lnTo>
                    <a:pt x="19990" y="8044"/>
                  </a:lnTo>
                  <a:cubicBezTo>
                    <a:pt x="20172" y="7368"/>
                    <a:pt x="20392" y="7039"/>
                    <a:pt x="20611" y="7039"/>
                  </a:cubicBezTo>
                  <a:close/>
                  <a:moveTo>
                    <a:pt x="4576" y="12067"/>
                  </a:moveTo>
                  <a:lnTo>
                    <a:pt x="4576" y="13904"/>
                  </a:lnTo>
                  <a:cubicBezTo>
                    <a:pt x="4394" y="14232"/>
                    <a:pt x="4208" y="14406"/>
                    <a:pt x="4065" y="14406"/>
                  </a:cubicBezTo>
                  <a:cubicBezTo>
                    <a:pt x="3845" y="14406"/>
                    <a:pt x="3769" y="14058"/>
                    <a:pt x="3769" y="13227"/>
                  </a:cubicBezTo>
                  <a:cubicBezTo>
                    <a:pt x="3769" y="12395"/>
                    <a:pt x="3845" y="12067"/>
                    <a:pt x="4065" y="12067"/>
                  </a:cubicBezTo>
                  <a:close/>
                  <a:moveTo>
                    <a:pt x="15892" y="7039"/>
                  </a:moveTo>
                  <a:cubicBezTo>
                    <a:pt x="16255" y="7039"/>
                    <a:pt x="16365" y="7696"/>
                    <a:pt x="16365" y="9050"/>
                  </a:cubicBezTo>
                  <a:lnTo>
                    <a:pt x="16365" y="12395"/>
                  </a:lnTo>
                  <a:cubicBezTo>
                    <a:pt x="16365" y="13730"/>
                    <a:pt x="16255" y="14406"/>
                    <a:pt x="15892" y="14406"/>
                  </a:cubicBezTo>
                  <a:cubicBezTo>
                    <a:pt x="15524" y="14406"/>
                    <a:pt x="15376" y="13730"/>
                    <a:pt x="15376" y="12395"/>
                  </a:cubicBezTo>
                  <a:lnTo>
                    <a:pt x="15376" y="9205"/>
                  </a:lnTo>
                  <a:cubicBezTo>
                    <a:pt x="15376" y="7870"/>
                    <a:pt x="15524" y="7194"/>
                    <a:pt x="15892" y="7194"/>
                  </a:cubicBezTo>
                  <a:lnTo>
                    <a:pt x="15892" y="7039"/>
                  </a:lnTo>
                  <a:close/>
                  <a:moveTo>
                    <a:pt x="0" y="329"/>
                  </a:moveTo>
                  <a:lnTo>
                    <a:pt x="0" y="16572"/>
                  </a:lnTo>
                  <a:lnTo>
                    <a:pt x="659" y="16572"/>
                  </a:lnTo>
                  <a:lnTo>
                    <a:pt x="659" y="9707"/>
                  </a:lnTo>
                  <a:lnTo>
                    <a:pt x="2011" y="9707"/>
                  </a:lnTo>
                  <a:lnTo>
                    <a:pt x="2011" y="16572"/>
                  </a:lnTo>
                  <a:lnTo>
                    <a:pt x="2708" y="16572"/>
                  </a:lnTo>
                  <a:lnTo>
                    <a:pt x="2708" y="329"/>
                  </a:lnTo>
                  <a:lnTo>
                    <a:pt x="2049" y="329"/>
                  </a:lnTo>
                  <a:lnTo>
                    <a:pt x="2049" y="7039"/>
                  </a:lnTo>
                  <a:lnTo>
                    <a:pt x="659" y="7039"/>
                  </a:lnTo>
                  <a:lnTo>
                    <a:pt x="659" y="329"/>
                  </a:lnTo>
                  <a:close/>
                  <a:moveTo>
                    <a:pt x="8130" y="0"/>
                  </a:moveTo>
                  <a:lnTo>
                    <a:pt x="8130" y="16572"/>
                  </a:lnTo>
                  <a:lnTo>
                    <a:pt x="8785" y="16572"/>
                  </a:lnTo>
                  <a:lnTo>
                    <a:pt x="8785" y="8373"/>
                  </a:lnTo>
                  <a:cubicBezTo>
                    <a:pt x="9004" y="7870"/>
                    <a:pt x="9224" y="7542"/>
                    <a:pt x="9482" y="7542"/>
                  </a:cubicBezTo>
                  <a:cubicBezTo>
                    <a:pt x="9630" y="7542"/>
                    <a:pt x="9701" y="7870"/>
                    <a:pt x="9701" y="8373"/>
                  </a:cubicBezTo>
                  <a:lnTo>
                    <a:pt x="9701" y="16572"/>
                  </a:lnTo>
                  <a:lnTo>
                    <a:pt x="10361" y="16572"/>
                  </a:lnTo>
                  <a:lnTo>
                    <a:pt x="10361" y="8044"/>
                  </a:lnTo>
                  <a:cubicBezTo>
                    <a:pt x="10361" y="5859"/>
                    <a:pt x="10213" y="4525"/>
                    <a:pt x="9773" y="4525"/>
                  </a:cubicBezTo>
                  <a:cubicBezTo>
                    <a:pt x="9410" y="4680"/>
                    <a:pt x="9080" y="5028"/>
                    <a:pt x="8785" y="5685"/>
                  </a:cubicBezTo>
                  <a:lnTo>
                    <a:pt x="8785" y="503"/>
                  </a:lnTo>
                  <a:lnTo>
                    <a:pt x="8130" y="0"/>
                  </a:lnTo>
                  <a:close/>
                  <a:moveTo>
                    <a:pt x="10948" y="4854"/>
                  </a:moveTo>
                  <a:lnTo>
                    <a:pt x="10948" y="16572"/>
                  </a:lnTo>
                  <a:lnTo>
                    <a:pt x="11607" y="16572"/>
                  </a:lnTo>
                  <a:lnTo>
                    <a:pt x="11607" y="4854"/>
                  </a:lnTo>
                  <a:close/>
                  <a:moveTo>
                    <a:pt x="18854" y="4525"/>
                  </a:moveTo>
                  <a:cubicBezTo>
                    <a:pt x="18600" y="5028"/>
                    <a:pt x="18380" y="5531"/>
                    <a:pt x="18161" y="6188"/>
                  </a:cubicBezTo>
                  <a:lnTo>
                    <a:pt x="18123" y="4854"/>
                  </a:lnTo>
                  <a:lnTo>
                    <a:pt x="17539" y="4854"/>
                  </a:lnTo>
                  <a:lnTo>
                    <a:pt x="17539" y="16572"/>
                  </a:lnTo>
                  <a:lnTo>
                    <a:pt x="18232" y="16572"/>
                  </a:lnTo>
                  <a:lnTo>
                    <a:pt x="18232" y="9050"/>
                  </a:lnTo>
                  <a:cubicBezTo>
                    <a:pt x="18452" y="8373"/>
                    <a:pt x="18672" y="7870"/>
                    <a:pt x="18930" y="7368"/>
                  </a:cubicBezTo>
                  <a:lnTo>
                    <a:pt x="18854" y="4525"/>
                  </a:lnTo>
                  <a:close/>
                  <a:moveTo>
                    <a:pt x="4175" y="4525"/>
                  </a:moveTo>
                  <a:cubicBezTo>
                    <a:pt x="3845" y="4525"/>
                    <a:pt x="3549" y="4680"/>
                    <a:pt x="3258" y="5182"/>
                  </a:cubicBezTo>
                  <a:lnTo>
                    <a:pt x="3330" y="7368"/>
                  </a:lnTo>
                  <a:cubicBezTo>
                    <a:pt x="3549" y="7194"/>
                    <a:pt x="3807" y="7039"/>
                    <a:pt x="4065" y="7039"/>
                  </a:cubicBezTo>
                  <a:cubicBezTo>
                    <a:pt x="4504" y="7039"/>
                    <a:pt x="4576" y="7542"/>
                    <a:pt x="4576" y="8702"/>
                  </a:cubicBezTo>
                  <a:lnTo>
                    <a:pt x="4576" y="10056"/>
                  </a:lnTo>
                  <a:lnTo>
                    <a:pt x="3917" y="10056"/>
                  </a:lnTo>
                  <a:cubicBezTo>
                    <a:pt x="3368" y="10056"/>
                    <a:pt x="3148" y="10887"/>
                    <a:pt x="3148" y="13227"/>
                  </a:cubicBezTo>
                  <a:cubicBezTo>
                    <a:pt x="3148" y="15238"/>
                    <a:pt x="3368" y="16746"/>
                    <a:pt x="3845" y="16746"/>
                  </a:cubicBezTo>
                  <a:cubicBezTo>
                    <a:pt x="4137" y="16746"/>
                    <a:pt x="4394" y="16418"/>
                    <a:pt x="4614" y="15741"/>
                  </a:cubicBezTo>
                  <a:lnTo>
                    <a:pt x="4686" y="16572"/>
                  </a:lnTo>
                  <a:lnTo>
                    <a:pt x="5235" y="16572"/>
                  </a:lnTo>
                  <a:lnTo>
                    <a:pt x="5235" y="8702"/>
                  </a:lnTo>
                  <a:cubicBezTo>
                    <a:pt x="5235" y="5859"/>
                    <a:pt x="4977" y="4525"/>
                    <a:pt x="4175" y="4525"/>
                  </a:cubicBezTo>
                  <a:close/>
                  <a:moveTo>
                    <a:pt x="6773" y="4680"/>
                  </a:moveTo>
                  <a:cubicBezTo>
                    <a:pt x="6004" y="4680"/>
                    <a:pt x="5746" y="5685"/>
                    <a:pt x="5746" y="8044"/>
                  </a:cubicBezTo>
                  <a:cubicBezTo>
                    <a:pt x="5746" y="10210"/>
                    <a:pt x="5856" y="11061"/>
                    <a:pt x="6482" y="11719"/>
                  </a:cubicBezTo>
                  <a:cubicBezTo>
                    <a:pt x="6921" y="12221"/>
                    <a:pt x="6955" y="12395"/>
                    <a:pt x="6955" y="13227"/>
                  </a:cubicBezTo>
                  <a:cubicBezTo>
                    <a:pt x="6955" y="14058"/>
                    <a:pt x="6921" y="14406"/>
                    <a:pt x="6625" y="14406"/>
                  </a:cubicBezTo>
                  <a:cubicBezTo>
                    <a:pt x="6334" y="14406"/>
                    <a:pt x="6076" y="14232"/>
                    <a:pt x="5823" y="13904"/>
                  </a:cubicBezTo>
                  <a:lnTo>
                    <a:pt x="5713" y="16069"/>
                  </a:lnTo>
                  <a:cubicBezTo>
                    <a:pt x="6042" y="16572"/>
                    <a:pt x="6334" y="16746"/>
                    <a:pt x="6625" y="16746"/>
                  </a:cubicBezTo>
                  <a:cubicBezTo>
                    <a:pt x="7432" y="16746"/>
                    <a:pt x="7614" y="15567"/>
                    <a:pt x="7614" y="13227"/>
                  </a:cubicBezTo>
                  <a:cubicBezTo>
                    <a:pt x="7614" y="10713"/>
                    <a:pt x="7542" y="10384"/>
                    <a:pt x="6811" y="9553"/>
                  </a:cubicBezTo>
                  <a:cubicBezTo>
                    <a:pt x="6444" y="9050"/>
                    <a:pt x="6444" y="8702"/>
                    <a:pt x="6444" y="8044"/>
                  </a:cubicBezTo>
                  <a:cubicBezTo>
                    <a:pt x="6444" y="7368"/>
                    <a:pt x="6482" y="7039"/>
                    <a:pt x="6773" y="7039"/>
                  </a:cubicBezTo>
                  <a:cubicBezTo>
                    <a:pt x="7031" y="7039"/>
                    <a:pt x="7251" y="7194"/>
                    <a:pt x="7504" y="7368"/>
                  </a:cubicBezTo>
                  <a:lnTo>
                    <a:pt x="7580" y="5028"/>
                  </a:lnTo>
                  <a:cubicBezTo>
                    <a:pt x="7285" y="4680"/>
                    <a:pt x="7031" y="4680"/>
                    <a:pt x="6773" y="4680"/>
                  </a:cubicBezTo>
                  <a:close/>
                  <a:moveTo>
                    <a:pt x="13437" y="329"/>
                  </a:moveTo>
                  <a:cubicBezTo>
                    <a:pt x="12520" y="329"/>
                    <a:pt x="12118" y="2011"/>
                    <a:pt x="12118" y="4854"/>
                  </a:cubicBezTo>
                  <a:lnTo>
                    <a:pt x="12118" y="12067"/>
                  </a:lnTo>
                  <a:cubicBezTo>
                    <a:pt x="12118" y="15064"/>
                    <a:pt x="12520" y="16746"/>
                    <a:pt x="13437" y="16746"/>
                  </a:cubicBezTo>
                  <a:cubicBezTo>
                    <a:pt x="13766" y="16746"/>
                    <a:pt x="14096" y="16572"/>
                    <a:pt x="14425" y="16244"/>
                  </a:cubicBezTo>
                  <a:lnTo>
                    <a:pt x="14354" y="13556"/>
                  </a:lnTo>
                  <a:cubicBezTo>
                    <a:pt x="14058" y="13904"/>
                    <a:pt x="13728" y="13904"/>
                    <a:pt x="13437" y="14058"/>
                  </a:cubicBezTo>
                  <a:cubicBezTo>
                    <a:pt x="12959" y="14058"/>
                    <a:pt x="12815" y="13227"/>
                    <a:pt x="12815" y="11564"/>
                  </a:cubicBezTo>
                  <a:lnTo>
                    <a:pt x="12815" y="5356"/>
                  </a:lnTo>
                  <a:cubicBezTo>
                    <a:pt x="12815" y="3674"/>
                    <a:pt x="12997" y="3017"/>
                    <a:pt x="13437" y="3017"/>
                  </a:cubicBezTo>
                  <a:cubicBezTo>
                    <a:pt x="13728" y="3017"/>
                    <a:pt x="14058" y="3171"/>
                    <a:pt x="14354" y="3345"/>
                  </a:cubicBezTo>
                  <a:lnTo>
                    <a:pt x="14425" y="832"/>
                  </a:lnTo>
                  <a:cubicBezTo>
                    <a:pt x="14096" y="503"/>
                    <a:pt x="13766" y="329"/>
                    <a:pt x="13437" y="329"/>
                  </a:cubicBezTo>
                  <a:close/>
                  <a:moveTo>
                    <a:pt x="15892" y="4525"/>
                  </a:moveTo>
                  <a:cubicBezTo>
                    <a:pt x="14975" y="4525"/>
                    <a:pt x="14717" y="6865"/>
                    <a:pt x="14717" y="9205"/>
                  </a:cubicBezTo>
                  <a:lnTo>
                    <a:pt x="14717" y="12221"/>
                  </a:lnTo>
                  <a:cubicBezTo>
                    <a:pt x="14717" y="14561"/>
                    <a:pt x="14975" y="16746"/>
                    <a:pt x="15892" y="16746"/>
                  </a:cubicBezTo>
                  <a:cubicBezTo>
                    <a:pt x="16804" y="16746"/>
                    <a:pt x="17062" y="14561"/>
                    <a:pt x="17062" y="12221"/>
                  </a:cubicBezTo>
                  <a:lnTo>
                    <a:pt x="17062" y="9205"/>
                  </a:lnTo>
                  <a:cubicBezTo>
                    <a:pt x="17062" y="6865"/>
                    <a:pt x="16804" y="4525"/>
                    <a:pt x="15892" y="4525"/>
                  </a:cubicBezTo>
                  <a:close/>
                  <a:moveTo>
                    <a:pt x="20759" y="4680"/>
                  </a:moveTo>
                  <a:cubicBezTo>
                    <a:pt x="20468" y="4680"/>
                    <a:pt x="20172" y="5028"/>
                    <a:pt x="19918" y="5859"/>
                  </a:cubicBezTo>
                  <a:lnTo>
                    <a:pt x="19880" y="4854"/>
                  </a:lnTo>
                  <a:lnTo>
                    <a:pt x="19331" y="4854"/>
                  </a:lnTo>
                  <a:lnTo>
                    <a:pt x="19331" y="21600"/>
                  </a:lnTo>
                  <a:lnTo>
                    <a:pt x="19990" y="21271"/>
                  </a:lnTo>
                  <a:lnTo>
                    <a:pt x="19990" y="16418"/>
                  </a:lnTo>
                  <a:cubicBezTo>
                    <a:pt x="20248" y="16746"/>
                    <a:pt x="20468" y="16746"/>
                    <a:pt x="20721" y="16746"/>
                  </a:cubicBezTo>
                  <a:cubicBezTo>
                    <a:pt x="20755" y="16804"/>
                    <a:pt x="20789" y="16824"/>
                    <a:pt x="20827" y="16824"/>
                  </a:cubicBezTo>
                  <a:cubicBezTo>
                    <a:pt x="20915" y="16824"/>
                    <a:pt x="21013" y="16708"/>
                    <a:pt x="21089" y="16572"/>
                  </a:cubicBezTo>
                  <a:cubicBezTo>
                    <a:pt x="21199" y="16418"/>
                    <a:pt x="21308" y="16069"/>
                    <a:pt x="21380" y="15741"/>
                  </a:cubicBezTo>
                  <a:cubicBezTo>
                    <a:pt x="21456" y="15238"/>
                    <a:pt x="21528" y="14909"/>
                    <a:pt x="21566" y="14232"/>
                  </a:cubicBezTo>
                  <a:cubicBezTo>
                    <a:pt x="21600" y="13730"/>
                    <a:pt x="21600" y="13227"/>
                    <a:pt x="21600" y="12569"/>
                  </a:cubicBezTo>
                  <a:lnTo>
                    <a:pt x="21600" y="8702"/>
                  </a:lnTo>
                  <a:cubicBezTo>
                    <a:pt x="21600" y="6033"/>
                    <a:pt x="21308" y="4680"/>
                    <a:pt x="20759" y="46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4" name="Google Shape;265;p71"/>
            <p:cNvSpPr/>
            <p:nvPr/>
          </p:nvSpPr>
          <p:spPr>
            <a:xfrm>
              <a:off x="1841040" y="3789360"/>
              <a:ext cx="784080" cy="712800"/>
            </a:xfrm>
            <a:custGeom>
              <a:avLst/>
              <a:gdLst>
                <a:gd name="textAreaLeft" fmla="*/ 0 w 784080"/>
                <a:gd name="textAreaRight" fmla="*/ 784440 w 784080"/>
                <a:gd name="textAreaTop" fmla="*/ 0 h 712800"/>
                <a:gd name="textAreaBottom" fmla="*/ 713160 h 712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13274" y="4317"/>
                  </a:moveTo>
                  <a:lnTo>
                    <a:pt x="13274" y="5587"/>
                  </a:lnTo>
                  <a:lnTo>
                    <a:pt x="12038" y="5587"/>
                  </a:lnTo>
                  <a:lnTo>
                    <a:pt x="12038" y="4317"/>
                  </a:lnTo>
                  <a:close/>
                  <a:moveTo>
                    <a:pt x="9532" y="4347"/>
                  </a:moveTo>
                  <a:lnTo>
                    <a:pt x="9532" y="5614"/>
                  </a:lnTo>
                  <a:lnTo>
                    <a:pt x="8266" y="5614"/>
                  </a:lnTo>
                  <a:lnTo>
                    <a:pt x="8266" y="4347"/>
                  </a:lnTo>
                  <a:close/>
                  <a:moveTo>
                    <a:pt x="11403" y="4347"/>
                  </a:moveTo>
                  <a:lnTo>
                    <a:pt x="11403" y="5614"/>
                  </a:lnTo>
                  <a:lnTo>
                    <a:pt x="10167" y="5614"/>
                  </a:lnTo>
                  <a:lnTo>
                    <a:pt x="10167" y="4347"/>
                  </a:lnTo>
                  <a:close/>
                  <a:moveTo>
                    <a:pt x="9532" y="6218"/>
                  </a:moveTo>
                  <a:lnTo>
                    <a:pt x="9532" y="7488"/>
                  </a:lnTo>
                  <a:lnTo>
                    <a:pt x="8266" y="7488"/>
                  </a:lnTo>
                  <a:lnTo>
                    <a:pt x="8266" y="6218"/>
                  </a:lnTo>
                  <a:close/>
                  <a:moveTo>
                    <a:pt x="11403" y="6218"/>
                  </a:moveTo>
                  <a:lnTo>
                    <a:pt x="11403" y="7488"/>
                  </a:lnTo>
                  <a:lnTo>
                    <a:pt x="10167" y="7488"/>
                  </a:lnTo>
                  <a:lnTo>
                    <a:pt x="10167" y="6218"/>
                  </a:lnTo>
                  <a:close/>
                  <a:moveTo>
                    <a:pt x="13274" y="6248"/>
                  </a:moveTo>
                  <a:lnTo>
                    <a:pt x="13274" y="7488"/>
                  </a:lnTo>
                  <a:lnTo>
                    <a:pt x="12038" y="7488"/>
                  </a:lnTo>
                  <a:lnTo>
                    <a:pt x="12038" y="6248"/>
                  </a:lnTo>
                  <a:close/>
                  <a:moveTo>
                    <a:pt x="9532" y="8120"/>
                  </a:moveTo>
                  <a:lnTo>
                    <a:pt x="9532" y="9359"/>
                  </a:lnTo>
                  <a:lnTo>
                    <a:pt x="8266" y="9359"/>
                  </a:lnTo>
                  <a:lnTo>
                    <a:pt x="8266" y="8120"/>
                  </a:lnTo>
                  <a:close/>
                  <a:moveTo>
                    <a:pt x="11403" y="8120"/>
                  </a:moveTo>
                  <a:lnTo>
                    <a:pt x="11403" y="9359"/>
                  </a:lnTo>
                  <a:lnTo>
                    <a:pt x="10167" y="9359"/>
                  </a:lnTo>
                  <a:lnTo>
                    <a:pt x="10167" y="8120"/>
                  </a:lnTo>
                  <a:close/>
                  <a:moveTo>
                    <a:pt x="13304" y="8120"/>
                  </a:moveTo>
                  <a:lnTo>
                    <a:pt x="13304" y="9359"/>
                  </a:lnTo>
                  <a:lnTo>
                    <a:pt x="12038" y="9359"/>
                  </a:lnTo>
                  <a:lnTo>
                    <a:pt x="12038" y="8120"/>
                  </a:lnTo>
                  <a:close/>
                  <a:moveTo>
                    <a:pt x="11403" y="9991"/>
                  </a:moveTo>
                  <a:lnTo>
                    <a:pt x="11403" y="11260"/>
                  </a:lnTo>
                  <a:lnTo>
                    <a:pt x="10167" y="11260"/>
                  </a:lnTo>
                  <a:lnTo>
                    <a:pt x="10167" y="9991"/>
                  </a:lnTo>
                  <a:close/>
                  <a:moveTo>
                    <a:pt x="0" y="0"/>
                  </a:moveTo>
                  <a:lnTo>
                    <a:pt x="1074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5" name="Google Shape;266;p71"/>
            <p:cNvSpPr/>
            <p:nvPr/>
          </p:nvSpPr>
          <p:spPr>
            <a:xfrm>
              <a:off x="2888280" y="3957480"/>
              <a:ext cx="365760" cy="380160"/>
            </a:xfrm>
            <a:custGeom>
              <a:avLst/>
              <a:gdLst>
                <a:gd name="textAreaLeft" fmla="*/ 0 w 365760"/>
                <a:gd name="textAreaRight" fmla="*/ 366120 w 365760"/>
                <a:gd name="textAreaTop" fmla="*/ 0 h 380160"/>
                <a:gd name="textAreaBottom" fmla="*/ 380520 h 3801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7342" y="21600"/>
                  </a:lnTo>
                  <a:lnTo>
                    <a:pt x="14250" y="21600"/>
                  </a:lnTo>
                  <a:lnTo>
                    <a:pt x="21600" y="0"/>
                  </a:lnTo>
                  <a:lnTo>
                    <a:pt x="16722" y="0"/>
                  </a:lnTo>
                  <a:lnTo>
                    <a:pt x="10796" y="17980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6" name="Google Shape;267;p71"/>
            <p:cNvSpPr/>
            <p:nvPr/>
          </p:nvSpPr>
          <p:spPr>
            <a:xfrm>
              <a:off x="3242880" y="4053600"/>
              <a:ext cx="239400" cy="288720"/>
            </a:xfrm>
            <a:custGeom>
              <a:avLst/>
              <a:gdLst>
                <a:gd name="textAreaLeft" fmla="*/ 0 w 239400"/>
                <a:gd name="textAreaRight" fmla="*/ 239760 w 239400"/>
                <a:gd name="textAreaTop" fmla="*/ 0 h 288720"/>
                <a:gd name="textAreaBottom" fmla="*/ 289080 h 288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4712" y="13359"/>
                  </a:moveTo>
                  <a:lnTo>
                    <a:pt x="14712" y="16409"/>
                  </a:lnTo>
                  <a:cubicBezTo>
                    <a:pt x="13112" y="17123"/>
                    <a:pt x="11317" y="17475"/>
                    <a:pt x="9532" y="17475"/>
                  </a:cubicBezTo>
                  <a:cubicBezTo>
                    <a:pt x="7356" y="17475"/>
                    <a:pt x="6790" y="16983"/>
                    <a:pt x="6790" y="15417"/>
                  </a:cubicBezTo>
                  <a:cubicBezTo>
                    <a:pt x="6790" y="13851"/>
                    <a:pt x="7356" y="13359"/>
                    <a:pt x="9619" y="13359"/>
                  </a:cubicBezTo>
                  <a:close/>
                  <a:moveTo>
                    <a:pt x="10381" y="0"/>
                  </a:moveTo>
                  <a:cubicBezTo>
                    <a:pt x="7171" y="0"/>
                    <a:pt x="4059" y="353"/>
                    <a:pt x="947" y="992"/>
                  </a:cubicBezTo>
                  <a:lnTo>
                    <a:pt x="1795" y="4969"/>
                  </a:lnTo>
                  <a:cubicBezTo>
                    <a:pt x="4342" y="4543"/>
                    <a:pt x="6888" y="4330"/>
                    <a:pt x="9434" y="4330"/>
                  </a:cubicBezTo>
                  <a:cubicBezTo>
                    <a:pt x="13863" y="4330"/>
                    <a:pt x="14712" y="5109"/>
                    <a:pt x="14712" y="7389"/>
                  </a:cubicBezTo>
                  <a:lnTo>
                    <a:pt x="14712" y="9586"/>
                  </a:lnTo>
                  <a:lnTo>
                    <a:pt x="8118" y="9586"/>
                  </a:lnTo>
                  <a:cubicBezTo>
                    <a:pt x="2459" y="9586"/>
                    <a:pt x="0" y="11153"/>
                    <a:pt x="0" y="15417"/>
                  </a:cubicBezTo>
                  <a:cubicBezTo>
                    <a:pt x="0" y="19041"/>
                    <a:pt x="2176" y="21600"/>
                    <a:pt x="7269" y="21600"/>
                  </a:cubicBezTo>
                  <a:cubicBezTo>
                    <a:pt x="10185" y="21600"/>
                    <a:pt x="13014" y="20960"/>
                    <a:pt x="15463" y="19821"/>
                  </a:cubicBezTo>
                  <a:lnTo>
                    <a:pt x="15942" y="21174"/>
                  </a:lnTo>
                  <a:lnTo>
                    <a:pt x="21600" y="21174"/>
                  </a:lnTo>
                  <a:lnTo>
                    <a:pt x="21600" y="7528"/>
                  </a:lnTo>
                  <a:cubicBezTo>
                    <a:pt x="21600" y="2345"/>
                    <a:pt x="19054" y="0"/>
                    <a:pt x="1038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7" name="Google Shape;268;p71"/>
            <p:cNvSpPr/>
            <p:nvPr/>
          </p:nvSpPr>
          <p:spPr>
            <a:xfrm>
              <a:off x="3526200" y="4059360"/>
              <a:ext cx="258120" cy="282960"/>
            </a:xfrm>
            <a:custGeom>
              <a:avLst/>
              <a:gdLst>
                <a:gd name="textAreaLeft" fmla="*/ 0 w 258120"/>
                <a:gd name="textAreaRight" fmla="*/ 258480 w 258120"/>
                <a:gd name="textAreaTop" fmla="*/ 0 h 282960"/>
                <a:gd name="textAreaBottom" fmla="*/ 283320 h 2829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15368"/>
                  </a:lnTo>
                  <a:cubicBezTo>
                    <a:pt x="0" y="19132"/>
                    <a:pt x="1575" y="21600"/>
                    <a:pt x="5773" y="21600"/>
                  </a:cubicBezTo>
                  <a:cubicBezTo>
                    <a:pt x="9357" y="21458"/>
                    <a:pt x="12849" y="20655"/>
                    <a:pt x="15998" y="19350"/>
                  </a:cubicBezTo>
                  <a:lnTo>
                    <a:pt x="16705" y="21165"/>
                  </a:lnTo>
                  <a:lnTo>
                    <a:pt x="21600" y="21165"/>
                  </a:lnTo>
                  <a:lnTo>
                    <a:pt x="21600" y="0"/>
                  </a:lnTo>
                  <a:lnTo>
                    <a:pt x="15130" y="0"/>
                  </a:lnTo>
                  <a:lnTo>
                    <a:pt x="15130" y="14640"/>
                  </a:lnTo>
                  <a:cubicBezTo>
                    <a:pt x="13111" y="15652"/>
                    <a:pt x="10840" y="16238"/>
                    <a:pt x="8479" y="16455"/>
                  </a:cubicBezTo>
                  <a:cubicBezTo>
                    <a:pt x="6995" y="16455"/>
                    <a:pt x="6470" y="15945"/>
                    <a:pt x="6470" y="14782"/>
                  </a:cubicBezTo>
                  <a:lnTo>
                    <a:pt x="647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8" name="Google Shape;269;p71"/>
            <p:cNvSpPr/>
            <p:nvPr/>
          </p:nvSpPr>
          <p:spPr>
            <a:xfrm>
              <a:off x="3824280" y="3935520"/>
              <a:ext cx="77040" cy="40068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400680"/>
                <a:gd name="textAreaBottom" fmla="*/ 401040 h 400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21600" y="0"/>
                  </a:moveTo>
                  <a:lnTo>
                    <a:pt x="0" y="56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89" name="Google Shape;270;p71"/>
            <p:cNvSpPr/>
            <p:nvPr/>
          </p:nvSpPr>
          <p:spPr>
            <a:xfrm>
              <a:off x="3933360" y="3980160"/>
              <a:ext cx="200520" cy="361800"/>
            </a:xfrm>
            <a:custGeom>
              <a:avLst/>
              <a:gdLst>
                <a:gd name="textAreaLeft" fmla="*/ 0 w 200520"/>
                <a:gd name="textAreaRight" fmla="*/ 200880 w 200520"/>
                <a:gd name="textAreaTop" fmla="*/ 0 h 361800"/>
                <a:gd name="textAreaBottom" fmla="*/ 362160 h 361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13157" y="0"/>
                  </a:moveTo>
                  <a:lnTo>
                    <a:pt x="4832" y="569"/>
                  </a:lnTo>
                  <a:lnTo>
                    <a:pt x="4832" y="4710"/>
                  </a:lnTo>
                  <a:lnTo>
                    <a:pt x="0" y="4710"/>
                  </a:lnTo>
                  <a:lnTo>
                    <a:pt x="0" y="7994"/>
                  </a:lnTo>
                  <a:lnTo>
                    <a:pt x="4832" y="7994"/>
                  </a:lnTo>
                  <a:lnTo>
                    <a:pt x="4832" y="17237"/>
                  </a:lnTo>
                  <a:cubicBezTo>
                    <a:pt x="4832" y="20180"/>
                    <a:pt x="7871" y="21600"/>
                    <a:pt x="13950" y="21600"/>
                  </a:cubicBezTo>
                  <a:cubicBezTo>
                    <a:pt x="16431" y="21600"/>
                    <a:pt x="18794" y="21371"/>
                    <a:pt x="21158" y="20979"/>
                  </a:cubicBezTo>
                  <a:lnTo>
                    <a:pt x="20249" y="17799"/>
                  </a:lnTo>
                  <a:cubicBezTo>
                    <a:pt x="18898" y="18028"/>
                    <a:pt x="17548" y="18140"/>
                    <a:pt x="16093" y="18140"/>
                  </a:cubicBezTo>
                  <a:cubicBezTo>
                    <a:pt x="15989" y="18159"/>
                    <a:pt x="15885" y="18166"/>
                    <a:pt x="15768" y="18166"/>
                  </a:cubicBezTo>
                  <a:cubicBezTo>
                    <a:pt x="15495" y="18166"/>
                    <a:pt x="15197" y="18126"/>
                    <a:pt x="14963" y="18087"/>
                  </a:cubicBezTo>
                  <a:cubicBezTo>
                    <a:pt x="14508" y="18028"/>
                    <a:pt x="14171" y="17917"/>
                    <a:pt x="13950" y="17799"/>
                  </a:cubicBezTo>
                  <a:cubicBezTo>
                    <a:pt x="13612" y="17629"/>
                    <a:pt x="13391" y="17459"/>
                    <a:pt x="13274" y="17289"/>
                  </a:cubicBezTo>
                  <a:cubicBezTo>
                    <a:pt x="13157" y="17067"/>
                    <a:pt x="13054" y="16897"/>
                    <a:pt x="13157" y="16668"/>
                  </a:cubicBezTo>
                  <a:lnTo>
                    <a:pt x="13157" y="7994"/>
                  </a:lnTo>
                  <a:lnTo>
                    <a:pt x="21041" y="7994"/>
                  </a:lnTo>
                  <a:lnTo>
                    <a:pt x="21600" y="4710"/>
                  </a:lnTo>
                  <a:lnTo>
                    <a:pt x="13157" y="4710"/>
                  </a:lnTo>
                  <a:lnTo>
                    <a:pt x="1315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  <p:grpSp>
        <p:nvGrpSpPr>
          <p:cNvPr id="190" name="Google Shape;271;p71"/>
          <p:cNvGrpSpPr/>
          <p:nvPr/>
        </p:nvGrpSpPr>
        <p:grpSpPr>
          <a:xfrm>
            <a:off x="4821120" y="3796200"/>
            <a:ext cx="2464200" cy="698400"/>
            <a:chOff x="4821120" y="3796200"/>
            <a:chExt cx="2464200" cy="698400"/>
          </a:xfrm>
        </p:grpSpPr>
        <p:sp>
          <p:nvSpPr>
            <p:cNvPr id="191" name="Google Shape;272;p71"/>
            <p:cNvSpPr/>
            <p:nvPr/>
          </p:nvSpPr>
          <p:spPr>
            <a:xfrm>
              <a:off x="5813280" y="3953880"/>
              <a:ext cx="242280" cy="383760"/>
            </a:xfrm>
            <a:custGeom>
              <a:avLst/>
              <a:gdLst>
                <a:gd name="textAreaLeft" fmla="*/ 0 w 242280"/>
                <a:gd name="textAreaRight" fmla="*/ 242640 w 242280"/>
                <a:gd name="textAreaTop" fmla="*/ 0 h 383760"/>
                <a:gd name="textAreaBottom" fmla="*/ 384120 h 383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2225" y="0"/>
                  </a:moveTo>
                  <a:cubicBezTo>
                    <a:pt x="3615" y="0"/>
                    <a:pt x="0" y="2256"/>
                    <a:pt x="0" y="6085"/>
                  </a:cubicBezTo>
                  <a:lnTo>
                    <a:pt x="0" y="15515"/>
                  </a:lnTo>
                  <a:cubicBezTo>
                    <a:pt x="0" y="19344"/>
                    <a:pt x="3615" y="21600"/>
                    <a:pt x="12225" y="21600"/>
                  </a:cubicBezTo>
                  <a:cubicBezTo>
                    <a:pt x="15413" y="21600"/>
                    <a:pt x="18511" y="21334"/>
                    <a:pt x="21600" y="20862"/>
                  </a:cubicBezTo>
                  <a:lnTo>
                    <a:pt x="20825" y="17457"/>
                  </a:lnTo>
                  <a:cubicBezTo>
                    <a:pt x="18074" y="17771"/>
                    <a:pt x="15234" y="17928"/>
                    <a:pt x="12394" y="17983"/>
                  </a:cubicBezTo>
                  <a:cubicBezTo>
                    <a:pt x="7925" y="17983"/>
                    <a:pt x="6455" y="17039"/>
                    <a:pt x="6455" y="14838"/>
                  </a:cubicBezTo>
                  <a:lnTo>
                    <a:pt x="6455" y="6762"/>
                  </a:lnTo>
                  <a:cubicBezTo>
                    <a:pt x="6455" y="4512"/>
                    <a:pt x="7925" y="3569"/>
                    <a:pt x="12394" y="3569"/>
                  </a:cubicBezTo>
                  <a:cubicBezTo>
                    <a:pt x="15234" y="3617"/>
                    <a:pt x="18074" y="3774"/>
                    <a:pt x="20825" y="4143"/>
                  </a:cubicBezTo>
                  <a:lnTo>
                    <a:pt x="21600" y="684"/>
                  </a:lnTo>
                  <a:cubicBezTo>
                    <a:pt x="18511" y="212"/>
                    <a:pt x="15413" y="0"/>
                    <a:pt x="1222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2" name="Google Shape;273;p71"/>
            <p:cNvSpPr/>
            <p:nvPr/>
          </p:nvSpPr>
          <p:spPr>
            <a:xfrm>
              <a:off x="6089040" y="4053600"/>
              <a:ext cx="246240" cy="284040"/>
            </a:xfrm>
            <a:custGeom>
              <a:avLst/>
              <a:gdLst>
                <a:gd name="textAreaLeft" fmla="*/ 0 w 246240"/>
                <a:gd name="textAreaRight" fmla="*/ 246600 w 246240"/>
                <a:gd name="textAreaTop" fmla="*/ 0 h 284040"/>
                <a:gd name="textAreaBottom" fmla="*/ 284400 h 284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839" y="4454"/>
                  </a:moveTo>
                  <a:cubicBezTo>
                    <a:pt x="14143" y="4454"/>
                    <a:pt x="15413" y="5664"/>
                    <a:pt x="15413" y="8001"/>
                  </a:cubicBezTo>
                  <a:lnTo>
                    <a:pt x="15413" y="13526"/>
                  </a:lnTo>
                  <a:cubicBezTo>
                    <a:pt x="15413" y="15863"/>
                    <a:pt x="14143" y="17064"/>
                    <a:pt x="10839" y="17064"/>
                  </a:cubicBezTo>
                  <a:cubicBezTo>
                    <a:pt x="7536" y="17064"/>
                    <a:pt x="6265" y="15863"/>
                    <a:pt x="6265" y="13526"/>
                  </a:cubicBezTo>
                  <a:lnTo>
                    <a:pt x="6265" y="8001"/>
                  </a:lnTo>
                  <a:cubicBezTo>
                    <a:pt x="6265" y="5664"/>
                    <a:pt x="7536" y="4454"/>
                    <a:pt x="10839" y="4454"/>
                  </a:cubicBezTo>
                  <a:close/>
                  <a:moveTo>
                    <a:pt x="10839" y="0"/>
                  </a:moveTo>
                  <a:cubicBezTo>
                    <a:pt x="2287" y="0"/>
                    <a:pt x="0" y="3964"/>
                    <a:pt x="0" y="8213"/>
                  </a:cubicBezTo>
                  <a:lnTo>
                    <a:pt x="0" y="13378"/>
                  </a:lnTo>
                  <a:cubicBezTo>
                    <a:pt x="0" y="17628"/>
                    <a:pt x="2375" y="21600"/>
                    <a:pt x="10839" y="21600"/>
                  </a:cubicBezTo>
                  <a:cubicBezTo>
                    <a:pt x="19313" y="21600"/>
                    <a:pt x="21600" y="17628"/>
                    <a:pt x="21600" y="13378"/>
                  </a:cubicBezTo>
                  <a:lnTo>
                    <a:pt x="21600" y="8213"/>
                  </a:lnTo>
                  <a:cubicBezTo>
                    <a:pt x="21600" y="3964"/>
                    <a:pt x="19313" y="0"/>
                    <a:pt x="1083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3" name="Google Shape;274;p71"/>
            <p:cNvSpPr/>
            <p:nvPr/>
          </p:nvSpPr>
          <p:spPr>
            <a:xfrm>
              <a:off x="6384240" y="4054320"/>
              <a:ext cx="237600" cy="277560"/>
            </a:xfrm>
            <a:custGeom>
              <a:avLst/>
              <a:gdLst>
                <a:gd name="textAreaLeft" fmla="*/ 0 w 237600"/>
                <a:gd name="textAreaRight" fmla="*/ 237960 w 237600"/>
                <a:gd name="textAreaTop" fmla="*/ 0 h 277560"/>
                <a:gd name="textAreaBottom" fmla="*/ 277920 h 2775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5805" y="0"/>
                  </a:moveTo>
                  <a:cubicBezTo>
                    <a:pt x="12208" y="151"/>
                    <a:pt x="8693" y="870"/>
                    <a:pt x="5532" y="2174"/>
                  </a:cubicBezTo>
                  <a:lnTo>
                    <a:pt x="4833" y="368"/>
                  </a:lnTo>
                  <a:lnTo>
                    <a:pt x="0" y="368"/>
                  </a:lnTo>
                  <a:lnTo>
                    <a:pt x="0" y="21600"/>
                  </a:lnTo>
                  <a:lnTo>
                    <a:pt x="6413" y="21600"/>
                  </a:lnTo>
                  <a:lnTo>
                    <a:pt x="6413" y="6882"/>
                  </a:lnTo>
                  <a:cubicBezTo>
                    <a:pt x="8429" y="5946"/>
                    <a:pt x="10709" y="5293"/>
                    <a:pt x="13080" y="5076"/>
                  </a:cubicBezTo>
                  <a:cubicBezTo>
                    <a:pt x="14569" y="5076"/>
                    <a:pt x="15096" y="5653"/>
                    <a:pt x="15096" y="6815"/>
                  </a:cubicBezTo>
                  <a:lnTo>
                    <a:pt x="15096" y="21600"/>
                  </a:lnTo>
                  <a:lnTo>
                    <a:pt x="21600" y="21600"/>
                  </a:lnTo>
                  <a:lnTo>
                    <a:pt x="21600" y="6230"/>
                  </a:lnTo>
                  <a:cubicBezTo>
                    <a:pt x="21600" y="2467"/>
                    <a:pt x="20020" y="0"/>
                    <a:pt x="1580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4" name="Google Shape;275;p71"/>
            <p:cNvSpPr/>
            <p:nvPr/>
          </p:nvSpPr>
          <p:spPr>
            <a:xfrm>
              <a:off x="6670440" y="4054320"/>
              <a:ext cx="199800" cy="282960"/>
            </a:xfrm>
            <a:custGeom>
              <a:avLst/>
              <a:gdLst>
                <a:gd name="textAreaLeft" fmla="*/ 0 w 199800"/>
                <a:gd name="textAreaRight" fmla="*/ 200160 w 199800"/>
                <a:gd name="textAreaTop" fmla="*/ 0 h 282960"/>
                <a:gd name="textAreaBottom" fmla="*/ 283320 h 2829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1787" y="0"/>
                  </a:moveTo>
                  <a:cubicBezTo>
                    <a:pt x="3130" y="0"/>
                    <a:pt x="421" y="1779"/>
                    <a:pt x="421" y="5968"/>
                  </a:cubicBezTo>
                  <a:cubicBezTo>
                    <a:pt x="421" y="10017"/>
                    <a:pt x="1361" y="11296"/>
                    <a:pt x="8765" y="12501"/>
                  </a:cubicBezTo>
                  <a:cubicBezTo>
                    <a:pt x="13666" y="13288"/>
                    <a:pt x="14087" y="13927"/>
                    <a:pt x="14087" y="15206"/>
                  </a:cubicBezTo>
                  <a:cubicBezTo>
                    <a:pt x="14087" y="16764"/>
                    <a:pt x="13557" y="17337"/>
                    <a:pt x="10126" y="17337"/>
                  </a:cubicBezTo>
                  <a:cubicBezTo>
                    <a:pt x="7092" y="17264"/>
                    <a:pt x="3961" y="16977"/>
                    <a:pt x="1047" y="16411"/>
                  </a:cubicBezTo>
                  <a:lnTo>
                    <a:pt x="0" y="20387"/>
                  </a:lnTo>
                  <a:cubicBezTo>
                    <a:pt x="3335" y="21100"/>
                    <a:pt x="6887" y="21526"/>
                    <a:pt x="10535" y="21600"/>
                  </a:cubicBezTo>
                  <a:cubicBezTo>
                    <a:pt x="19613" y="21600"/>
                    <a:pt x="21492" y="19108"/>
                    <a:pt x="21600" y="15059"/>
                  </a:cubicBezTo>
                  <a:cubicBezTo>
                    <a:pt x="21600" y="10796"/>
                    <a:pt x="20757" y="10091"/>
                    <a:pt x="12209" y="8525"/>
                  </a:cubicBezTo>
                  <a:cubicBezTo>
                    <a:pt x="8139" y="7812"/>
                    <a:pt x="7934" y="7673"/>
                    <a:pt x="7934" y="6041"/>
                  </a:cubicBezTo>
                  <a:cubicBezTo>
                    <a:pt x="7934" y="4763"/>
                    <a:pt x="8561" y="4263"/>
                    <a:pt x="11787" y="4263"/>
                  </a:cubicBezTo>
                  <a:cubicBezTo>
                    <a:pt x="14605" y="4263"/>
                    <a:pt x="17422" y="4476"/>
                    <a:pt x="20239" y="4828"/>
                  </a:cubicBezTo>
                  <a:lnTo>
                    <a:pt x="20974" y="713"/>
                  </a:lnTo>
                  <a:cubicBezTo>
                    <a:pt x="17940" y="213"/>
                    <a:pt x="14918" y="0"/>
                    <a:pt x="1178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5" name="Google Shape;276;p71"/>
            <p:cNvSpPr/>
            <p:nvPr/>
          </p:nvSpPr>
          <p:spPr>
            <a:xfrm>
              <a:off x="6915960" y="4059360"/>
              <a:ext cx="237600" cy="277200"/>
            </a:xfrm>
            <a:custGeom>
              <a:avLst/>
              <a:gdLst>
                <a:gd name="textAreaLeft" fmla="*/ 0 w 237600"/>
                <a:gd name="textAreaRight" fmla="*/ 237960 w 237600"/>
                <a:gd name="textAreaTop" fmla="*/ 0 h 277200"/>
                <a:gd name="textAreaBottom" fmla="*/ 277560 h 2772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15368"/>
                  </a:lnTo>
                  <a:cubicBezTo>
                    <a:pt x="0" y="19132"/>
                    <a:pt x="1489" y="21600"/>
                    <a:pt x="5795" y="21600"/>
                  </a:cubicBezTo>
                  <a:cubicBezTo>
                    <a:pt x="9392" y="21458"/>
                    <a:pt x="12816" y="20730"/>
                    <a:pt x="16068" y="19425"/>
                  </a:cubicBezTo>
                  <a:lnTo>
                    <a:pt x="16676" y="21240"/>
                  </a:lnTo>
                  <a:lnTo>
                    <a:pt x="21600" y="21240"/>
                  </a:lnTo>
                  <a:lnTo>
                    <a:pt x="21600" y="0"/>
                  </a:lnTo>
                  <a:lnTo>
                    <a:pt x="15187" y="0"/>
                  </a:lnTo>
                  <a:lnTo>
                    <a:pt x="15187" y="14715"/>
                  </a:lnTo>
                  <a:cubicBezTo>
                    <a:pt x="13080" y="15652"/>
                    <a:pt x="10800" y="16305"/>
                    <a:pt x="8429" y="16522"/>
                  </a:cubicBezTo>
                  <a:cubicBezTo>
                    <a:pt x="7021" y="16522"/>
                    <a:pt x="6413" y="15945"/>
                    <a:pt x="6413" y="14782"/>
                  </a:cubicBezTo>
                  <a:lnTo>
                    <a:pt x="641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6" name="Google Shape;277;p71"/>
            <p:cNvSpPr/>
            <p:nvPr/>
          </p:nvSpPr>
          <p:spPr>
            <a:xfrm>
              <a:off x="7215120" y="3939120"/>
              <a:ext cx="70200" cy="39276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392760"/>
                <a:gd name="textAreaBottom" fmla="*/ 393120 h 39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21600" y="0"/>
                  </a:moveTo>
                  <a:lnTo>
                    <a:pt x="0" y="50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7" name="Google Shape;278;p71"/>
            <p:cNvSpPr/>
            <p:nvPr/>
          </p:nvSpPr>
          <p:spPr>
            <a:xfrm>
              <a:off x="5104080" y="4069080"/>
              <a:ext cx="155880" cy="150840"/>
            </a:xfrm>
            <a:custGeom>
              <a:avLst/>
              <a:gdLst>
                <a:gd name="textAreaLeft" fmla="*/ 0 w 155880"/>
                <a:gd name="textAreaRight" fmla="*/ 156240 w 155880"/>
                <a:gd name="textAreaTop" fmla="*/ 0 h 150840"/>
                <a:gd name="textAreaBottom" fmla="*/ 151200 h 150840"/>
              </a:gdLst>
              <a:ahLst/>
              <a:rect l="textAreaLeft" t="textAreaTop" r="textAreaRight" b="textAreaBottom"/>
              <a:pathLst>
                <a:path w="21383" h="21388">
                  <a:moveTo>
                    <a:pt x="10789" y="21388"/>
                  </a:moveTo>
                  <a:cubicBezTo>
                    <a:pt x="8665" y="21388"/>
                    <a:pt x="6540" y="20719"/>
                    <a:pt x="4828" y="19534"/>
                  </a:cubicBezTo>
                  <a:cubicBezTo>
                    <a:pt x="2963" y="18348"/>
                    <a:pt x="1648" y="16645"/>
                    <a:pt x="853" y="14791"/>
                  </a:cubicBezTo>
                  <a:cubicBezTo>
                    <a:pt x="58" y="12815"/>
                    <a:pt x="-217" y="10717"/>
                    <a:pt x="180" y="8604"/>
                  </a:cubicBezTo>
                  <a:cubicBezTo>
                    <a:pt x="578" y="6491"/>
                    <a:pt x="1648" y="4652"/>
                    <a:pt x="3100" y="3208"/>
                  </a:cubicBezTo>
                  <a:cubicBezTo>
                    <a:pt x="4690" y="1627"/>
                    <a:pt x="6540" y="578"/>
                    <a:pt x="8665" y="183"/>
                  </a:cubicBezTo>
                  <a:cubicBezTo>
                    <a:pt x="10652" y="-212"/>
                    <a:pt x="12899" y="46"/>
                    <a:pt x="14764" y="837"/>
                  </a:cubicBezTo>
                  <a:cubicBezTo>
                    <a:pt x="16751" y="1627"/>
                    <a:pt x="18463" y="2950"/>
                    <a:pt x="19656" y="4789"/>
                  </a:cubicBezTo>
                  <a:cubicBezTo>
                    <a:pt x="20848" y="6491"/>
                    <a:pt x="21383" y="8604"/>
                    <a:pt x="21383" y="10717"/>
                  </a:cubicBezTo>
                  <a:cubicBezTo>
                    <a:pt x="21383" y="12024"/>
                    <a:pt x="21123" y="13484"/>
                    <a:pt x="20588" y="14669"/>
                  </a:cubicBezTo>
                  <a:cubicBezTo>
                    <a:pt x="20053" y="15977"/>
                    <a:pt x="19258" y="17162"/>
                    <a:pt x="18341" y="18226"/>
                  </a:cubicBezTo>
                  <a:cubicBezTo>
                    <a:pt x="17271" y="19138"/>
                    <a:pt x="16079" y="19929"/>
                    <a:pt x="14886" y="20461"/>
                  </a:cubicBezTo>
                  <a:cubicBezTo>
                    <a:pt x="13572" y="20993"/>
                    <a:pt x="12104" y="21388"/>
                    <a:pt x="10789" y="21388"/>
                  </a:cubicBezTo>
                  <a:close/>
                </a:path>
              </a:pathLst>
            </a:custGeom>
            <a:solidFill>
              <a:srgbClr val="961d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8" name="Google Shape;279;p71"/>
            <p:cNvSpPr/>
            <p:nvPr/>
          </p:nvSpPr>
          <p:spPr>
            <a:xfrm>
              <a:off x="5298480" y="4109400"/>
              <a:ext cx="72720" cy="6948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21439" h="21336">
                  <a:moveTo>
                    <a:pt x="10639" y="21336"/>
                  </a:moveTo>
                  <a:cubicBezTo>
                    <a:pt x="8637" y="21336"/>
                    <a:pt x="6372" y="20778"/>
                    <a:pt x="4665" y="19629"/>
                  </a:cubicBezTo>
                  <a:cubicBezTo>
                    <a:pt x="2958" y="18513"/>
                    <a:pt x="1546" y="16806"/>
                    <a:pt x="692" y="14803"/>
                  </a:cubicBezTo>
                  <a:cubicBezTo>
                    <a:pt x="102" y="12801"/>
                    <a:pt x="-161" y="10536"/>
                    <a:pt x="102" y="8534"/>
                  </a:cubicBezTo>
                  <a:cubicBezTo>
                    <a:pt x="692" y="6564"/>
                    <a:pt x="1546" y="4562"/>
                    <a:pt x="3253" y="3150"/>
                  </a:cubicBezTo>
                  <a:cubicBezTo>
                    <a:pt x="4665" y="1706"/>
                    <a:pt x="6372" y="589"/>
                    <a:pt x="8637" y="294"/>
                  </a:cubicBezTo>
                  <a:cubicBezTo>
                    <a:pt x="10639" y="-264"/>
                    <a:pt x="12904" y="-1"/>
                    <a:pt x="14611" y="852"/>
                  </a:cubicBezTo>
                  <a:cubicBezTo>
                    <a:pt x="16613" y="1706"/>
                    <a:pt x="18320" y="3150"/>
                    <a:pt x="19469" y="4857"/>
                  </a:cubicBezTo>
                  <a:cubicBezTo>
                    <a:pt x="20586" y="6564"/>
                    <a:pt x="21439" y="8534"/>
                    <a:pt x="21439" y="10831"/>
                  </a:cubicBezTo>
                  <a:cubicBezTo>
                    <a:pt x="21439" y="13392"/>
                    <a:pt x="20323" y="16215"/>
                    <a:pt x="18320" y="18217"/>
                  </a:cubicBezTo>
                  <a:cubicBezTo>
                    <a:pt x="16318" y="20220"/>
                    <a:pt x="13495" y="21336"/>
                    <a:pt x="10639" y="2133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199" name="Google Shape;280;p71"/>
            <p:cNvSpPr/>
            <p:nvPr/>
          </p:nvSpPr>
          <p:spPr>
            <a:xfrm>
              <a:off x="5398920" y="4169160"/>
              <a:ext cx="68400" cy="6624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66240"/>
                <a:gd name="textAreaBottom" fmla="*/ 66600 h 66240"/>
              </a:gdLst>
              <a:ahLst/>
              <a:rect l="textAreaLeft" t="textAreaTop" r="textAreaRight" b="textAreaBottom"/>
              <a:pathLst>
                <a:path w="20769" h="20842">
                  <a:moveTo>
                    <a:pt x="20535" y="13355"/>
                  </a:moveTo>
                  <a:cubicBezTo>
                    <a:pt x="19661" y="15979"/>
                    <a:pt x="17911" y="18301"/>
                    <a:pt x="15590" y="19478"/>
                  </a:cubicBezTo>
                  <a:cubicBezTo>
                    <a:pt x="13268" y="20925"/>
                    <a:pt x="10341" y="21228"/>
                    <a:pt x="7717" y="20353"/>
                  </a:cubicBezTo>
                  <a:cubicBezTo>
                    <a:pt x="5092" y="19748"/>
                    <a:pt x="2771" y="17998"/>
                    <a:pt x="1291" y="15677"/>
                  </a:cubicBezTo>
                  <a:cubicBezTo>
                    <a:pt x="147" y="13355"/>
                    <a:pt x="-459" y="10428"/>
                    <a:pt x="416" y="7804"/>
                  </a:cubicBezTo>
                  <a:cubicBezTo>
                    <a:pt x="1021" y="5179"/>
                    <a:pt x="2771" y="2858"/>
                    <a:pt x="5092" y="1680"/>
                  </a:cubicBezTo>
                  <a:cubicBezTo>
                    <a:pt x="7414" y="234"/>
                    <a:pt x="10038" y="-372"/>
                    <a:pt x="12662" y="234"/>
                  </a:cubicBezTo>
                  <a:cubicBezTo>
                    <a:pt x="15287" y="806"/>
                    <a:pt x="17642" y="2555"/>
                    <a:pt x="19089" y="4877"/>
                  </a:cubicBezTo>
                  <a:cubicBezTo>
                    <a:pt x="20535" y="6929"/>
                    <a:pt x="21141" y="9856"/>
                    <a:pt x="20535" y="12480"/>
                  </a:cubicBezTo>
                  <a:cubicBezTo>
                    <a:pt x="20535" y="12749"/>
                    <a:pt x="20535" y="13052"/>
                    <a:pt x="20535" y="1335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00" name="Google Shape;281;p71"/>
            <p:cNvSpPr/>
            <p:nvPr/>
          </p:nvSpPr>
          <p:spPr>
            <a:xfrm>
              <a:off x="5396760" y="4053240"/>
              <a:ext cx="72000" cy="6948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21525" h="21307">
                  <a:moveTo>
                    <a:pt x="13226" y="21153"/>
                  </a:moveTo>
                  <a:cubicBezTo>
                    <a:pt x="11232" y="21416"/>
                    <a:pt x="8906" y="21416"/>
                    <a:pt x="6912" y="20563"/>
                  </a:cubicBezTo>
                  <a:cubicBezTo>
                    <a:pt x="4885" y="20004"/>
                    <a:pt x="3157" y="18593"/>
                    <a:pt x="1994" y="16886"/>
                  </a:cubicBezTo>
                  <a:cubicBezTo>
                    <a:pt x="864" y="15179"/>
                    <a:pt x="0" y="13176"/>
                    <a:pt x="0" y="10911"/>
                  </a:cubicBezTo>
                  <a:cubicBezTo>
                    <a:pt x="0" y="8909"/>
                    <a:pt x="565" y="6939"/>
                    <a:pt x="1728" y="4937"/>
                  </a:cubicBezTo>
                  <a:cubicBezTo>
                    <a:pt x="2592" y="3230"/>
                    <a:pt x="4320" y="1818"/>
                    <a:pt x="6314" y="965"/>
                  </a:cubicBezTo>
                  <a:cubicBezTo>
                    <a:pt x="8341" y="111"/>
                    <a:pt x="10368" y="-184"/>
                    <a:pt x="12661" y="111"/>
                  </a:cubicBezTo>
                  <a:cubicBezTo>
                    <a:pt x="14688" y="374"/>
                    <a:pt x="16682" y="1523"/>
                    <a:pt x="18144" y="2935"/>
                  </a:cubicBezTo>
                  <a:cubicBezTo>
                    <a:pt x="19573" y="4379"/>
                    <a:pt x="20736" y="6086"/>
                    <a:pt x="21301" y="8351"/>
                  </a:cubicBezTo>
                  <a:cubicBezTo>
                    <a:pt x="21600" y="9500"/>
                    <a:pt x="21600" y="10911"/>
                    <a:pt x="21301" y="12323"/>
                  </a:cubicBezTo>
                  <a:cubicBezTo>
                    <a:pt x="21002" y="14621"/>
                    <a:pt x="20138" y="16328"/>
                    <a:pt x="18709" y="18002"/>
                  </a:cubicBezTo>
                  <a:cubicBezTo>
                    <a:pt x="17280" y="19446"/>
                    <a:pt x="15253" y="20563"/>
                    <a:pt x="13226" y="2115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01" name="Google Shape;282;p71"/>
            <p:cNvSpPr/>
            <p:nvPr/>
          </p:nvSpPr>
          <p:spPr>
            <a:xfrm>
              <a:off x="5497200" y="4167360"/>
              <a:ext cx="73440" cy="69840"/>
            </a:xfrm>
            <a:custGeom>
              <a:avLst/>
              <a:gdLst>
                <a:gd name="textAreaLeft" fmla="*/ 0 w 73440"/>
                <a:gd name="textAreaRight" fmla="*/ 73800 w 7344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21365" h="21084">
                  <a:moveTo>
                    <a:pt x="21049" y="12361"/>
                  </a:moveTo>
                  <a:cubicBezTo>
                    <a:pt x="20758" y="14336"/>
                    <a:pt x="19625" y="16279"/>
                    <a:pt x="18232" y="17963"/>
                  </a:cubicBezTo>
                  <a:cubicBezTo>
                    <a:pt x="16840" y="19388"/>
                    <a:pt x="14864" y="20489"/>
                    <a:pt x="12889" y="20780"/>
                  </a:cubicBezTo>
                  <a:cubicBezTo>
                    <a:pt x="10946" y="21331"/>
                    <a:pt x="8679" y="21072"/>
                    <a:pt x="6736" y="20489"/>
                  </a:cubicBezTo>
                  <a:cubicBezTo>
                    <a:pt x="4760" y="19647"/>
                    <a:pt x="3368" y="18255"/>
                    <a:pt x="1975" y="16571"/>
                  </a:cubicBezTo>
                  <a:cubicBezTo>
                    <a:pt x="842" y="14887"/>
                    <a:pt x="291" y="12911"/>
                    <a:pt x="0" y="10677"/>
                  </a:cubicBezTo>
                  <a:cubicBezTo>
                    <a:pt x="0" y="8701"/>
                    <a:pt x="551" y="6758"/>
                    <a:pt x="1684" y="4783"/>
                  </a:cubicBezTo>
                  <a:cubicBezTo>
                    <a:pt x="2817" y="3099"/>
                    <a:pt x="4501" y="1706"/>
                    <a:pt x="6444" y="864"/>
                  </a:cubicBezTo>
                  <a:cubicBezTo>
                    <a:pt x="8420" y="22"/>
                    <a:pt x="10363" y="-269"/>
                    <a:pt x="12630" y="282"/>
                  </a:cubicBezTo>
                  <a:cubicBezTo>
                    <a:pt x="15156" y="573"/>
                    <a:pt x="17390" y="1965"/>
                    <a:pt x="19074" y="4232"/>
                  </a:cubicBezTo>
                  <a:cubicBezTo>
                    <a:pt x="20758" y="6175"/>
                    <a:pt x="21600" y="8701"/>
                    <a:pt x="21309" y="11519"/>
                  </a:cubicBezTo>
                  <a:cubicBezTo>
                    <a:pt x="21309" y="11810"/>
                    <a:pt x="21049" y="12069"/>
                    <a:pt x="21049" y="12361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02" name="Google Shape;283;p71"/>
            <p:cNvSpPr/>
            <p:nvPr/>
          </p:nvSpPr>
          <p:spPr>
            <a:xfrm>
              <a:off x="5497920" y="4051800"/>
              <a:ext cx="72000" cy="6948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21317" h="21075">
                  <a:moveTo>
                    <a:pt x="12585" y="20770"/>
                  </a:moveTo>
                  <a:cubicBezTo>
                    <a:pt x="10288" y="21353"/>
                    <a:pt x="8318" y="21062"/>
                    <a:pt x="6316" y="20220"/>
                  </a:cubicBezTo>
                  <a:cubicBezTo>
                    <a:pt x="4346" y="19378"/>
                    <a:pt x="2639" y="17985"/>
                    <a:pt x="1490" y="16010"/>
                  </a:cubicBezTo>
                  <a:cubicBezTo>
                    <a:pt x="341" y="14326"/>
                    <a:pt x="-217" y="12383"/>
                    <a:pt x="78" y="10116"/>
                  </a:cubicBezTo>
                  <a:cubicBezTo>
                    <a:pt x="78" y="8173"/>
                    <a:pt x="636" y="6197"/>
                    <a:pt x="2048" y="4513"/>
                  </a:cubicBezTo>
                  <a:cubicBezTo>
                    <a:pt x="3197" y="2829"/>
                    <a:pt x="4904" y="1437"/>
                    <a:pt x="6874" y="595"/>
                  </a:cubicBezTo>
                  <a:cubicBezTo>
                    <a:pt x="8876" y="12"/>
                    <a:pt x="10878" y="-247"/>
                    <a:pt x="13143" y="304"/>
                  </a:cubicBezTo>
                  <a:cubicBezTo>
                    <a:pt x="15146" y="854"/>
                    <a:pt x="17116" y="1696"/>
                    <a:pt x="18560" y="3380"/>
                  </a:cubicBezTo>
                  <a:cubicBezTo>
                    <a:pt x="19971" y="4805"/>
                    <a:pt x="20825" y="6748"/>
                    <a:pt x="21120" y="9015"/>
                  </a:cubicBezTo>
                  <a:cubicBezTo>
                    <a:pt x="21383" y="9857"/>
                    <a:pt x="21383" y="10699"/>
                    <a:pt x="21120" y="11541"/>
                  </a:cubicBezTo>
                  <a:cubicBezTo>
                    <a:pt x="20825" y="13775"/>
                    <a:pt x="19971" y="16010"/>
                    <a:pt x="18264" y="17694"/>
                  </a:cubicBezTo>
                  <a:cubicBezTo>
                    <a:pt x="16853" y="19378"/>
                    <a:pt x="14555" y="20511"/>
                    <a:pt x="12290" y="20770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03" name="Google Shape;284;p71"/>
            <p:cNvSpPr/>
            <p:nvPr/>
          </p:nvSpPr>
          <p:spPr>
            <a:xfrm>
              <a:off x="5447160" y="4276440"/>
              <a:ext cx="72000" cy="6948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21020" h="21049">
                  <a:moveTo>
                    <a:pt x="19861" y="15658"/>
                  </a:moveTo>
                  <a:cubicBezTo>
                    <a:pt x="18437" y="17892"/>
                    <a:pt x="16494" y="19576"/>
                    <a:pt x="13968" y="20418"/>
                  </a:cubicBezTo>
                  <a:cubicBezTo>
                    <a:pt x="11442" y="21260"/>
                    <a:pt x="8916" y="21260"/>
                    <a:pt x="6390" y="20418"/>
                  </a:cubicBezTo>
                  <a:cubicBezTo>
                    <a:pt x="4123" y="19317"/>
                    <a:pt x="2180" y="17342"/>
                    <a:pt x="1047" y="15107"/>
                  </a:cubicBezTo>
                  <a:cubicBezTo>
                    <a:pt x="-87" y="12840"/>
                    <a:pt x="-346" y="10055"/>
                    <a:pt x="496" y="7529"/>
                  </a:cubicBezTo>
                  <a:cubicBezTo>
                    <a:pt x="1338" y="5003"/>
                    <a:pt x="2730" y="3028"/>
                    <a:pt x="4965" y="1635"/>
                  </a:cubicBezTo>
                  <a:cubicBezTo>
                    <a:pt x="7232" y="211"/>
                    <a:pt x="10017" y="-340"/>
                    <a:pt x="12543" y="211"/>
                  </a:cubicBezTo>
                  <a:cubicBezTo>
                    <a:pt x="15069" y="793"/>
                    <a:pt x="17336" y="2186"/>
                    <a:pt x="19020" y="4161"/>
                  </a:cubicBezTo>
                  <a:cubicBezTo>
                    <a:pt x="20412" y="6396"/>
                    <a:pt x="21254" y="8922"/>
                    <a:pt x="20963" y="11448"/>
                  </a:cubicBezTo>
                  <a:cubicBezTo>
                    <a:pt x="20963" y="12840"/>
                    <a:pt x="20412" y="14524"/>
                    <a:pt x="19861" y="1565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04" name="Google Shape;285;p71"/>
            <p:cNvSpPr/>
            <p:nvPr/>
          </p:nvSpPr>
          <p:spPr>
            <a:xfrm>
              <a:off x="5447880" y="3944160"/>
              <a:ext cx="72360" cy="6912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69120"/>
                <a:gd name="textAreaBottom" fmla="*/ 69480 h 69120"/>
              </a:gdLst>
              <a:ahLst/>
              <a:rect l="textAreaLeft" t="textAreaTop" r="textAreaRight" b="textAreaBottom"/>
              <a:pathLst>
                <a:path w="21141" h="21197">
                  <a:moveTo>
                    <a:pt x="15735" y="19712"/>
                  </a:moveTo>
                  <a:cubicBezTo>
                    <a:pt x="14051" y="20826"/>
                    <a:pt x="11816" y="21416"/>
                    <a:pt x="9841" y="21121"/>
                  </a:cubicBezTo>
                  <a:cubicBezTo>
                    <a:pt x="7606" y="21121"/>
                    <a:pt x="5631" y="20269"/>
                    <a:pt x="3947" y="18859"/>
                  </a:cubicBezTo>
                  <a:cubicBezTo>
                    <a:pt x="2554" y="17712"/>
                    <a:pt x="1162" y="15713"/>
                    <a:pt x="579" y="13746"/>
                  </a:cubicBezTo>
                  <a:cubicBezTo>
                    <a:pt x="28" y="11747"/>
                    <a:pt x="-263" y="9747"/>
                    <a:pt x="320" y="7781"/>
                  </a:cubicBezTo>
                  <a:cubicBezTo>
                    <a:pt x="870" y="5486"/>
                    <a:pt x="2263" y="3782"/>
                    <a:pt x="3688" y="2373"/>
                  </a:cubicBezTo>
                  <a:cubicBezTo>
                    <a:pt x="5372" y="963"/>
                    <a:pt x="7315" y="111"/>
                    <a:pt x="9290" y="111"/>
                  </a:cubicBezTo>
                  <a:cubicBezTo>
                    <a:pt x="11525" y="-184"/>
                    <a:pt x="13500" y="111"/>
                    <a:pt x="15476" y="963"/>
                  </a:cubicBezTo>
                  <a:cubicBezTo>
                    <a:pt x="17159" y="2078"/>
                    <a:pt x="18843" y="3520"/>
                    <a:pt x="19685" y="5224"/>
                  </a:cubicBezTo>
                  <a:cubicBezTo>
                    <a:pt x="20786" y="7191"/>
                    <a:pt x="21337" y="9485"/>
                    <a:pt x="21078" y="11747"/>
                  </a:cubicBezTo>
                  <a:cubicBezTo>
                    <a:pt x="20786" y="13451"/>
                    <a:pt x="20236" y="14861"/>
                    <a:pt x="19394" y="16565"/>
                  </a:cubicBezTo>
                  <a:cubicBezTo>
                    <a:pt x="18552" y="18007"/>
                    <a:pt x="17159" y="19122"/>
                    <a:pt x="15735" y="19974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05" name="Google Shape;286;p71"/>
            <p:cNvSpPr/>
            <p:nvPr/>
          </p:nvSpPr>
          <p:spPr>
            <a:xfrm>
              <a:off x="4821120" y="3796200"/>
              <a:ext cx="582840" cy="698400"/>
            </a:xfrm>
            <a:custGeom>
              <a:avLst/>
              <a:gdLst>
                <a:gd name="textAreaLeft" fmla="*/ 0 w 582840"/>
                <a:gd name="textAreaRight" fmla="*/ 583200 w 582840"/>
                <a:gd name="textAreaTop" fmla="*/ 0 h 698400"/>
                <a:gd name="textAreaBottom" fmla="*/ 698760 h 698400"/>
              </a:gdLst>
              <a:ahLst/>
              <a:rect l="textAreaLeft" t="textAreaTop" r="textAreaRight" b="textAreaBottom"/>
              <a:pathLst>
                <a:path w="21600" h="21600">
                  <a:moveTo>
                    <a:pt x="13588" y="0"/>
                  </a:moveTo>
                  <a:cubicBezTo>
                    <a:pt x="13539" y="0"/>
                    <a:pt x="13485" y="0"/>
                    <a:pt x="13431" y="0"/>
                  </a:cubicBezTo>
                  <a:cubicBezTo>
                    <a:pt x="9884" y="0"/>
                    <a:pt x="6449" y="1123"/>
                    <a:pt x="3940" y="3137"/>
                  </a:cubicBezTo>
                  <a:cubicBezTo>
                    <a:pt x="1430" y="5185"/>
                    <a:pt x="0" y="7920"/>
                    <a:pt x="0" y="10798"/>
                  </a:cubicBezTo>
                  <a:cubicBezTo>
                    <a:pt x="0" y="13650"/>
                    <a:pt x="1430" y="16389"/>
                    <a:pt x="3940" y="18433"/>
                  </a:cubicBezTo>
                  <a:cubicBezTo>
                    <a:pt x="6449" y="20447"/>
                    <a:pt x="9884" y="21600"/>
                    <a:pt x="13431" y="21600"/>
                  </a:cubicBezTo>
                  <a:cubicBezTo>
                    <a:pt x="16371" y="21600"/>
                    <a:pt x="19273" y="20822"/>
                    <a:pt x="21600" y="19383"/>
                  </a:cubicBezTo>
                  <a:lnTo>
                    <a:pt x="19951" y="17655"/>
                  </a:lnTo>
                  <a:cubicBezTo>
                    <a:pt x="18376" y="18632"/>
                    <a:pt x="16478" y="19210"/>
                    <a:pt x="14473" y="19383"/>
                  </a:cubicBezTo>
                  <a:cubicBezTo>
                    <a:pt x="14138" y="19406"/>
                    <a:pt x="13803" y="19420"/>
                    <a:pt x="13468" y="19420"/>
                  </a:cubicBezTo>
                  <a:cubicBezTo>
                    <a:pt x="11802" y="19420"/>
                    <a:pt x="10161" y="19117"/>
                    <a:pt x="8669" y="18519"/>
                  </a:cubicBezTo>
                  <a:cubicBezTo>
                    <a:pt x="6879" y="17798"/>
                    <a:pt x="5374" y="16704"/>
                    <a:pt x="4299" y="15352"/>
                  </a:cubicBezTo>
                  <a:cubicBezTo>
                    <a:pt x="3258" y="13969"/>
                    <a:pt x="2687" y="12384"/>
                    <a:pt x="2687" y="10798"/>
                  </a:cubicBezTo>
                  <a:cubicBezTo>
                    <a:pt x="2687" y="9186"/>
                    <a:pt x="3258" y="7604"/>
                    <a:pt x="4332" y="6248"/>
                  </a:cubicBezTo>
                  <a:cubicBezTo>
                    <a:pt x="5374" y="4866"/>
                    <a:pt x="6879" y="3772"/>
                    <a:pt x="8669" y="3051"/>
                  </a:cubicBezTo>
                  <a:cubicBezTo>
                    <a:pt x="10190" y="2476"/>
                    <a:pt x="11811" y="2180"/>
                    <a:pt x="13464" y="2180"/>
                  </a:cubicBezTo>
                  <a:cubicBezTo>
                    <a:pt x="13799" y="2180"/>
                    <a:pt x="14134" y="2194"/>
                    <a:pt x="14473" y="2217"/>
                  </a:cubicBezTo>
                  <a:cubicBezTo>
                    <a:pt x="16478" y="2360"/>
                    <a:pt x="18376" y="2965"/>
                    <a:pt x="19951" y="3945"/>
                  </a:cubicBezTo>
                  <a:lnTo>
                    <a:pt x="21600" y="2217"/>
                  </a:lnTo>
                  <a:cubicBezTo>
                    <a:pt x="19314" y="774"/>
                    <a:pt x="16474" y="0"/>
                    <a:pt x="1358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06" name="Google Shape;287;p71"/>
            <p:cNvSpPr/>
            <p:nvPr/>
          </p:nvSpPr>
          <p:spPr>
            <a:xfrm>
              <a:off x="5813280" y="3796200"/>
              <a:ext cx="570240" cy="11988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119880"/>
                <a:gd name="textAreaBottom" fmla="*/ 120240 h 1198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946" y="174"/>
                  </a:moveTo>
                  <a:lnTo>
                    <a:pt x="10946" y="3014"/>
                  </a:lnTo>
                  <a:lnTo>
                    <a:pt x="11605" y="3014"/>
                  </a:lnTo>
                  <a:lnTo>
                    <a:pt x="11605" y="174"/>
                  </a:lnTo>
                  <a:close/>
                  <a:moveTo>
                    <a:pt x="20611" y="6859"/>
                  </a:moveTo>
                  <a:cubicBezTo>
                    <a:pt x="20831" y="6859"/>
                    <a:pt x="20941" y="7361"/>
                    <a:pt x="20941" y="8366"/>
                  </a:cubicBezTo>
                  <a:lnTo>
                    <a:pt x="20941" y="12558"/>
                  </a:lnTo>
                  <a:cubicBezTo>
                    <a:pt x="20941" y="13563"/>
                    <a:pt x="20831" y="14065"/>
                    <a:pt x="20611" y="14065"/>
                  </a:cubicBezTo>
                  <a:cubicBezTo>
                    <a:pt x="20392" y="14065"/>
                    <a:pt x="20210" y="14065"/>
                    <a:pt x="19990" y="13717"/>
                  </a:cubicBezTo>
                  <a:lnTo>
                    <a:pt x="19990" y="7863"/>
                  </a:lnTo>
                  <a:cubicBezTo>
                    <a:pt x="20172" y="7206"/>
                    <a:pt x="20392" y="6859"/>
                    <a:pt x="20611" y="6859"/>
                  </a:cubicBezTo>
                  <a:close/>
                  <a:moveTo>
                    <a:pt x="4579" y="11882"/>
                  </a:moveTo>
                  <a:lnTo>
                    <a:pt x="4579" y="13717"/>
                  </a:lnTo>
                  <a:cubicBezTo>
                    <a:pt x="4432" y="14065"/>
                    <a:pt x="4250" y="14220"/>
                    <a:pt x="4064" y="14220"/>
                  </a:cubicBezTo>
                  <a:cubicBezTo>
                    <a:pt x="3882" y="14220"/>
                    <a:pt x="3811" y="14065"/>
                    <a:pt x="3811" y="13060"/>
                  </a:cubicBezTo>
                  <a:cubicBezTo>
                    <a:pt x="3811" y="12230"/>
                    <a:pt x="3882" y="11882"/>
                    <a:pt x="4102" y="11882"/>
                  </a:cubicBezTo>
                  <a:close/>
                  <a:moveTo>
                    <a:pt x="15888" y="6859"/>
                  </a:moveTo>
                  <a:cubicBezTo>
                    <a:pt x="16256" y="6859"/>
                    <a:pt x="16366" y="7709"/>
                    <a:pt x="16404" y="8868"/>
                  </a:cubicBezTo>
                  <a:lnTo>
                    <a:pt x="16404" y="12230"/>
                  </a:lnTo>
                  <a:cubicBezTo>
                    <a:pt x="16404" y="13563"/>
                    <a:pt x="16256" y="14220"/>
                    <a:pt x="15888" y="14220"/>
                  </a:cubicBezTo>
                  <a:cubicBezTo>
                    <a:pt x="15525" y="14220"/>
                    <a:pt x="15415" y="13563"/>
                    <a:pt x="15415" y="12230"/>
                  </a:cubicBezTo>
                  <a:lnTo>
                    <a:pt x="15415" y="9042"/>
                  </a:lnTo>
                  <a:cubicBezTo>
                    <a:pt x="15415" y="7709"/>
                    <a:pt x="15525" y="7033"/>
                    <a:pt x="15888" y="7033"/>
                  </a:cubicBezTo>
                  <a:lnTo>
                    <a:pt x="15888" y="6859"/>
                  </a:lnTo>
                  <a:close/>
                  <a:moveTo>
                    <a:pt x="0" y="174"/>
                  </a:moveTo>
                  <a:lnTo>
                    <a:pt x="0" y="16403"/>
                  </a:lnTo>
                  <a:lnTo>
                    <a:pt x="659" y="16403"/>
                  </a:lnTo>
                  <a:lnTo>
                    <a:pt x="659" y="9544"/>
                  </a:lnTo>
                  <a:lnTo>
                    <a:pt x="2015" y="9544"/>
                  </a:lnTo>
                  <a:lnTo>
                    <a:pt x="2015" y="16403"/>
                  </a:lnTo>
                  <a:lnTo>
                    <a:pt x="2712" y="16403"/>
                  </a:lnTo>
                  <a:lnTo>
                    <a:pt x="2712" y="174"/>
                  </a:lnTo>
                  <a:lnTo>
                    <a:pt x="2053" y="174"/>
                  </a:lnTo>
                  <a:lnTo>
                    <a:pt x="2053" y="7033"/>
                  </a:lnTo>
                  <a:lnTo>
                    <a:pt x="697" y="7033"/>
                  </a:lnTo>
                  <a:lnTo>
                    <a:pt x="697" y="174"/>
                  </a:lnTo>
                  <a:close/>
                  <a:moveTo>
                    <a:pt x="8128" y="0"/>
                  </a:moveTo>
                  <a:lnTo>
                    <a:pt x="8128" y="16403"/>
                  </a:lnTo>
                  <a:lnTo>
                    <a:pt x="8787" y="16403"/>
                  </a:lnTo>
                  <a:lnTo>
                    <a:pt x="8787" y="8366"/>
                  </a:lnTo>
                  <a:cubicBezTo>
                    <a:pt x="9007" y="7863"/>
                    <a:pt x="9264" y="7535"/>
                    <a:pt x="9484" y="7361"/>
                  </a:cubicBezTo>
                  <a:cubicBezTo>
                    <a:pt x="9628" y="7361"/>
                    <a:pt x="9704" y="7709"/>
                    <a:pt x="9704" y="8366"/>
                  </a:cubicBezTo>
                  <a:lnTo>
                    <a:pt x="9704" y="16403"/>
                  </a:lnTo>
                  <a:lnTo>
                    <a:pt x="10363" y="16403"/>
                  </a:lnTo>
                  <a:lnTo>
                    <a:pt x="10363" y="7863"/>
                  </a:lnTo>
                  <a:cubicBezTo>
                    <a:pt x="10363" y="5854"/>
                    <a:pt x="10215" y="4347"/>
                    <a:pt x="9776" y="4347"/>
                  </a:cubicBezTo>
                  <a:cubicBezTo>
                    <a:pt x="9446" y="4521"/>
                    <a:pt x="9079" y="4849"/>
                    <a:pt x="8787" y="5526"/>
                  </a:cubicBezTo>
                  <a:lnTo>
                    <a:pt x="8787" y="328"/>
                  </a:lnTo>
                  <a:lnTo>
                    <a:pt x="8128" y="0"/>
                  </a:lnTo>
                  <a:close/>
                  <a:moveTo>
                    <a:pt x="10946" y="4695"/>
                  </a:moveTo>
                  <a:lnTo>
                    <a:pt x="10946" y="16403"/>
                  </a:lnTo>
                  <a:lnTo>
                    <a:pt x="11605" y="16403"/>
                  </a:lnTo>
                  <a:lnTo>
                    <a:pt x="11605" y="4695"/>
                  </a:lnTo>
                  <a:close/>
                  <a:moveTo>
                    <a:pt x="18854" y="4521"/>
                  </a:moveTo>
                  <a:cubicBezTo>
                    <a:pt x="18634" y="4849"/>
                    <a:pt x="18377" y="5352"/>
                    <a:pt x="18157" y="6028"/>
                  </a:cubicBezTo>
                  <a:lnTo>
                    <a:pt x="18123" y="4695"/>
                  </a:lnTo>
                  <a:lnTo>
                    <a:pt x="17574" y="4695"/>
                  </a:lnTo>
                  <a:lnTo>
                    <a:pt x="17574" y="16403"/>
                  </a:lnTo>
                  <a:lnTo>
                    <a:pt x="18233" y="16403"/>
                  </a:lnTo>
                  <a:lnTo>
                    <a:pt x="18233" y="8868"/>
                  </a:lnTo>
                  <a:cubicBezTo>
                    <a:pt x="18453" y="8211"/>
                    <a:pt x="18672" y="7709"/>
                    <a:pt x="18926" y="7206"/>
                  </a:cubicBezTo>
                  <a:lnTo>
                    <a:pt x="18854" y="4521"/>
                  </a:lnTo>
                  <a:close/>
                  <a:moveTo>
                    <a:pt x="13438" y="174"/>
                  </a:moveTo>
                  <a:cubicBezTo>
                    <a:pt x="12521" y="174"/>
                    <a:pt x="12154" y="1835"/>
                    <a:pt x="12154" y="4849"/>
                  </a:cubicBezTo>
                  <a:lnTo>
                    <a:pt x="12154" y="11882"/>
                  </a:lnTo>
                  <a:cubicBezTo>
                    <a:pt x="12154" y="14896"/>
                    <a:pt x="12521" y="16577"/>
                    <a:pt x="13438" y="16577"/>
                  </a:cubicBezTo>
                  <a:cubicBezTo>
                    <a:pt x="13768" y="16577"/>
                    <a:pt x="14097" y="16403"/>
                    <a:pt x="14427" y="16074"/>
                  </a:cubicBezTo>
                  <a:lnTo>
                    <a:pt x="14351" y="13389"/>
                  </a:lnTo>
                  <a:cubicBezTo>
                    <a:pt x="14059" y="13717"/>
                    <a:pt x="13768" y="13891"/>
                    <a:pt x="13472" y="13891"/>
                  </a:cubicBezTo>
                  <a:cubicBezTo>
                    <a:pt x="12999" y="13891"/>
                    <a:pt x="12851" y="13060"/>
                    <a:pt x="12851" y="11380"/>
                  </a:cubicBezTo>
                  <a:lnTo>
                    <a:pt x="12851" y="5352"/>
                  </a:lnTo>
                  <a:cubicBezTo>
                    <a:pt x="12851" y="3516"/>
                    <a:pt x="12999" y="2840"/>
                    <a:pt x="13472" y="2840"/>
                  </a:cubicBezTo>
                  <a:cubicBezTo>
                    <a:pt x="13768" y="2840"/>
                    <a:pt x="14059" y="3014"/>
                    <a:pt x="14351" y="3342"/>
                  </a:cubicBezTo>
                  <a:lnTo>
                    <a:pt x="14427" y="676"/>
                  </a:lnTo>
                  <a:cubicBezTo>
                    <a:pt x="14097" y="328"/>
                    <a:pt x="13768" y="174"/>
                    <a:pt x="13438" y="174"/>
                  </a:cubicBezTo>
                  <a:close/>
                  <a:moveTo>
                    <a:pt x="4174" y="4347"/>
                  </a:moveTo>
                  <a:cubicBezTo>
                    <a:pt x="3882" y="4347"/>
                    <a:pt x="3553" y="4521"/>
                    <a:pt x="3261" y="5023"/>
                  </a:cubicBezTo>
                  <a:lnTo>
                    <a:pt x="3333" y="7206"/>
                  </a:lnTo>
                  <a:cubicBezTo>
                    <a:pt x="3591" y="7033"/>
                    <a:pt x="3844" y="6859"/>
                    <a:pt x="4064" y="6859"/>
                  </a:cubicBezTo>
                  <a:cubicBezTo>
                    <a:pt x="4503" y="6859"/>
                    <a:pt x="4579" y="7361"/>
                    <a:pt x="4579" y="8540"/>
                  </a:cubicBezTo>
                  <a:lnTo>
                    <a:pt x="4579" y="9873"/>
                  </a:lnTo>
                  <a:lnTo>
                    <a:pt x="3954" y="9873"/>
                  </a:lnTo>
                  <a:cubicBezTo>
                    <a:pt x="3405" y="9873"/>
                    <a:pt x="3185" y="10723"/>
                    <a:pt x="3185" y="13060"/>
                  </a:cubicBezTo>
                  <a:cubicBezTo>
                    <a:pt x="3185" y="15070"/>
                    <a:pt x="3371" y="16731"/>
                    <a:pt x="3844" y="16731"/>
                  </a:cubicBezTo>
                  <a:cubicBezTo>
                    <a:pt x="4140" y="16577"/>
                    <a:pt x="4394" y="16229"/>
                    <a:pt x="4651" y="15572"/>
                  </a:cubicBezTo>
                  <a:lnTo>
                    <a:pt x="4689" y="16403"/>
                  </a:lnTo>
                  <a:lnTo>
                    <a:pt x="5238" y="16403"/>
                  </a:lnTo>
                  <a:lnTo>
                    <a:pt x="5272" y="8540"/>
                  </a:lnTo>
                  <a:cubicBezTo>
                    <a:pt x="5272" y="5699"/>
                    <a:pt x="5019" y="4347"/>
                    <a:pt x="4174" y="4347"/>
                  </a:cubicBezTo>
                  <a:close/>
                  <a:moveTo>
                    <a:pt x="6776" y="4521"/>
                  </a:moveTo>
                  <a:cubicBezTo>
                    <a:pt x="6007" y="4521"/>
                    <a:pt x="5788" y="5699"/>
                    <a:pt x="5788" y="7863"/>
                  </a:cubicBezTo>
                  <a:cubicBezTo>
                    <a:pt x="5788" y="10220"/>
                    <a:pt x="5859" y="10877"/>
                    <a:pt x="6480" y="11553"/>
                  </a:cubicBezTo>
                  <a:cubicBezTo>
                    <a:pt x="6920" y="12056"/>
                    <a:pt x="6958" y="12230"/>
                    <a:pt x="6958" y="13060"/>
                  </a:cubicBezTo>
                  <a:cubicBezTo>
                    <a:pt x="6958" y="13891"/>
                    <a:pt x="6920" y="14220"/>
                    <a:pt x="6628" y="14220"/>
                  </a:cubicBezTo>
                  <a:cubicBezTo>
                    <a:pt x="6337" y="14220"/>
                    <a:pt x="6079" y="14065"/>
                    <a:pt x="5821" y="13717"/>
                  </a:cubicBezTo>
                  <a:lnTo>
                    <a:pt x="5750" y="16074"/>
                  </a:lnTo>
                  <a:cubicBezTo>
                    <a:pt x="6041" y="16403"/>
                    <a:pt x="6337" y="16577"/>
                    <a:pt x="6666" y="16731"/>
                  </a:cubicBezTo>
                  <a:cubicBezTo>
                    <a:pt x="7435" y="16731"/>
                    <a:pt x="7617" y="15398"/>
                    <a:pt x="7617" y="13060"/>
                  </a:cubicBezTo>
                  <a:cubicBezTo>
                    <a:pt x="7617" y="10549"/>
                    <a:pt x="7545" y="10220"/>
                    <a:pt x="6810" y="9370"/>
                  </a:cubicBezTo>
                  <a:cubicBezTo>
                    <a:pt x="6447" y="8868"/>
                    <a:pt x="6447" y="8540"/>
                    <a:pt x="6447" y="7863"/>
                  </a:cubicBezTo>
                  <a:cubicBezTo>
                    <a:pt x="6447" y="7206"/>
                    <a:pt x="6480" y="6859"/>
                    <a:pt x="6776" y="6859"/>
                  </a:cubicBezTo>
                  <a:cubicBezTo>
                    <a:pt x="7030" y="6859"/>
                    <a:pt x="7249" y="7033"/>
                    <a:pt x="7507" y="7206"/>
                  </a:cubicBezTo>
                  <a:lnTo>
                    <a:pt x="7579" y="4849"/>
                  </a:lnTo>
                  <a:cubicBezTo>
                    <a:pt x="7325" y="4695"/>
                    <a:pt x="7030" y="4521"/>
                    <a:pt x="6776" y="4521"/>
                  </a:cubicBezTo>
                  <a:close/>
                  <a:moveTo>
                    <a:pt x="15888" y="4521"/>
                  </a:moveTo>
                  <a:cubicBezTo>
                    <a:pt x="14976" y="4521"/>
                    <a:pt x="14718" y="6704"/>
                    <a:pt x="14718" y="9042"/>
                  </a:cubicBezTo>
                  <a:lnTo>
                    <a:pt x="14718" y="12056"/>
                  </a:lnTo>
                  <a:cubicBezTo>
                    <a:pt x="14718" y="14394"/>
                    <a:pt x="14976" y="16731"/>
                    <a:pt x="15888" y="16731"/>
                  </a:cubicBezTo>
                  <a:cubicBezTo>
                    <a:pt x="16805" y="16731"/>
                    <a:pt x="17063" y="14394"/>
                    <a:pt x="17063" y="12056"/>
                  </a:cubicBezTo>
                  <a:lnTo>
                    <a:pt x="17063" y="9042"/>
                  </a:lnTo>
                  <a:cubicBezTo>
                    <a:pt x="17063" y="6704"/>
                    <a:pt x="16805" y="4521"/>
                    <a:pt x="15888" y="4521"/>
                  </a:cubicBezTo>
                  <a:close/>
                  <a:moveTo>
                    <a:pt x="20793" y="4521"/>
                  </a:moveTo>
                  <a:cubicBezTo>
                    <a:pt x="20464" y="4521"/>
                    <a:pt x="20172" y="5023"/>
                    <a:pt x="19952" y="5699"/>
                  </a:cubicBezTo>
                  <a:lnTo>
                    <a:pt x="19881" y="4849"/>
                  </a:lnTo>
                  <a:lnTo>
                    <a:pt x="19331" y="4849"/>
                  </a:lnTo>
                  <a:lnTo>
                    <a:pt x="19331" y="21600"/>
                  </a:lnTo>
                  <a:lnTo>
                    <a:pt x="20024" y="21098"/>
                  </a:lnTo>
                  <a:lnTo>
                    <a:pt x="20024" y="16403"/>
                  </a:lnTo>
                  <a:cubicBezTo>
                    <a:pt x="20244" y="16577"/>
                    <a:pt x="20464" y="16577"/>
                    <a:pt x="20721" y="16731"/>
                  </a:cubicBezTo>
                  <a:cubicBezTo>
                    <a:pt x="20831" y="16731"/>
                    <a:pt x="20979" y="16731"/>
                    <a:pt x="21089" y="16403"/>
                  </a:cubicBezTo>
                  <a:cubicBezTo>
                    <a:pt x="21199" y="16229"/>
                    <a:pt x="21309" y="15901"/>
                    <a:pt x="21380" y="15572"/>
                  </a:cubicBezTo>
                  <a:cubicBezTo>
                    <a:pt x="21490" y="15224"/>
                    <a:pt x="21528" y="14722"/>
                    <a:pt x="21562" y="14065"/>
                  </a:cubicBezTo>
                  <a:cubicBezTo>
                    <a:pt x="21600" y="13563"/>
                    <a:pt x="21600" y="13060"/>
                    <a:pt x="21600" y="12558"/>
                  </a:cubicBezTo>
                  <a:lnTo>
                    <a:pt x="21600" y="8540"/>
                  </a:lnTo>
                  <a:cubicBezTo>
                    <a:pt x="21600" y="5854"/>
                    <a:pt x="21309" y="4521"/>
                    <a:pt x="20793" y="452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  <p:grpSp>
        <p:nvGrpSpPr>
          <p:cNvPr id="207" name="Google Shape;288;p71"/>
          <p:cNvGrpSpPr/>
          <p:nvPr/>
        </p:nvGrpSpPr>
        <p:grpSpPr>
          <a:xfrm>
            <a:off x="6185880" y="2508120"/>
            <a:ext cx="2612880" cy="712440"/>
            <a:chOff x="6185880" y="2508120"/>
            <a:chExt cx="2612880" cy="712440"/>
          </a:xfrm>
        </p:grpSpPr>
        <p:sp>
          <p:nvSpPr>
            <p:cNvPr id="208" name="Google Shape;289;p71"/>
            <p:cNvSpPr/>
            <p:nvPr/>
          </p:nvSpPr>
          <p:spPr>
            <a:xfrm>
              <a:off x="7105320" y="2675520"/>
              <a:ext cx="330120" cy="379800"/>
            </a:xfrm>
            <a:custGeom>
              <a:avLst/>
              <a:gdLst>
                <a:gd name="textAreaLeft" fmla="*/ 0 w 330120"/>
                <a:gd name="textAreaRight" fmla="*/ 330480 w 330120"/>
                <a:gd name="textAreaTop" fmla="*/ 0 h 379800"/>
                <a:gd name="textAreaBottom" fmla="*/ 380160 h 379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4909" y="21600"/>
                  </a:lnTo>
                  <a:lnTo>
                    <a:pt x="4909" y="5241"/>
                  </a:lnTo>
                  <a:lnTo>
                    <a:pt x="1491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6699" y="0"/>
                  </a:lnTo>
                  <a:lnTo>
                    <a:pt x="16699" y="16415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09" name="Google Shape;290;p71"/>
            <p:cNvSpPr/>
            <p:nvPr/>
          </p:nvSpPr>
          <p:spPr>
            <a:xfrm>
              <a:off x="7489440" y="2772360"/>
              <a:ext cx="257040" cy="288720"/>
            </a:xfrm>
            <a:custGeom>
              <a:avLst/>
              <a:gdLst>
                <a:gd name="textAreaLeft" fmla="*/ 0 w 257040"/>
                <a:gd name="textAreaRight" fmla="*/ 257400 w 257040"/>
                <a:gd name="textAreaTop" fmla="*/ 0 h 288720"/>
                <a:gd name="textAreaBottom" fmla="*/ 289080 h 288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795" y="4404"/>
                  </a:moveTo>
                  <a:cubicBezTo>
                    <a:pt x="14112" y="4404"/>
                    <a:pt x="15388" y="5683"/>
                    <a:pt x="15388" y="8028"/>
                  </a:cubicBezTo>
                  <a:lnTo>
                    <a:pt x="15388" y="13572"/>
                  </a:lnTo>
                  <a:cubicBezTo>
                    <a:pt x="15388" y="15843"/>
                    <a:pt x="14112" y="17123"/>
                    <a:pt x="10795" y="17123"/>
                  </a:cubicBezTo>
                  <a:cubicBezTo>
                    <a:pt x="7478" y="17123"/>
                    <a:pt x="6202" y="15917"/>
                    <a:pt x="6202" y="13572"/>
                  </a:cubicBezTo>
                  <a:lnTo>
                    <a:pt x="6202" y="7954"/>
                  </a:lnTo>
                  <a:cubicBezTo>
                    <a:pt x="6202" y="5609"/>
                    <a:pt x="7478" y="4404"/>
                    <a:pt x="10795" y="4404"/>
                  </a:cubicBezTo>
                  <a:close/>
                  <a:moveTo>
                    <a:pt x="10795" y="0"/>
                  </a:moveTo>
                  <a:cubicBezTo>
                    <a:pt x="2296" y="0"/>
                    <a:pt x="0" y="3903"/>
                    <a:pt x="0" y="8168"/>
                  </a:cubicBezTo>
                  <a:lnTo>
                    <a:pt x="0" y="13432"/>
                  </a:lnTo>
                  <a:cubicBezTo>
                    <a:pt x="0" y="17697"/>
                    <a:pt x="2296" y="21600"/>
                    <a:pt x="10795" y="21600"/>
                  </a:cubicBezTo>
                  <a:cubicBezTo>
                    <a:pt x="19304" y="21600"/>
                    <a:pt x="21600" y="17697"/>
                    <a:pt x="21600" y="13432"/>
                  </a:cubicBezTo>
                  <a:lnTo>
                    <a:pt x="21600" y="8168"/>
                  </a:lnTo>
                  <a:cubicBezTo>
                    <a:pt x="21600" y="3903"/>
                    <a:pt x="19304" y="0"/>
                    <a:pt x="1079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10" name="Google Shape;291;p71"/>
            <p:cNvSpPr/>
            <p:nvPr/>
          </p:nvSpPr>
          <p:spPr>
            <a:xfrm>
              <a:off x="7797600" y="2772360"/>
              <a:ext cx="424440" cy="282960"/>
            </a:xfrm>
            <a:custGeom>
              <a:avLst/>
              <a:gdLst>
                <a:gd name="textAreaLeft" fmla="*/ 0 w 424440"/>
                <a:gd name="textAreaRight" fmla="*/ 424800 w 424440"/>
                <a:gd name="textAreaTop" fmla="*/ 0 h 282960"/>
                <a:gd name="textAreaBottom" fmla="*/ 283320 h 282960"/>
              </a:gdLst>
              <a:ahLst/>
              <a:rect l="textAreaLeft" t="textAreaTop" r="textAreaRight" b="textAreaBottom"/>
              <a:pathLst>
                <a:path w="21600" h="21600">
                  <a:moveTo>
                    <a:pt x="9560" y="0"/>
                  </a:moveTo>
                  <a:cubicBezTo>
                    <a:pt x="9465" y="0"/>
                    <a:pt x="9369" y="0"/>
                    <a:pt x="9280" y="17"/>
                  </a:cubicBezTo>
                  <a:cubicBezTo>
                    <a:pt x="7162" y="159"/>
                    <a:pt x="5152" y="886"/>
                    <a:pt x="3248" y="2265"/>
                  </a:cubicBezTo>
                  <a:lnTo>
                    <a:pt x="2885" y="451"/>
                  </a:lnTo>
                  <a:lnTo>
                    <a:pt x="0" y="451"/>
                  </a:lnTo>
                  <a:lnTo>
                    <a:pt x="0" y="21600"/>
                  </a:lnTo>
                  <a:lnTo>
                    <a:pt x="3766" y="21600"/>
                  </a:lnTo>
                  <a:lnTo>
                    <a:pt x="3766" y="6972"/>
                  </a:lnTo>
                  <a:cubicBezTo>
                    <a:pt x="5003" y="5952"/>
                    <a:pt x="6341" y="5375"/>
                    <a:pt x="7733" y="5158"/>
                  </a:cubicBezTo>
                  <a:cubicBezTo>
                    <a:pt x="8554" y="5158"/>
                    <a:pt x="8917" y="5667"/>
                    <a:pt x="8917" y="6821"/>
                  </a:cubicBezTo>
                  <a:lnTo>
                    <a:pt x="8917" y="21600"/>
                  </a:lnTo>
                  <a:lnTo>
                    <a:pt x="12683" y="21600"/>
                  </a:lnTo>
                  <a:lnTo>
                    <a:pt x="12683" y="6972"/>
                  </a:lnTo>
                  <a:cubicBezTo>
                    <a:pt x="13920" y="5952"/>
                    <a:pt x="15259" y="5300"/>
                    <a:pt x="16597" y="5158"/>
                  </a:cubicBezTo>
                  <a:cubicBezTo>
                    <a:pt x="17477" y="5158"/>
                    <a:pt x="17834" y="5667"/>
                    <a:pt x="17834" y="6821"/>
                  </a:cubicBezTo>
                  <a:lnTo>
                    <a:pt x="17834" y="21600"/>
                  </a:lnTo>
                  <a:lnTo>
                    <a:pt x="21600" y="21600"/>
                  </a:lnTo>
                  <a:lnTo>
                    <a:pt x="21600" y="6244"/>
                  </a:lnTo>
                  <a:cubicBezTo>
                    <a:pt x="21600" y="2483"/>
                    <a:pt x="20720" y="17"/>
                    <a:pt x="18197" y="17"/>
                  </a:cubicBezTo>
                  <a:cubicBezTo>
                    <a:pt x="16085" y="159"/>
                    <a:pt x="14021" y="961"/>
                    <a:pt x="12112" y="2265"/>
                  </a:cubicBezTo>
                  <a:cubicBezTo>
                    <a:pt x="11909" y="1538"/>
                    <a:pt x="11493" y="961"/>
                    <a:pt x="10981" y="527"/>
                  </a:cubicBezTo>
                  <a:cubicBezTo>
                    <a:pt x="10547" y="159"/>
                    <a:pt x="10042" y="0"/>
                    <a:pt x="956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11" name="Google Shape;292;p71"/>
            <p:cNvSpPr/>
            <p:nvPr/>
          </p:nvSpPr>
          <p:spPr>
            <a:xfrm>
              <a:off x="8271000" y="2772360"/>
              <a:ext cx="231840" cy="288720"/>
            </a:xfrm>
            <a:custGeom>
              <a:avLst/>
              <a:gdLst>
                <a:gd name="textAreaLeft" fmla="*/ 0 w 231840"/>
                <a:gd name="textAreaRight" fmla="*/ 232200 w 231840"/>
                <a:gd name="textAreaTop" fmla="*/ 0 h 288720"/>
                <a:gd name="textAreaBottom" fmla="*/ 289080 h 288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4621" y="13359"/>
                  </a:moveTo>
                  <a:lnTo>
                    <a:pt x="14621" y="16417"/>
                  </a:lnTo>
                  <a:cubicBezTo>
                    <a:pt x="13021" y="17057"/>
                    <a:pt x="11225" y="17410"/>
                    <a:pt x="9428" y="17483"/>
                  </a:cubicBezTo>
                  <a:cubicBezTo>
                    <a:pt x="7262" y="17483"/>
                    <a:pt x="6598" y="16909"/>
                    <a:pt x="6598" y="15351"/>
                  </a:cubicBezTo>
                  <a:cubicBezTo>
                    <a:pt x="6598" y="13785"/>
                    <a:pt x="7262" y="13359"/>
                    <a:pt x="9526" y="13359"/>
                  </a:cubicBezTo>
                  <a:close/>
                  <a:moveTo>
                    <a:pt x="10277" y="0"/>
                  </a:moveTo>
                  <a:cubicBezTo>
                    <a:pt x="7164" y="0"/>
                    <a:pt x="3963" y="353"/>
                    <a:pt x="849" y="992"/>
                  </a:cubicBezTo>
                  <a:lnTo>
                    <a:pt x="1698" y="4904"/>
                  </a:lnTo>
                  <a:cubicBezTo>
                    <a:pt x="4246" y="4543"/>
                    <a:pt x="6794" y="4330"/>
                    <a:pt x="9341" y="4264"/>
                  </a:cubicBezTo>
                  <a:cubicBezTo>
                    <a:pt x="13772" y="4264"/>
                    <a:pt x="14621" y="5117"/>
                    <a:pt x="14621" y="7389"/>
                  </a:cubicBezTo>
                  <a:lnTo>
                    <a:pt x="14621" y="9521"/>
                  </a:lnTo>
                  <a:lnTo>
                    <a:pt x="8013" y="9521"/>
                  </a:lnTo>
                  <a:cubicBezTo>
                    <a:pt x="2352" y="9521"/>
                    <a:pt x="0" y="11153"/>
                    <a:pt x="0" y="15351"/>
                  </a:cubicBezTo>
                  <a:cubicBezTo>
                    <a:pt x="0" y="18976"/>
                    <a:pt x="2069" y="21600"/>
                    <a:pt x="7164" y="21600"/>
                  </a:cubicBezTo>
                  <a:cubicBezTo>
                    <a:pt x="10092" y="21600"/>
                    <a:pt x="12923" y="20960"/>
                    <a:pt x="15373" y="19755"/>
                  </a:cubicBezTo>
                  <a:lnTo>
                    <a:pt x="15939" y="21174"/>
                  </a:lnTo>
                  <a:lnTo>
                    <a:pt x="21600" y="21174"/>
                  </a:lnTo>
                  <a:lnTo>
                    <a:pt x="21502" y="7462"/>
                  </a:lnTo>
                  <a:cubicBezTo>
                    <a:pt x="21502" y="2272"/>
                    <a:pt x="18954" y="0"/>
                    <a:pt x="1027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12" name="Google Shape;293;p71"/>
            <p:cNvSpPr/>
            <p:nvPr/>
          </p:nvSpPr>
          <p:spPr>
            <a:xfrm>
              <a:off x="8548920" y="2654640"/>
              <a:ext cx="249840" cy="406440"/>
            </a:xfrm>
            <a:custGeom>
              <a:avLst/>
              <a:gdLst>
                <a:gd name="textAreaLeft" fmla="*/ 0 w 249840"/>
                <a:gd name="textAreaRight" fmla="*/ 250200 w 249840"/>
                <a:gd name="textAreaTop" fmla="*/ 0 h 406440"/>
                <a:gd name="textAreaBottom" fmla="*/ 406800 h 40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9619" y="9388"/>
                  </a:moveTo>
                  <a:cubicBezTo>
                    <a:pt x="11547" y="9440"/>
                    <a:pt x="13384" y="9539"/>
                    <a:pt x="15302" y="9790"/>
                  </a:cubicBezTo>
                  <a:lnTo>
                    <a:pt x="15302" y="17162"/>
                  </a:lnTo>
                  <a:cubicBezTo>
                    <a:pt x="13727" y="17966"/>
                    <a:pt x="11638" y="18420"/>
                    <a:pt x="9538" y="18473"/>
                  </a:cubicBezTo>
                  <a:cubicBezTo>
                    <a:pt x="7176" y="18473"/>
                    <a:pt x="6389" y="17768"/>
                    <a:pt x="6389" y="16557"/>
                  </a:cubicBezTo>
                  <a:lnTo>
                    <a:pt x="6389" y="11356"/>
                  </a:lnTo>
                  <a:cubicBezTo>
                    <a:pt x="6389" y="10046"/>
                    <a:pt x="7257" y="9388"/>
                    <a:pt x="9619" y="9388"/>
                  </a:cubicBezTo>
                  <a:close/>
                  <a:moveTo>
                    <a:pt x="21600" y="0"/>
                  </a:moveTo>
                  <a:lnTo>
                    <a:pt x="15221" y="507"/>
                  </a:lnTo>
                  <a:lnTo>
                    <a:pt x="15221" y="6662"/>
                  </a:lnTo>
                  <a:cubicBezTo>
                    <a:pt x="13031" y="6412"/>
                    <a:pt x="10669" y="6260"/>
                    <a:pt x="8398" y="6260"/>
                  </a:cubicBezTo>
                  <a:cubicBezTo>
                    <a:pt x="2453" y="6260"/>
                    <a:pt x="0" y="8176"/>
                    <a:pt x="0" y="11455"/>
                  </a:cubicBezTo>
                  <a:lnTo>
                    <a:pt x="0" y="16452"/>
                  </a:lnTo>
                  <a:cubicBezTo>
                    <a:pt x="0" y="19835"/>
                    <a:pt x="2715" y="21600"/>
                    <a:pt x="7873" y="21600"/>
                  </a:cubicBezTo>
                  <a:cubicBezTo>
                    <a:pt x="10760" y="21600"/>
                    <a:pt x="13556" y="21047"/>
                    <a:pt x="15917" y="20039"/>
                  </a:cubicBezTo>
                  <a:lnTo>
                    <a:pt x="16533" y="21297"/>
                  </a:lnTo>
                  <a:lnTo>
                    <a:pt x="21600" y="2129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13" name="Google Shape;294;p71"/>
            <p:cNvSpPr/>
            <p:nvPr/>
          </p:nvSpPr>
          <p:spPr>
            <a:xfrm>
              <a:off x="7105320" y="2508120"/>
              <a:ext cx="598320" cy="122400"/>
            </a:xfrm>
            <a:custGeom>
              <a:avLst/>
              <a:gdLst>
                <a:gd name="textAreaLeft" fmla="*/ 0 w 598320"/>
                <a:gd name="textAreaRight" fmla="*/ 598680 w 598320"/>
                <a:gd name="textAreaTop" fmla="*/ 0 h 122400"/>
                <a:gd name="textAreaBottom" fmla="*/ 122760 h 122400"/>
              </a:gdLst>
              <a:ahLst/>
              <a:rect l="textAreaLeft" t="textAreaTop" r="textAreaRight" b="textAreaBottom"/>
              <a:pathLst>
                <a:path w="21578" h="21600">
                  <a:moveTo>
                    <a:pt x="10927" y="174"/>
                  </a:moveTo>
                  <a:lnTo>
                    <a:pt x="10927" y="3188"/>
                  </a:lnTo>
                  <a:lnTo>
                    <a:pt x="11584" y="3188"/>
                  </a:lnTo>
                  <a:lnTo>
                    <a:pt x="11584" y="174"/>
                  </a:lnTo>
                  <a:close/>
                  <a:moveTo>
                    <a:pt x="20575" y="7033"/>
                  </a:moveTo>
                  <a:cubicBezTo>
                    <a:pt x="20832" y="7033"/>
                    <a:pt x="20904" y="7535"/>
                    <a:pt x="20904" y="8366"/>
                  </a:cubicBezTo>
                  <a:lnTo>
                    <a:pt x="20904" y="12558"/>
                  </a:lnTo>
                  <a:cubicBezTo>
                    <a:pt x="20904" y="13717"/>
                    <a:pt x="20795" y="14220"/>
                    <a:pt x="20575" y="14220"/>
                  </a:cubicBezTo>
                  <a:cubicBezTo>
                    <a:pt x="20356" y="14220"/>
                    <a:pt x="20175" y="14065"/>
                    <a:pt x="19989" y="13891"/>
                  </a:cubicBezTo>
                  <a:lnTo>
                    <a:pt x="19989" y="8037"/>
                  </a:lnTo>
                  <a:cubicBezTo>
                    <a:pt x="20137" y="7361"/>
                    <a:pt x="20356" y="7033"/>
                    <a:pt x="20575" y="7033"/>
                  </a:cubicBezTo>
                  <a:close/>
                  <a:moveTo>
                    <a:pt x="4571" y="12056"/>
                  </a:moveTo>
                  <a:lnTo>
                    <a:pt x="4571" y="13717"/>
                  </a:lnTo>
                  <a:cubicBezTo>
                    <a:pt x="4424" y="14065"/>
                    <a:pt x="4242" y="14394"/>
                    <a:pt x="4095" y="14394"/>
                  </a:cubicBezTo>
                  <a:cubicBezTo>
                    <a:pt x="3876" y="14394"/>
                    <a:pt x="3804" y="14065"/>
                    <a:pt x="3804" y="13215"/>
                  </a:cubicBezTo>
                  <a:cubicBezTo>
                    <a:pt x="3804" y="12384"/>
                    <a:pt x="3876" y="12056"/>
                    <a:pt x="4095" y="12056"/>
                  </a:cubicBezTo>
                  <a:close/>
                  <a:moveTo>
                    <a:pt x="15861" y="7033"/>
                  </a:moveTo>
                  <a:cubicBezTo>
                    <a:pt x="16227" y="7033"/>
                    <a:pt x="16375" y="7709"/>
                    <a:pt x="16375" y="9042"/>
                  </a:cubicBezTo>
                  <a:lnTo>
                    <a:pt x="16375" y="12210"/>
                  </a:lnTo>
                  <a:cubicBezTo>
                    <a:pt x="16375" y="13717"/>
                    <a:pt x="16227" y="14394"/>
                    <a:pt x="15861" y="14394"/>
                  </a:cubicBezTo>
                  <a:cubicBezTo>
                    <a:pt x="15498" y="14394"/>
                    <a:pt x="15388" y="13563"/>
                    <a:pt x="15388" y="12210"/>
                  </a:cubicBezTo>
                  <a:lnTo>
                    <a:pt x="15388" y="9216"/>
                  </a:lnTo>
                  <a:cubicBezTo>
                    <a:pt x="15388" y="7709"/>
                    <a:pt x="15498" y="7033"/>
                    <a:pt x="15861" y="7033"/>
                  </a:cubicBezTo>
                  <a:close/>
                  <a:moveTo>
                    <a:pt x="0" y="174"/>
                  </a:moveTo>
                  <a:lnTo>
                    <a:pt x="0" y="16403"/>
                  </a:lnTo>
                  <a:lnTo>
                    <a:pt x="658" y="16403"/>
                  </a:lnTo>
                  <a:lnTo>
                    <a:pt x="658" y="9718"/>
                  </a:lnTo>
                  <a:lnTo>
                    <a:pt x="2012" y="9718"/>
                  </a:lnTo>
                  <a:lnTo>
                    <a:pt x="2012" y="16403"/>
                  </a:lnTo>
                  <a:lnTo>
                    <a:pt x="2741" y="16403"/>
                  </a:lnTo>
                  <a:lnTo>
                    <a:pt x="2741" y="174"/>
                  </a:lnTo>
                  <a:lnTo>
                    <a:pt x="2050" y="174"/>
                  </a:lnTo>
                  <a:lnTo>
                    <a:pt x="2050" y="7033"/>
                  </a:lnTo>
                  <a:lnTo>
                    <a:pt x="696" y="7033"/>
                  </a:lnTo>
                  <a:lnTo>
                    <a:pt x="696" y="174"/>
                  </a:lnTo>
                  <a:close/>
                  <a:moveTo>
                    <a:pt x="18859" y="4521"/>
                  </a:moveTo>
                  <a:cubicBezTo>
                    <a:pt x="18602" y="4849"/>
                    <a:pt x="18382" y="5352"/>
                    <a:pt x="18163" y="6028"/>
                  </a:cubicBezTo>
                  <a:lnTo>
                    <a:pt x="18091" y="4695"/>
                  </a:lnTo>
                  <a:lnTo>
                    <a:pt x="17543" y="4695"/>
                  </a:lnTo>
                  <a:lnTo>
                    <a:pt x="17543" y="16403"/>
                  </a:lnTo>
                  <a:lnTo>
                    <a:pt x="18201" y="16403"/>
                  </a:lnTo>
                  <a:lnTo>
                    <a:pt x="18201" y="8868"/>
                  </a:lnTo>
                  <a:cubicBezTo>
                    <a:pt x="18420" y="8366"/>
                    <a:pt x="18678" y="7709"/>
                    <a:pt x="18897" y="7206"/>
                  </a:cubicBezTo>
                  <a:lnTo>
                    <a:pt x="18859" y="4521"/>
                  </a:lnTo>
                  <a:close/>
                  <a:moveTo>
                    <a:pt x="8114" y="0"/>
                  </a:moveTo>
                  <a:lnTo>
                    <a:pt x="8114" y="16403"/>
                  </a:lnTo>
                  <a:lnTo>
                    <a:pt x="8772" y="16403"/>
                  </a:lnTo>
                  <a:lnTo>
                    <a:pt x="8772" y="8366"/>
                  </a:lnTo>
                  <a:cubicBezTo>
                    <a:pt x="8991" y="7863"/>
                    <a:pt x="9248" y="7535"/>
                    <a:pt x="9467" y="7361"/>
                  </a:cubicBezTo>
                  <a:cubicBezTo>
                    <a:pt x="9649" y="7361"/>
                    <a:pt x="9687" y="7709"/>
                    <a:pt x="9687" y="8366"/>
                  </a:cubicBezTo>
                  <a:lnTo>
                    <a:pt x="9687" y="16577"/>
                  </a:lnTo>
                  <a:lnTo>
                    <a:pt x="10345" y="16403"/>
                  </a:lnTo>
                  <a:lnTo>
                    <a:pt x="10345" y="8037"/>
                  </a:lnTo>
                  <a:cubicBezTo>
                    <a:pt x="10345" y="5854"/>
                    <a:pt x="10197" y="4521"/>
                    <a:pt x="9758" y="4521"/>
                  </a:cubicBezTo>
                  <a:cubicBezTo>
                    <a:pt x="9429" y="4521"/>
                    <a:pt x="9101" y="5023"/>
                    <a:pt x="8772" y="5699"/>
                  </a:cubicBezTo>
                  <a:lnTo>
                    <a:pt x="8772" y="502"/>
                  </a:lnTo>
                  <a:lnTo>
                    <a:pt x="8114" y="0"/>
                  </a:lnTo>
                  <a:close/>
                  <a:moveTo>
                    <a:pt x="10927" y="4695"/>
                  </a:moveTo>
                  <a:lnTo>
                    <a:pt x="10927" y="16577"/>
                  </a:lnTo>
                  <a:lnTo>
                    <a:pt x="11584" y="16403"/>
                  </a:lnTo>
                  <a:lnTo>
                    <a:pt x="11584" y="4695"/>
                  </a:lnTo>
                  <a:close/>
                  <a:moveTo>
                    <a:pt x="4166" y="4521"/>
                  </a:moveTo>
                  <a:cubicBezTo>
                    <a:pt x="3838" y="4521"/>
                    <a:pt x="3547" y="4695"/>
                    <a:pt x="3256" y="5023"/>
                  </a:cubicBezTo>
                  <a:lnTo>
                    <a:pt x="3327" y="7361"/>
                  </a:lnTo>
                  <a:cubicBezTo>
                    <a:pt x="3547" y="7033"/>
                    <a:pt x="3804" y="6859"/>
                    <a:pt x="4057" y="6859"/>
                  </a:cubicBezTo>
                  <a:cubicBezTo>
                    <a:pt x="4495" y="6859"/>
                    <a:pt x="4571" y="7361"/>
                    <a:pt x="4571" y="8713"/>
                  </a:cubicBezTo>
                  <a:lnTo>
                    <a:pt x="4571" y="10047"/>
                  </a:lnTo>
                  <a:lnTo>
                    <a:pt x="3913" y="10047"/>
                  </a:lnTo>
                  <a:cubicBezTo>
                    <a:pt x="3365" y="10047"/>
                    <a:pt x="3146" y="10877"/>
                    <a:pt x="3146" y="13215"/>
                  </a:cubicBezTo>
                  <a:cubicBezTo>
                    <a:pt x="3146" y="15224"/>
                    <a:pt x="3365" y="16731"/>
                    <a:pt x="3838" y="16731"/>
                  </a:cubicBezTo>
                  <a:cubicBezTo>
                    <a:pt x="4133" y="16731"/>
                    <a:pt x="4386" y="16403"/>
                    <a:pt x="4605" y="15727"/>
                  </a:cubicBezTo>
                  <a:lnTo>
                    <a:pt x="4681" y="16403"/>
                  </a:lnTo>
                  <a:lnTo>
                    <a:pt x="5229" y="16403"/>
                  </a:lnTo>
                  <a:lnTo>
                    <a:pt x="5229" y="8713"/>
                  </a:lnTo>
                  <a:cubicBezTo>
                    <a:pt x="5229" y="5854"/>
                    <a:pt x="4972" y="4521"/>
                    <a:pt x="4166" y="4521"/>
                  </a:cubicBezTo>
                  <a:close/>
                  <a:moveTo>
                    <a:pt x="6764" y="4521"/>
                  </a:moveTo>
                  <a:cubicBezTo>
                    <a:pt x="5997" y="4521"/>
                    <a:pt x="5777" y="5699"/>
                    <a:pt x="5777" y="8037"/>
                  </a:cubicBezTo>
                  <a:cubicBezTo>
                    <a:pt x="5777" y="10220"/>
                    <a:pt x="5849" y="10877"/>
                    <a:pt x="6507" y="11708"/>
                  </a:cubicBezTo>
                  <a:cubicBezTo>
                    <a:pt x="6908" y="12056"/>
                    <a:pt x="6946" y="12210"/>
                    <a:pt x="6946" y="13215"/>
                  </a:cubicBezTo>
                  <a:cubicBezTo>
                    <a:pt x="6946" y="14065"/>
                    <a:pt x="6908" y="14394"/>
                    <a:pt x="6617" y="14394"/>
                  </a:cubicBezTo>
                  <a:cubicBezTo>
                    <a:pt x="6359" y="14394"/>
                    <a:pt x="6068" y="14220"/>
                    <a:pt x="5811" y="13891"/>
                  </a:cubicBezTo>
                  <a:lnTo>
                    <a:pt x="5739" y="16074"/>
                  </a:lnTo>
                  <a:cubicBezTo>
                    <a:pt x="6030" y="16577"/>
                    <a:pt x="6326" y="16731"/>
                    <a:pt x="6655" y="16731"/>
                  </a:cubicBezTo>
                  <a:cubicBezTo>
                    <a:pt x="7456" y="16731"/>
                    <a:pt x="7603" y="15398"/>
                    <a:pt x="7603" y="13060"/>
                  </a:cubicBezTo>
                  <a:cubicBezTo>
                    <a:pt x="7603" y="10723"/>
                    <a:pt x="7532" y="10220"/>
                    <a:pt x="6798" y="9370"/>
                  </a:cubicBezTo>
                  <a:cubicBezTo>
                    <a:pt x="6435" y="8868"/>
                    <a:pt x="6435" y="8713"/>
                    <a:pt x="6435" y="7863"/>
                  </a:cubicBezTo>
                  <a:cubicBezTo>
                    <a:pt x="6435" y="7206"/>
                    <a:pt x="6469" y="6859"/>
                    <a:pt x="6764" y="6859"/>
                  </a:cubicBezTo>
                  <a:cubicBezTo>
                    <a:pt x="7017" y="6859"/>
                    <a:pt x="7237" y="7033"/>
                    <a:pt x="7494" y="7206"/>
                  </a:cubicBezTo>
                  <a:lnTo>
                    <a:pt x="7565" y="5023"/>
                  </a:lnTo>
                  <a:cubicBezTo>
                    <a:pt x="7312" y="4695"/>
                    <a:pt x="7017" y="4521"/>
                    <a:pt x="6764" y="4521"/>
                  </a:cubicBezTo>
                  <a:close/>
                  <a:moveTo>
                    <a:pt x="13415" y="328"/>
                  </a:moveTo>
                  <a:cubicBezTo>
                    <a:pt x="12499" y="328"/>
                    <a:pt x="12099" y="2009"/>
                    <a:pt x="12099" y="4849"/>
                  </a:cubicBezTo>
                  <a:lnTo>
                    <a:pt x="12099" y="12056"/>
                  </a:lnTo>
                  <a:cubicBezTo>
                    <a:pt x="12099" y="14896"/>
                    <a:pt x="12499" y="16731"/>
                    <a:pt x="13415" y="16731"/>
                  </a:cubicBezTo>
                  <a:cubicBezTo>
                    <a:pt x="13744" y="16731"/>
                    <a:pt x="14072" y="16403"/>
                    <a:pt x="14401" y="16074"/>
                  </a:cubicBezTo>
                  <a:lnTo>
                    <a:pt x="14325" y="13563"/>
                  </a:lnTo>
                  <a:cubicBezTo>
                    <a:pt x="14035" y="13717"/>
                    <a:pt x="13706" y="13891"/>
                    <a:pt x="13415" y="13891"/>
                  </a:cubicBezTo>
                  <a:cubicBezTo>
                    <a:pt x="12938" y="13891"/>
                    <a:pt x="12790" y="13215"/>
                    <a:pt x="12790" y="11553"/>
                  </a:cubicBezTo>
                  <a:lnTo>
                    <a:pt x="12790" y="5352"/>
                  </a:lnTo>
                  <a:cubicBezTo>
                    <a:pt x="12790" y="3690"/>
                    <a:pt x="12976" y="3014"/>
                    <a:pt x="13415" y="3014"/>
                  </a:cubicBezTo>
                  <a:cubicBezTo>
                    <a:pt x="13706" y="3014"/>
                    <a:pt x="14035" y="3188"/>
                    <a:pt x="14325" y="3342"/>
                  </a:cubicBezTo>
                  <a:lnTo>
                    <a:pt x="14401" y="831"/>
                  </a:lnTo>
                  <a:cubicBezTo>
                    <a:pt x="14072" y="502"/>
                    <a:pt x="13744" y="328"/>
                    <a:pt x="13415" y="328"/>
                  </a:cubicBezTo>
                  <a:close/>
                  <a:moveTo>
                    <a:pt x="15861" y="4521"/>
                  </a:moveTo>
                  <a:cubicBezTo>
                    <a:pt x="14950" y="4521"/>
                    <a:pt x="14730" y="6704"/>
                    <a:pt x="14730" y="9216"/>
                  </a:cubicBezTo>
                  <a:lnTo>
                    <a:pt x="14730" y="12210"/>
                  </a:lnTo>
                  <a:cubicBezTo>
                    <a:pt x="14730" y="14567"/>
                    <a:pt x="14950" y="16731"/>
                    <a:pt x="15861" y="16731"/>
                  </a:cubicBezTo>
                  <a:cubicBezTo>
                    <a:pt x="16776" y="16731"/>
                    <a:pt x="17033" y="14567"/>
                    <a:pt x="17033" y="12056"/>
                  </a:cubicBezTo>
                  <a:lnTo>
                    <a:pt x="17033" y="9216"/>
                  </a:lnTo>
                  <a:cubicBezTo>
                    <a:pt x="17033" y="6704"/>
                    <a:pt x="16776" y="4521"/>
                    <a:pt x="15861" y="4521"/>
                  </a:cubicBezTo>
                  <a:close/>
                  <a:moveTo>
                    <a:pt x="20757" y="4521"/>
                  </a:moveTo>
                  <a:cubicBezTo>
                    <a:pt x="20428" y="4521"/>
                    <a:pt x="20137" y="5023"/>
                    <a:pt x="19879" y="5854"/>
                  </a:cubicBezTo>
                  <a:lnTo>
                    <a:pt x="19846" y="4849"/>
                  </a:lnTo>
                  <a:lnTo>
                    <a:pt x="19297" y="4849"/>
                  </a:lnTo>
                  <a:lnTo>
                    <a:pt x="19297" y="21600"/>
                  </a:lnTo>
                  <a:lnTo>
                    <a:pt x="19989" y="21098"/>
                  </a:lnTo>
                  <a:lnTo>
                    <a:pt x="19989" y="16403"/>
                  </a:lnTo>
                  <a:cubicBezTo>
                    <a:pt x="20208" y="16577"/>
                    <a:pt x="20466" y="16731"/>
                    <a:pt x="20685" y="16731"/>
                  </a:cubicBezTo>
                  <a:cubicBezTo>
                    <a:pt x="20795" y="16731"/>
                    <a:pt x="20942" y="16731"/>
                    <a:pt x="21052" y="16577"/>
                  </a:cubicBezTo>
                  <a:cubicBezTo>
                    <a:pt x="21161" y="16403"/>
                    <a:pt x="21271" y="16074"/>
                    <a:pt x="21343" y="15727"/>
                  </a:cubicBezTo>
                  <a:cubicBezTo>
                    <a:pt x="21452" y="15224"/>
                    <a:pt x="21490" y="14722"/>
                    <a:pt x="21524" y="14220"/>
                  </a:cubicBezTo>
                  <a:cubicBezTo>
                    <a:pt x="21562" y="13717"/>
                    <a:pt x="21600" y="13060"/>
                    <a:pt x="21562" y="12558"/>
                  </a:cubicBezTo>
                  <a:lnTo>
                    <a:pt x="21562" y="8540"/>
                  </a:lnTo>
                  <a:cubicBezTo>
                    <a:pt x="21562" y="5854"/>
                    <a:pt x="21271" y="4521"/>
                    <a:pt x="20757" y="452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14" name="Google Shape;295;p71"/>
            <p:cNvSpPr/>
            <p:nvPr/>
          </p:nvSpPr>
          <p:spPr>
            <a:xfrm>
              <a:off x="6518160" y="2686680"/>
              <a:ext cx="332280" cy="533880"/>
            </a:xfrm>
            <a:custGeom>
              <a:avLst/>
              <a:gdLst>
                <a:gd name="textAreaLeft" fmla="*/ 0 w 332280"/>
                <a:gd name="textAreaRight" fmla="*/ 332640 w 332280"/>
                <a:gd name="textAreaTop" fmla="*/ 0 h 533880"/>
                <a:gd name="textAreaBottom" fmla="*/ 534240 h 533880"/>
              </a:gdLst>
              <a:ahLst/>
              <a:rect l="textAreaLeft" t="textAreaTop" r="textAreaRight" b="textAreaBottom"/>
              <a:pathLst>
                <a:path w="21600" h="21600">
                  <a:moveTo>
                    <a:pt x="21205" y="0"/>
                  </a:moveTo>
                  <a:lnTo>
                    <a:pt x="9683" y="3845"/>
                  </a:lnTo>
                  <a:lnTo>
                    <a:pt x="9683" y="8649"/>
                  </a:lnTo>
                  <a:lnTo>
                    <a:pt x="3952" y="10569"/>
                  </a:lnTo>
                  <a:lnTo>
                    <a:pt x="0" y="9110"/>
                  </a:lnTo>
                  <a:lnTo>
                    <a:pt x="0" y="21600"/>
                  </a:lnTo>
                  <a:lnTo>
                    <a:pt x="68" y="21600"/>
                  </a:lnTo>
                  <a:lnTo>
                    <a:pt x="21600" y="1441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f996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15" name="Google Shape;296;p71"/>
            <p:cNvSpPr/>
            <p:nvPr/>
          </p:nvSpPr>
          <p:spPr>
            <a:xfrm>
              <a:off x="6185880" y="2508120"/>
              <a:ext cx="664560" cy="332280"/>
            </a:xfrm>
            <a:custGeom>
              <a:avLst/>
              <a:gdLst>
                <a:gd name="textAreaLeft" fmla="*/ 0 w 664560"/>
                <a:gd name="textAreaRight" fmla="*/ 664920 w 664560"/>
                <a:gd name="textAreaTop" fmla="*/ 0 h 332280"/>
                <a:gd name="textAreaBottom" fmla="*/ 332640 h 3322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701" y="0"/>
                  </a:moveTo>
                  <a:lnTo>
                    <a:pt x="0" y="11601"/>
                  </a:lnTo>
                  <a:lnTo>
                    <a:pt x="7213" y="19563"/>
                  </a:lnTo>
                  <a:lnTo>
                    <a:pt x="8695" y="17897"/>
                  </a:lnTo>
                  <a:lnTo>
                    <a:pt x="12217" y="21600"/>
                  </a:lnTo>
                  <a:lnTo>
                    <a:pt x="12217" y="13887"/>
                  </a:lnTo>
                  <a:lnTo>
                    <a:pt x="15641" y="10056"/>
                  </a:lnTo>
                  <a:lnTo>
                    <a:pt x="15641" y="17776"/>
                  </a:lnTo>
                  <a:lnTo>
                    <a:pt x="21600" y="11601"/>
                  </a:lnTo>
                  <a:lnTo>
                    <a:pt x="10701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16" name="Google Shape;297;p71"/>
            <p:cNvSpPr/>
            <p:nvPr/>
          </p:nvSpPr>
          <p:spPr>
            <a:xfrm>
              <a:off x="6185880" y="2686680"/>
              <a:ext cx="332280" cy="533880"/>
            </a:xfrm>
            <a:custGeom>
              <a:avLst/>
              <a:gdLst>
                <a:gd name="textAreaLeft" fmla="*/ 0 w 332280"/>
                <a:gd name="textAreaRight" fmla="*/ 332640 w 332280"/>
                <a:gd name="textAreaTop" fmla="*/ 0 h 533880"/>
                <a:gd name="textAreaBottom" fmla="*/ 534240 h 53388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14415"/>
                  </a:lnTo>
                  <a:lnTo>
                    <a:pt x="21600" y="21600"/>
                  </a:lnTo>
                  <a:lnTo>
                    <a:pt x="21600" y="9110"/>
                  </a:lnTo>
                  <a:lnTo>
                    <a:pt x="18704" y="8148"/>
                  </a:lnTo>
                  <a:lnTo>
                    <a:pt x="18704" y="12951"/>
                  </a:lnTo>
                  <a:lnTo>
                    <a:pt x="12183" y="15373"/>
                  </a:lnTo>
                  <a:lnTo>
                    <a:pt x="12183" y="5766"/>
                  </a:lnTo>
                  <a:lnTo>
                    <a:pt x="14684" y="488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  <p:pic>
        <p:nvPicPr>
          <p:cNvPr id="217" name="Google Shape;298;p71" descr=""/>
          <p:cNvPicPr/>
          <p:nvPr/>
        </p:nvPicPr>
        <p:blipFill>
          <a:blip r:embed="rId3"/>
          <a:stretch/>
        </p:blipFill>
        <p:spPr>
          <a:xfrm>
            <a:off x="3385080" y="2508120"/>
            <a:ext cx="2612880" cy="64584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421;p81"/>
          <p:cNvSpPr/>
          <p:nvPr/>
        </p:nvSpPr>
        <p:spPr>
          <a:xfrm>
            <a:off x="3582720" y="1304280"/>
            <a:ext cx="5317920" cy="31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Discover services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Central registry that tracks services, updates, and health statuses in real time.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 </a:t>
            </a: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Automate networking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Reduce the operator burden by automating key networking tasks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Secure networking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all service to service communication is authenticated, authorized, and encrypted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 </a:t>
            </a:r>
            <a:r>
              <a:rPr b="1" lang="en-US" sz="1800" spc="-1" strike="noStrike">
                <a:solidFill>
                  <a:schemeClr val="accent6"/>
                </a:solidFill>
                <a:latin typeface="Open Sans"/>
                <a:ea typeface="Open Sans"/>
              </a:rPr>
              <a:t>Access services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100" spc="-1" strike="noStrike">
                <a:solidFill>
                  <a:schemeClr val="accent6"/>
                </a:solidFill>
                <a:latin typeface="Open Sans"/>
                <a:ea typeface="Open Sans"/>
              </a:rPr>
              <a:t>Control access to services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TextBox 1"/>
          <p:cNvSpPr/>
          <p:nvPr/>
        </p:nvSpPr>
        <p:spPr>
          <a:xfrm>
            <a:off x="3601080" y="567720"/>
            <a:ext cx="3762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chemeClr val="accent6"/>
                </a:solidFill>
                <a:latin typeface="Open Sans"/>
                <a:ea typeface="Open Sans"/>
              </a:rPr>
              <a:t>What is Consul?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20" name="Google Shape;271;p71"/>
          <p:cNvGrpSpPr/>
          <p:nvPr/>
        </p:nvGrpSpPr>
        <p:grpSpPr>
          <a:xfrm>
            <a:off x="599040" y="2417760"/>
            <a:ext cx="1508040" cy="432360"/>
            <a:chOff x="599040" y="2417760"/>
            <a:chExt cx="1508040" cy="432360"/>
          </a:xfrm>
        </p:grpSpPr>
        <p:sp>
          <p:nvSpPr>
            <p:cNvPr id="221" name="Google Shape;272;p71"/>
            <p:cNvSpPr/>
            <p:nvPr/>
          </p:nvSpPr>
          <p:spPr>
            <a:xfrm>
              <a:off x="1206360" y="2514960"/>
              <a:ext cx="148320" cy="237600"/>
            </a:xfrm>
            <a:custGeom>
              <a:avLst/>
              <a:gdLst>
                <a:gd name="textAreaLeft" fmla="*/ 0 w 148320"/>
                <a:gd name="textAreaRight" fmla="*/ 148680 w 148320"/>
                <a:gd name="textAreaTop" fmla="*/ 0 h 237600"/>
                <a:gd name="textAreaBottom" fmla="*/ 237960 h 237600"/>
              </a:gdLst>
              <a:ahLst/>
              <a:rect l="textAreaLeft" t="textAreaTop" r="textAreaRight" b="textAreaBottom"/>
              <a:pathLst>
                <a:path w="21600" h="21600">
                  <a:moveTo>
                    <a:pt x="12225" y="0"/>
                  </a:moveTo>
                  <a:cubicBezTo>
                    <a:pt x="3615" y="0"/>
                    <a:pt x="0" y="2256"/>
                    <a:pt x="0" y="6085"/>
                  </a:cubicBezTo>
                  <a:lnTo>
                    <a:pt x="0" y="15515"/>
                  </a:lnTo>
                  <a:cubicBezTo>
                    <a:pt x="0" y="19344"/>
                    <a:pt x="3615" y="21600"/>
                    <a:pt x="12225" y="21600"/>
                  </a:cubicBezTo>
                  <a:cubicBezTo>
                    <a:pt x="15413" y="21600"/>
                    <a:pt x="18511" y="21334"/>
                    <a:pt x="21600" y="20862"/>
                  </a:cubicBezTo>
                  <a:lnTo>
                    <a:pt x="20825" y="17457"/>
                  </a:lnTo>
                  <a:cubicBezTo>
                    <a:pt x="18074" y="17771"/>
                    <a:pt x="15234" y="17928"/>
                    <a:pt x="12394" y="17983"/>
                  </a:cubicBezTo>
                  <a:cubicBezTo>
                    <a:pt x="7925" y="17983"/>
                    <a:pt x="6455" y="17039"/>
                    <a:pt x="6455" y="14838"/>
                  </a:cubicBezTo>
                  <a:lnTo>
                    <a:pt x="6455" y="6762"/>
                  </a:lnTo>
                  <a:cubicBezTo>
                    <a:pt x="6455" y="4512"/>
                    <a:pt x="7925" y="3569"/>
                    <a:pt x="12394" y="3569"/>
                  </a:cubicBezTo>
                  <a:cubicBezTo>
                    <a:pt x="15234" y="3617"/>
                    <a:pt x="18074" y="3774"/>
                    <a:pt x="20825" y="4143"/>
                  </a:cubicBezTo>
                  <a:lnTo>
                    <a:pt x="21600" y="684"/>
                  </a:lnTo>
                  <a:cubicBezTo>
                    <a:pt x="18511" y="212"/>
                    <a:pt x="15413" y="0"/>
                    <a:pt x="1222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22" name="Google Shape;273;p71"/>
            <p:cNvSpPr/>
            <p:nvPr/>
          </p:nvSpPr>
          <p:spPr>
            <a:xfrm>
              <a:off x="1375200" y="2576880"/>
              <a:ext cx="150480" cy="17568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175680"/>
                <a:gd name="textAreaBottom" fmla="*/ 176040 h 175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839" y="4454"/>
                  </a:moveTo>
                  <a:cubicBezTo>
                    <a:pt x="14143" y="4454"/>
                    <a:pt x="15413" y="5664"/>
                    <a:pt x="15413" y="8001"/>
                  </a:cubicBezTo>
                  <a:lnTo>
                    <a:pt x="15413" y="13526"/>
                  </a:lnTo>
                  <a:cubicBezTo>
                    <a:pt x="15413" y="15863"/>
                    <a:pt x="14143" y="17064"/>
                    <a:pt x="10839" y="17064"/>
                  </a:cubicBezTo>
                  <a:cubicBezTo>
                    <a:pt x="7536" y="17064"/>
                    <a:pt x="6265" y="15863"/>
                    <a:pt x="6265" y="13526"/>
                  </a:cubicBezTo>
                  <a:lnTo>
                    <a:pt x="6265" y="8001"/>
                  </a:lnTo>
                  <a:cubicBezTo>
                    <a:pt x="6265" y="5664"/>
                    <a:pt x="7536" y="4454"/>
                    <a:pt x="10839" y="4454"/>
                  </a:cubicBezTo>
                  <a:close/>
                  <a:moveTo>
                    <a:pt x="10839" y="0"/>
                  </a:moveTo>
                  <a:cubicBezTo>
                    <a:pt x="2287" y="0"/>
                    <a:pt x="0" y="3964"/>
                    <a:pt x="0" y="8213"/>
                  </a:cubicBezTo>
                  <a:lnTo>
                    <a:pt x="0" y="13378"/>
                  </a:lnTo>
                  <a:cubicBezTo>
                    <a:pt x="0" y="17628"/>
                    <a:pt x="2375" y="21600"/>
                    <a:pt x="10839" y="21600"/>
                  </a:cubicBezTo>
                  <a:cubicBezTo>
                    <a:pt x="19313" y="21600"/>
                    <a:pt x="21600" y="17628"/>
                    <a:pt x="21600" y="13378"/>
                  </a:cubicBezTo>
                  <a:lnTo>
                    <a:pt x="21600" y="8213"/>
                  </a:lnTo>
                  <a:cubicBezTo>
                    <a:pt x="21600" y="3964"/>
                    <a:pt x="19313" y="0"/>
                    <a:pt x="1083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23" name="Google Shape;274;p71"/>
            <p:cNvSpPr/>
            <p:nvPr/>
          </p:nvSpPr>
          <p:spPr>
            <a:xfrm>
              <a:off x="1555920" y="2577600"/>
              <a:ext cx="145440" cy="171720"/>
            </a:xfrm>
            <a:custGeom>
              <a:avLst/>
              <a:gdLst>
                <a:gd name="textAreaLeft" fmla="*/ 0 w 145440"/>
                <a:gd name="textAreaRight" fmla="*/ 145800 w 145440"/>
                <a:gd name="textAreaTop" fmla="*/ 0 h 171720"/>
                <a:gd name="textAreaBottom" fmla="*/ 172080 h 171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15805" y="0"/>
                  </a:moveTo>
                  <a:cubicBezTo>
                    <a:pt x="12208" y="151"/>
                    <a:pt x="8693" y="870"/>
                    <a:pt x="5532" y="2174"/>
                  </a:cubicBezTo>
                  <a:lnTo>
                    <a:pt x="4833" y="368"/>
                  </a:lnTo>
                  <a:lnTo>
                    <a:pt x="0" y="368"/>
                  </a:lnTo>
                  <a:lnTo>
                    <a:pt x="0" y="21600"/>
                  </a:lnTo>
                  <a:lnTo>
                    <a:pt x="6413" y="21600"/>
                  </a:lnTo>
                  <a:lnTo>
                    <a:pt x="6413" y="6882"/>
                  </a:lnTo>
                  <a:cubicBezTo>
                    <a:pt x="8429" y="5946"/>
                    <a:pt x="10709" y="5293"/>
                    <a:pt x="13080" y="5076"/>
                  </a:cubicBezTo>
                  <a:cubicBezTo>
                    <a:pt x="14569" y="5076"/>
                    <a:pt x="15096" y="5653"/>
                    <a:pt x="15096" y="6815"/>
                  </a:cubicBezTo>
                  <a:lnTo>
                    <a:pt x="15096" y="21600"/>
                  </a:lnTo>
                  <a:lnTo>
                    <a:pt x="21600" y="21600"/>
                  </a:lnTo>
                  <a:lnTo>
                    <a:pt x="21600" y="6230"/>
                  </a:lnTo>
                  <a:cubicBezTo>
                    <a:pt x="21600" y="2467"/>
                    <a:pt x="20020" y="0"/>
                    <a:pt x="1580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24" name="Google Shape;275;p71"/>
            <p:cNvSpPr/>
            <p:nvPr/>
          </p:nvSpPr>
          <p:spPr>
            <a:xfrm>
              <a:off x="1730880" y="2577600"/>
              <a:ext cx="122040" cy="174960"/>
            </a:xfrm>
            <a:custGeom>
              <a:avLst/>
              <a:gdLst>
                <a:gd name="textAreaLeft" fmla="*/ 0 w 122040"/>
                <a:gd name="textAreaRight" fmla="*/ 122400 w 122040"/>
                <a:gd name="textAreaTop" fmla="*/ 0 h 174960"/>
                <a:gd name="textAreaBottom" fmla="*/ 175320 h 1749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1787" y="0"/>
                  </a:moveTo>
                  <a:cubicBezTo>
                    <a:pt x="3130" y="0"/>
                    <a:pt x="421" y="1779"/>
                    <a:pt x="421" y="5968"/>
                  </a:cubicBezTo>
                  <a:cubicBezTo>
                    <a:pt x="421" y="10017"/>
                    <a:pt x="1361" y="11296"/>
                    <a:pt x="8765" y="12501"/>
                  </a:cubicBezTo>
                  <a:cubicBezTo>
                    <a:pt x="13666" y="13288"/>
                    <a:pt x="14087" y="13927"/>
                    <a:pt x="14087" y="15206"/>
                  </a:cubicBezTo>
                  <a:cubicBezTo>
                    <a:pt x="14087" y="16764"/>
                    <a:pt x="13557" y="17337"/>
                    <a:pt x="10126" y="17337"/>
                  </a:cubicBezTo>
                  <a:cubicBezTo>
                    <a:pt x="7092" y="17264"/>
                    <a:pt x="3961" y="16977"/>
                    <a:pt x="1047" y="16411"/>
                  </a:cubicBezTo>
                  <a:lnTo>
                    <a:pt x="0" y="20387"/>
                  </a:lnTo>
                  <a:cubicBezTo>
                    <a:pt x="3335" y="21100"/>
                    <a:pt x="6887" y="21526"/>
                    <a:pt x="10535" y="21600"/>
                  </a:cubicBezTo>
                  <a:cubicBezTo>
                    <a:pt x="19613" y="21600"/>
                    <a:pt x="21492" y="19108"/>
                    <a:pt x="21600" y="15059"/>
                  </a:cubicBezTo>
                  <a:cubicBezTo>
                    <a:pt x="21600" y="10796"/>
                    <a:pt x="20757" y="10091"/>
                    <a:pt x="12209" y="8525"/>
                  </a:cubicBezTo>
                  <a:cubicBezTo>
                    <a:pt x="8139" y="7812"/>
                    <a:pt x="7934" y="7673"/>
                    <a:pt x="7934" y="6041"/>
                  </a:cubicBezTo>
                  <a:cubicBezTo>
                    <a:pt x="7934" y="4763"/>
                    <a:pt x="8561" y="4263"/>
                    <a:pt x="11787" y="4263"/>
                  </a:cubicBezTo>
                  <a:cubicBezTo>
                    <a:pt x="14605" y="4263"/>
                    <a:pt x="17422" y="4476"/>
                    <a:pt x="20239" y="4828"/>
                  </a:cubicBezTo>
                  <a:lnTo>
                    <a:pt x="20974" y="713"/>
                  </a:lnTo>
                  <a:cubicBezTo>
                    <a:pt x="17940" y="213"/>
                    <a:pt x="14918" y="0"/>
                    <a:pt x="1178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25" name="Google Shape;276;p71"/>
            <p:cNvSpPr/>
            <p:nvPr/>
          </p:nvSpPr>
          <p:spPr>
            <a:xfrm>
              <a:off x="1881360" y="2580480"/>
              <a:ext cx="145440" cy="171720"/>
            </a:xfrm>
            <a:custGeom>
              <a:avLst/>
              <a:gdLst>
                <a:gd name="textAreaLeft" fmla="*/ 0 w 145440"/>
                <a:gd name="textAreaRight" fmla="*/ 145800 w 145440"/>
                <a:gd name="textAreaTop" fmla="*/ 0 h 171720"/>
                <a:gd name="textAreaBottom" fmla="*/ 172080 h 171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0" y="15368"/>
                  </a:lnTo>
                  <a:cubicBezTo>
                    <a:pt x="0" y="19132"/>
                    <a:pt x="1489" y="21600"/>
                    <a:pt x="5795" y="21600"/>
                  </a:cubicBezTo>
                  <a:cubicBezTo>
                    <a:pt x="9392" y="21458"/>
                    <a:pt x="12816" y="20730"/>
                    <a:pt x="16068" y="19425"/>
                  </a:cubicBezTo>
                  <a:lnTo>
                    <a:pt x="16676" y="21240"/>
                  </a:lnTo>
                  <a:lnTo>
                    <a:pt x="21600" y="21240"/>
                  </a:lnTo>
                  <a:lnTo>
                    <a:pt x="21600" y="0"/>
                  </a:lnTo>
                  <a:lnTo>
                    <a:pt x="15187" y="0"/>
                  </a:lnTo>
                  <a:lnTo>
                    <a:pt x="15187" y="14715"/>
                  </a:lnTo>
                  <a:cubicBezTo>
                    <a:pt x="13080" y="15652"/>
                    <a:pt x="10800" y="16305"/>
                    <a:pt x="8429" y="16522"/>
                  </a:cubicBezTo>
                  <a:cubicBezTo>
                    <a:pt x="7021" y="16522"/>
                    <a:pt x="6413" y="15945"/>
                    <a:pt x="6413" y="14782"/>
                  </a:cubicBezTo>
                  <a:lnTo>
                    <a:pt x="641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26" name="Google Shape;277;p71"/>
            <p:cNvSpPr/>
            <p:nvPr/>
          </p:nvSpPr>
          <p:spPr>
            <a:xfrm>
              <a:off x="2064240" y="2505960"/>
              <a:ext cx="42840" cy="24300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243000"/>
                <a:gd name="textAreaBottom" fmla="*/ 243360 h 243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21600" y="0"/>
                  </a:moveTo>
                  <a:lnTo>
                    <a:pt x="0" y="50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27" name="Google Shape;278;p71"/>
            <p:cNvSpPr/>
            <p:nvPr/>
          </p:nvSpPr>
          <p:spPr>
            <a:xfrm>
              <a:off x="772560" y="2586600"/>
              <a:ext cx="95040" cy="93240"/>
            </a:xfrm>
            <a:custGeom>
              <a:avLst/>
              <a:gdLst>
                <a:gd name="textAreaLeft" fmla="*/ 0 w 95040"/>
                <a:gd name="textAreaRight" fmla="*/ 95400 w 95040"/>
                <a:gd name="textAreaTop" fmla="*/ 0 h 93240"/>
                <a:gd name="textAreaBottom" fmla="*/ 93600 h 93240"/>
              </a:gdLst>
              <a:ahLst/>
              <a:rect l="textAreaLeft" t="textAreaTop" r="textAreaRight" b="textAreaBottom"/>
              <a:pathLst>
                <a:path w="21383" h="21388">
                  <a:moveTo>
                    <a:pt x="10789" y="21388"/>
                  </a:moveTo>
                  <a:cubicBezTo>
                    <a:pt x="8665" y="21388"/>
                    <a:pt x="6540" y="20719"/>
                    <a:pt x="4828" y="19534"/>
                  </a:cubicBezTo>
                  <a:cubicBezTo>
                    <a:pt x="2963" y="18348"/>
                    <a:pt x="1648" y="16645"/>
                    <a:pt x="853" y="14791"/>
                  </a:cubicBezTo>
                  <a:cubicBezTo>
                    <a:pt x="58" y="12815"/>
                    <a:pt x="-217" y="10717"/>
                    <a:pt x="180" y="8604"/>
                  </a:cubicBezTo>
                  <a:cubicBezTo>
                    <a:pt x="578" y="6491"/>
                    <a:pt x="1648" y="4652"/>
                    <a:pt x="3100" y="3208"/>
                  </a:cubicBezTo>
                  <a:cubicBezTo>
                    <a:pt x="4690" y="1627"/>
                    <a:pt x="6540" y="578"/>
                    <a:pt x="8665" y="183"/>
                  </a:cubicBezTo>
                  <a:cubicBezTo>
                    <a:pt x="10652" y="-212"/>
                    <a:pt x="12899" y="46"/>
                    <a:pt x="14764" y="837"/>
                  </a:cubicBezTo>
                  <a:cubicBezTo>
                    <a:pt x="16751" y="1627"/>
                    <a:pt x="18463" y="2950"/>
                    <a:pt x="19656" y="4789"/>
                  </a:cubicBezTo>
                  <a:cubicBezTo>
                    <a:pt x="20848" y="6491"/>
                    <a:pt x="21383" y="8604"/>
                    <a:pt x="21383" y="10717"/>
                  </a:cubicBezTo>
                  <a:cubicBezTo>
                    <a:pt x="21383" y="12024"/>
                    <a:pt x="21123" y="13484"/>
                    <a:pt x="20588" y="14669"/>
                  </a:cubicBezTo>
                  <a:cubicBezTo>
                    <a:pt x="20053" y="15977"/>
                    <a:pt x="19258" y="17162"/>
                    <a:pt x="18341" y="18226"/>
                  </a:cubicBezTo>
                  <a:cubicBezTo>
                    <a:pt x="17271" y="19138"/>
                    <a:pt x="16079" y="19929"/>
                    <a:pt x="14886" y="20461"/>
                  </a:cubicBezTo>
                  <a:cubicBezTo>
                    <a:pt x="13572" y="20993"/>
                    <a:pt x="12104" y="21388"/>
                    <a:pt x="10789" y="21388"/>
                  </a:cubicBezTo>
                  <a:close/>
                </a:path>
              </a:pathLst>
            </a:custGeom>
            <a:solidFill>
              <a:srgbClr val="961d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28" name="Google Shape;279;p71"/>
            <p:cNvSpPr/>
            <p:nvPr/>
          </p:nvSpPr>
          <p:spPr>
            <a:xfrm>
              <a:off x="891360" y="2611440"/>
              <a:ext cx="44280" cy="4284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439" h="21336">
                  <a:moveTo>
                    <a:pt x="10639" y="21336"/>
                  </a:moveTo>
                  <a:cubicBezTo>
                    <a:pt x="8637" y="21336"/>
                    <a:pt x="6372" y="20778"/>
                    <a:pt x="4665" y="19629"/>
                  </a:cubicBezTo>
                  <a:cubicBezTo>
                    <a:pt x="2958" y="18513"/>
                    <a:pt x="1546" y="16806"/>
                    <a:pt x="692" y="14803"/>
                  </a:cubicBezTo>
                  <a:cubicBezTo>
                    <a:pt x="102" y="12801"/>
                    <a:pt x="-161" y="10536"/>
                    <a:pt x="102" y="8534"/>
                  </a:cubicBezTo>
                  <a:cubicBezTo>
                    <a:pt x="692" y="6564"/>
                    <a:pt x="1546" y="4562"/>
                    <a:pt x="3253" y="3150"/>
                  </a:cubicBezTo>
                  <a:cubicBezTo>
                    <a:pt x="4665" y="1706"/>
                    <a:pt x="6372" y="589"/>
                    <a:pt x="8637" y="294"/>
                  </a:cubicBezTo>
                  <a:cubicBezTo>
                    <a:pt x="10639" y="-264"/>
                    <a:pt x="12904" y="-1"/>
                    <a:pt x="14611" y="852"/>
                  </a:cubicBezTo>
                  <a:cubicBezTo>
                    <a:pt x="16613" y="1706"/>
                    <a:pt x="18320" y="3150"/>
                    <a:pt x="19469" y="4857"/>
                  </a:cubicBezTo>
                  <a:cubicBezTo>
                    <a:pt x="20586" y="6564"/>
                    <a:pt x="21439" y="8534"/>
                    <a:pt x="21439" y="10831"/>
                  </a:cubicBezTo>
                  <a:cubicBezTo>
                    <a:pt x="21439" y="13392"/>
                    <a:pt x="20323" y="16215"/>
                    <a:pt x="18320" y="18217"/>
                  </a:cubicBezTo>
                  <a:cubicBezTo>
                    <a:pt x="16318" y="20220"/>
                    <a:pt x="13495" y="21336"/>
                    <a:pt x="10639" y="2133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29" name="Google Shape;280;p71"/>
            <p:cNvSpPr/>
            <p:nvPr/>
          </p:nvSpPr>
          <p:spPr>
            <a:xfrm>
              <a:off x="952920" y="2648520"/>
              <a:ext cx="41760" cy="4104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20769" h="20842">
                  <a:moveTo>
                    <a:pt x="20535" y="13355"/>
                  </a:moveTo>
                  <a:cubicBezTo>
                    <a:pt x="19661" y="15979"/>
                    <a:pt x="17911" y="18301"/>
                    <a:pt x="15590" y="19478"/>
                  </a:cubicBezTo>
                  <a:cubicBezTo>
                    <a:pt x="13268" y="20925"/>
                    <a:pt x="10341" y="21228"/>
                    <a:pt x="7717" y="20353"/>
                  </a:cubicBezTo>
                  <a:cubicBezTo>
                    <a:pt x="5092" y="19748"/>
                    <a:pt x="2771" y="17998"/>
                    <a:pt x="1291" y="15677"/>
                  </a:cubicBezTo>
                  <a:cubicBezTo>
                    <a:pt x="147" y="13355"/>
                    <a:pt x="-459" y="10428"/>
                    <a:pt x="416" y="7804"/>
                  </a:cubicBezTo>
                  <a:cubicBezTo>
                    <a:pt x="1021" y="5179"/>
                    <a:pt x="2771" y="2858"/>
                    <a:pt x="5092" y="1680"/>
                  </a:cubicBezTo>
                  <a:cubicBezTo>
                    <a:pt x="7414" y="234"/>
                    <a:pt x="10038" y="-372"/>
                    <a:pt x="12662" y="234"/>
                  </a:cubicBezTo>
                  <a:cubicBezTo>
                    <a:pt x="15287" y="806"/>
                    <a:pt x="17642" y="2555"/>
                    <a:pt x="19089" y="4877"/>
                  </a:cubicBezTo>
                  <a:cubicBezTo>
                    <a:pt x="20535" y="6929"/>
                    <a:pt x="21141" y="9856"/>
                    <a:pt x="20535" y="12480"/>
                  </a:cubicBezTo>
                  <a:cubicBezTo>
                    <a:pt x="20535" y="12749"/>
                    <a:pt x="20535" y="13052"/>
                    <a:pt x="20535" y="1335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30" name="Google Shape;281;p71"/>
            <p:cNvSpPr/>
            <p:nvPr/>
          </p:nvSpPr>
          <p:spPr>
            <a:xfrm>
              <a:off x="951480" y="2576520"/>
              <a:ext cx="43920" cy="428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525" h="21307">
                  <a:moveTo>
                    <a:pt x="13226" y="21153"/>
                  </a:moveTo>
                  <a:cubicBezTo>
                    <a:pt x="11232" y="21416"/>
                    <a:pt x="8906" y="21416"/>
                    <a:pt x="6912" y="20563"/>
                  </a:cubicBezTo>
                  <a:cubicBezTo>
                    <a:pt x="4885" y="20004"/>
                    <a:pt x="3157" y="18593"/>
                    <a:pt x="1994" y="16886"/>
                  </a:cubicBezTo>
                  <a:cubicBezTo>
                    <a:pt x="864" y="15179"/>
                    <a:pt x="0" y="13176"/>
                    <a:pt x="0" y="10911"/>
                  </a:cubicBezTo>
                  <a:cubicBezTo>
                    <a:pt x="0" y="8909"/>
                    <a:pt x="565" y="6939"/>
                    <a:pt x="1728" y="4937"/>
                  </a:cubicBezTo>
                  <a:cubicBezTo>
                    <a:pt x="2592" y="3230"/>
                    <a:pt x="4320" y="1818"/>
                    <a:pt x="6314" y="965"/>
                  </a:cubicBezTo>
                  <a:cubicBezTo>
                    <a:pt x="8341" y="111"/>
                    <a:pt x="10368" y="-184"/>
                    <a:pt x="12661" y="111"/>
                  </a:cubicBezTo>
                  <a:cubicBezTo>
                    <a:pt x="14688" y="374"/>
                    <a:pt x="16682" y="1523"/>
                    <a:pt x="18144" y="2935"/>
                  </a:cubicBezTo>
                  <a:cubicBezTo>
                    <a:pt x="19573" y="4379"/>
                    <a:pt x="20736" y="6086"/>
                    <a:pt x="21301" y="8351"/>
                  </a:cubicBezTo>
                  <a:cubicBezTo>
                    <a:pt x="21600" y="9500"/>
                    <a:pt x="21600" y="10911"/>
                    <a:pt x="21301" y="12323"/>
                  </a:cubicBezTo>
                  <a:cubicBezTo>
                    <a:pt x="21002" y="14621"/>
                    <a:pt x="20138" y="16328"/>
                    <a:pt x="18709" y="18002"/>
                  </a:cubicBezTo>
                  <a:cubicBezTo>
                    <a:pt x="17280" y="19446"/>
                    <a:pt x="15253" y="20563"/>
                    <a:pt x="13226" y="2115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31" name="Google Shape;282;p71"/>
            <p:cNvSpPr/>
            <p:nvPr/>
          </p:nvSpPr>
          <p:spPr>
            <a:xfrm>
              <a:off x="1013040" y="2647080"/>
              <a:ext cx="44640" cy="428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365" h="21084">
                  <a:moveTo>
                    <a:pt x="21049" y="12361"/>
                  </a:moveTo>
                  <a:cubicBezTo>
                    <a:pt x="20758" y="14336"/>
                    <a:pt x="19625" y="16279"/>
                    <a:pt x="18232" y="17963"/>
                  </a:cubicBezTo>
                  <a:cubicBezTo>
                    <a:pt x="16840" y="19388"/>
                    <a:pt x="14864" y="20489"/>
                    <a:pt x="12889" y="20780"/>
                  </a:cubicBezTo>
                  <a:cubicBezTo>
                    <a:pt x="10946" y="21331"/>
                    <a:pt x="8679" y="21072"/>
                    <a:pt x="6736" y="20489"/>
                  </a:cubicBezTo>
                  <a:cubicBezTo>
                    <a:pt x="4760" y="19647"/>
                    <a:pt x="3368" y="18255"/>
                    <a:pt x="1975" y="16571"/>
                  </a:cubicBezTo>
                  <a:cubicBezTo>
                    <a:pt x="842" y="14887"/>
                    <a:pt x="291" y="12911"/>
                    <a:pt x="0" y="10677"/>
                  </a:cubicBezTo>
                  <a:cubicBezTo>
                    <a:pt x="0" y="8701"/>
                    <a:pt x="551" y="6758"/>
                    <a:pt x="1684" y="4783"/>
                  </a:cubicBezTo>
                  <a:cubicBezTo>
                    <a:pt x="2817" y="3099"/>
                    <a:pt x="4501" y="1706"/>
                    <a:pt x="6444" y="864"/>
                  </a:cubicBezTo>
                  <a:cubicBezTo>
                    <a:pt x="8420" y="22"/>
                    <a:pt x="10363" y="-269"/>
                    <a:pt x="12630" y="282"/>
                  </a:cubicBezTo>
                  <a:cubicBezTo>
                    <a:pt x="15156" y="573"/>
                    <a:pt x="17390" y="1965"/>
                    <a:pt x="19074" y="4232"/>
                  </a:cubicBezTo>
                  <a:cubicBezTo>
                    <a:pt x="20758" y="6175"/>
                    <a:pt x="21600" y="8701"/>
                    <a:pt x="21309" y="11519"/>
                  </a:cubicBezTo>
                  <a:cubicBezTo>
                    <a:pt x="21309" y="11810"/>
                    <a:pt x="21049" y="12069"/>
                    <a:pt x="21049" y="12361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32" name="Google Shape;283;p71"/>
            <p:cNvSpPr/>
            <p:nvPr/>
          </p:nvSpPr>
          <p:spPr>
            <a:xfrm>
              <a:off x="1013400" y="2575800"/>
              <a:ext cx="43920" cy="428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317" h="21075">
                  <a:moveTo>
                    <a:pt x="12585" y="20770"/>
                  </a:moveTo>
                  <a:cubicBezTo>
                    <a:pt x="10288" y="21353"/>
                    <a:pt x="8318" y="21062"/>
                    <a:pt x="6316" y="20220"/>
                  </a:cubicBezTo>
                  <a:cubicBezTo>
                    <a:pt x="4346" y="19378"/>
                    <a:pt x="2639" y="17985"/>
                    <a:pt x="1490" y="16010"/>
                  </a:cubicBezTo>
                  <a:cubicBezTo>
                    <a:pt x="341" y="14326"/>
                    <a:pt x="-217" y="12383"/>
                    <a:pt x="78" y="10116"/>
                  </a:cubicBezTo>
                  <a:cubicBezTo>
                    <a:pt x="78" y="8173"/>
                    <a:pt x="636" y="6197"/>
                    <a:pt x="2048" y="4513"/>
                  </a:cubicBezTo>
                  <a:cubicBezTo>
                    <a:pt x="3197" y="2829"/>
                    <a:pt x="4904" y="1437"/>
                    <a:pt x="6874" y="595"/>
                  </a:cubicBezTo>
                  <a:cubicBezTo>
                    <a:pt x="8876" y="12"/>
                    <a:pt x="10878" y="-247"/>
                    <a:pt x="13143" y="304"/>
                  </a:cubicBezTo>
                  <a:cubicBezTo>
                    <a:pt x="15146" y="854"/>
                    <a:pt x="17116" y="1696"/>
                    <a:pt x="18560" y="3380"/>
                  </a:cubicBezTo>
                  <a:cubicBezTo>
                    <a:pt x="19971" y="4805"/>
                    <a:pt x="20825" y="6748"/>
                    <a:pt x="21120" y="9015"/>
                  </a:cubicBezTo>
                  <a:cubicBezTo>
                    <a:pt x="21383" y="9857"/>
                    <a:pt x="21383" y="10699"/>
                    <a:pt x="21120" y="11541"/>
                  </a:cubicBezTo>
                  <a:cubicBezTo>
                    <a:pt x="20825" y="13775"/>
                    <a:pt x="19971" y="16010"/>
                    <a:pt x="18264" y="17694"/>
                  </a:cubicBezTo>
                  <a:cubicBezTo>
                    <a:pt x="16853" y="19378"/>
                    <a:pt x="14555" y="20511"/>
                    <a:pt x="12290" y="20770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33" name="Google Shape;284;p71"/>
            <p:cNvSpPr/>
            <p:nvPr/>
          </p:nvSpPr>
          <p:spPr>
            <a:xfrm>
              <a:off x="982440" y="2714760"/>
              <a:ext cx="43920" cy="428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020" h="21049">
                  <a:moveTo>
                    <a:pt x="19861" y="15658"/>
                  </a:moveTo>
                  <a:cubicBezTo>
                    <a:pt x="18437" y="17892"/>
                    <a:pt x="16494" y="19576"/>
                    <a:pt x="13968" y="20418"/>
                  </a:cubicBezTo>
                  <a:cubicBezTo>
                    <a:pt x="11442" y="21260"/>
                    <a:pt x="8916" y="21260"/>
                    <a:pt x="6390" y="20418"/>
                  </a:cubicBezTo>
                  <a:cubicBezTo>
                    <a:pt x="4123" y="19317"/>
                    <a:pt x="2180" y="17342"/>
                    <a:pt x="1047" y="15107"/>
                  </a:cubicBezTo>
                  <a:cubicBezTo>
                    <a:pt x="-87" y="12840"/>
                    <a:pt x="-346" y="10055"/>
                    <a:pt x="496" y="7529"/>
                  </a:cubicBezTo>
                  <a:cubicBezTo>
                    <a:pt x="1338" y="5003"/>
                    <a:pt x="2730" y="3028"/>
                    <a:pt x="4965" y="1635"/>
                  </a:cubicBezTo>
                  <a:cubicBezTo>
                    <a:pt x="7232" y="211"/>
                    <a:pt x="10017" y="-340"/>
                    <a:pt x="12543" y="211"/>
                  </a:cubicBezTo>
                  <a:cubicBezTo>
                    <a:pt x="15069" y="793"/>
                    <a:pt x="17336" y="2186"/>
                    <a:pt x="19020" y="4161"/>
                  </a:cubicBezTo>
                  <a:cubicBezTo>
                    <a:pt x="20412" y="6396"/>
                    <a:pt x="21254" y="8922"/>
                    <a:pt x="20963" y="11448"/>
                  </a:cubicBezTo>
                  <a:cubicBezTo>
                    <a:pt x="20963" y="12840"/>
                    <a:pt x="20412" y="14524"/>
                    <a:pt x="19861" y="1565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34" name="Google Shape;285;p71"/>
            <p:cNvSpPr/>
            <p:nvPr/>
          </p:nvSpPr>
          <p:spPr>
            <a:xfrm>
              <a:off x="982800" y="2509200"/>
              <a:ext cx="44280" cy="4284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21141" h="21197">
                  <a:moveTo>
                    <a:pt x="15735" y="19712"/>
                  </a:moveTo>
                  <a:cubicBezTo>
                    <a:pt x="14051" y="20826"/>
                    <a:pt x="11816" y="21416"/>
                    <a:pt x="9841" y="21121"/>
                  </a:cubicBezTo>
                  <a:cubicBezTo>
                    <a:pt x="7606" y="21121"/>
                    <a:pt x="5631" y="20269"/>
                    <a:pt x="3947" y="18859"/>
                  </a:cubicBezTo>
                  <a:cubicBezTo>
                    <a:pt x="2554" y="17712"/>
                    <a:pt x="1162" y="15713"/>
                    <a:pt x="579" y="13746"/>
                  </a:cubicBezTo>
                  <a:cubicBezTo>
                    <a:pt x="28" y="11747"/>
                    <a:pt x="-263" y="9747"/>
                    <a:pt x="320" y="7781"/>
                  </a:cubicBezTo>
                  <a:cubicBezTo>
                    <a:pt x="870" y="5486"/>
                    <a:pt x="2263" y="3782"/>
                    <a:pt x="3688" y="2373"/>
                  </a:cubicBezTo>
                  <a:cubicBezTo>
                    <a:pt x="5372" y="963"/>
                    <a:pt x="7315" y="111"/>
                    <a:pt x="9290" y="111"/>
                  </a:cubicBezTo>
                  <a:cubicBezTo>
                    <a:pt x="11525" y="-184"/>
                    <a:pt x="13500" y="111"/>
                    <a:pt x="15476" y="963"/>
                  </a:cubicBezTo>
                  <a:cubicBezTo>
                    <a:pt x="17159" y="2078"/>
                    <a:pt x="18843" y="3520"/>
                    <a:pt x="19685" y="5224"/>
                  </a:cubicBezTo>
                  <a:cubicBezTo>
                    <a:pt x="20786" y="7191"/>
                    <a:pt x="21337" y="9485"/>
                    <a:pt x="21078" y="11747"/>
                  </a:cubicBezTo>
                  <a:cubicBezTo>
                    <a:pt x="20786" y="13451"/>
                    <a:pt x="20236" y="14861"/>
                    <a:pt x="19394" y="16565"/>
                  </a:cubicBezTo>
                  <a:cubicBezTo>
                    <a:pt x="18552" y="18007"/>
                    <a:pt x="17159" y="19122"/>
                    <a:pt x="15735" y="19974"/>
                  </a:cubicBez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35" name="Google Shape;286;p71"/>
            <p:cNvSpPr/>
            <p:nvPr/>
          </p:nvSpPr>
          <p:spPr>
            <a:xfrm>
              <a:off x="599040" y="2417760"/>
              <a:ext cx="356400" cy="432360"/>
            </a:xfrm>
            <a:custGeom>
              <a:avLst/>
              <a:gdLst>
                <a:gd name="textAreaLeft" fmla="*/ 0 w 356400"/>
                <a:gd name="textAreaRight" fmla="*/ 356760 w 356400"/>
                <a:gd name="textAreaTop" fmla="*/ 0 h 432360"/>
                <a:gd name="textAreaBottom" fmla="*/ 432720 h 432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3588" y="0"/>
                  </a:moveTo>
                  <a:cubicBezTo>
                    <a:pt x="13539" y="0"/>
                    <a:pt x="13485" y="0"/>
                    <a:pt x="13431" y="0"/>
                  </a:cubicBezTo>
                  <a:cubicBezTo>
                    <a:pt x="9884" y="0"/>
                    <a:pt x="6449" y="1123"/>
                    <a:pt x="3940" y="3137"/>
                  </a:cubicBezTo>
                  <a:cubicBezTo>
                    <a:pt x="1430" y="5185"/>
                    <a:pt x="0" y="7920"/>
                    <a:pt x="0" y="10798"/>
                  </a:cubicBezTo>
                  <a:cubicBezTo>
                    <a:pt x="0" y="13650"/>
                    <a:pt x="1430" y="16389"/>
                    <a:pt x="3940" y="18433"/>
                  </a:cubicBezTo>
                  <a:cubicBezTo>
                    <a:pt x="6449" y="20447"/>
                    <a:pt x="9884" y="21600"/>
                    <a:pt x="13431" y="21600"/>
                  </a:cubicBezTo>
                  <a:cubicBezTo>
                    <a:pt x="16371" y="21600"/>
                    <a:pt x="19273" y="20822"/>
                    <a:pt x="21600" y="19383"/>
                  </a:cubicBezTo>
                  <a:lnTo>
                    <a:pt x="19951" y="17655"/>
                  </a:lnTo>
                  <a:cubicBezTo>
                    <a:pt x="18376" y="18632"/>
                    <a:pt x="16478" y="19210"/>
                    <a:pt x="14473" y="19383"/>
                  </a:cubicBezTo>
                  <a:cubicBezTo>
                    <a:pt x="14138" y="19406"/>
                    <a:pt x="13803" y="19420"/>
                    <a:pt x="13468" y="19420"/>
                  </a:cubicBezTo>
                  <a:cubicBezTo>
                    <a:pt x="11802" y="19420"/>
                    <a:pt x="10161" y="19117"/>
                    <a:pt x="8669" y="18519"/>
                  </a:cubicBezTo>
                  <a:cubicBezTo>
                    <a:pt x="6879" y="17798"/>
                    <a:pt x="5374" y="16704"/>
                    <a:pt x="4299" y="15352"/>
                  </a:cubicBezTo>
                  <a:cubicBezTo>
                    <a:pt x="3258" y="13969"/>
                    <a:pt x="2687" y="12384"/>
                    <a:pt x="2687" y="10798"/>
                  </a:cubicBezTo>
                  <a:cubicBezTo>
                    <a:pt x="2687" y="9186"/>
                    <a:pt x="3258" y="7604"/>
                    <a:pt x="4332" y="6248"/>
                  </a:cubicBezTo>
                  <a:cubicBezTo>
                    <a:pt x="5374" y="4866"/>
                    <a:pt x="6879" y="3772"/>
                    <a:pt x="8669" y="3051"/>
                  </a:cubicBezTo>
                  <a:cubicBezTo>
                    <a:pt x="10190" y="2476"/>
                    <a:pt x="11811" y="2180"/>
                    <a:pt x="13464" y="2180"/>
                  </a:cubicBezTo>
                  <a:cubicBezTo>
                    <a:pt x="13799" y="2180"/>
                    <a:pt x="14134" y="2194"/>
                    <a:pt x="14473" y="2217"/>
                  </a:cubicBezTo>
                  <a:cubicBezTo>
                    <a:pt x="16478" y="2360"/>
                    <a:pt x="18376" y="2965"/>
                    <a:pt x="19951" y="3945"/>
                  </a:cubicBezTo>
                  <a:lnTo>
                    <a:pt x="21600" y="2217"/>
                  </a:lnTo>
                  <a:cubicBezTo>
                    <a:pt x="19314" y="774"/>
                    <a:pt x="16474" y="0"/>
                    <a:pt x="1358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  <p:sp>
          <p:nvSpPr>
            <p:cNvPr id="236" name="Google Shape;287;p71"/>
            <p:cNvSpPr/>
            <p:nvPr/>
          </p:nvSpPr>
          <p:spPr>
            <a:xfrm>
              <a:off x="1206360" y="2417760"/>
              <a:ext cx="348840" cy="74160"/>
            </a:xfrm>
            <a:custGeom>
              <a:avLst/>
              <a:gdLst>
                <a:gd name="textAreaLeft" fmla="*/ 0 w 348840"/>
                <a:gd name="textAreaRight" fmla="*/ 349200 w 348840"/>
                <a:gd name="textAreaTop" fmla="*/ 0 h 74160"/>
                <a:gd name="textAreaBottom" fmla="*/ 74520 h 74160"/>
              </a:gdLst>
              <a:ahLst/>
              <a:rect l="textAreaLeft" t="textAreaTop" r="textAreaRight" b="textAreaBottom"/>
              <a:pathLst>
                <a:path w="21600" h="21600">
                  <a:moveTo>
                    <a:pt x="10946" y="174"/>
                  </a:moveTo>
                  <a:lnTo>
                    <a:pt x="10946" y="3014"/>
                  </a:lnTo>
                  <a:lnTo>
                    <a:pt x="11605" y="3014"/>
                  </a:lnTo>
                  <a:lnTo>
                    <a:pt x="11605" y="174"/>
                  </a:lnTo>
                  <a:close/>
                  <a:moveTo>
                    <a:pt x="20611" y="6859"/>
                  </a:moveTo>
                  <a:cubicBezTo>
                    <a:pt x="20831" y="6859"/>
                    <a:pt x="20941" y="7361"/>
                    <a:pt x="20941" y="8366"/>
                  </a:cubicBezTo>
                  <a:lnTo>
                    <a:pt x="20941" y="12558"/>
                  </a:lnTo>
                  <a:cubicBezTo>
                    <a:pt x="20941" y="13563"/>
                    <a:pt x="20831" y="14065"/>
                    <a:pt x="20611" y="14065"/>
                  </a:cubicBezTo>
                  <a:cubicBezTo>
                    <a:pt x="20392" y="14065"/>
                    <a:pt x="20210" y="14065"/>
                    <a:pt x="19990" y="13717"/>
                  </a:cubicBezTo>
                  <a:lnTo>
                    <a:pt x="19990" y="7863"/>
                  </a:lnTo>
                  <a:cubicBezTo>
                    <a:pt x="20172" y="7206"/>
                    <a:pt x="20392" y="6859"/>
                    <a:pt x="20611" y="6859"/>
                  </a:cubicBezTo>
                  <a:close/>
                  <a:moveTo>
                    <a:pt x="4579" y="11882"/>
                  </a:moveTo>
                  <a:lnTo>
                    <a:pt x="4579" y="13717"/>
                  </a:lnTo>
                  <a:cubicBezTo>
                    <a:pt x="4432" y="14065"/>
                    <a:pt x="4250" y="14220"/>
                    <a:pt x="4064" y="14220"/>
                  </a:cubicBezTo>
                  <a:cubicBezTo>
                    <a:pt x="3882" y="14220"/>
                    <a:pt x="3811" y="14065"/>
                    <a:pt x="3811" y="13060"/>
                  </a:cubicBezTo>
                  <a:cubicBezTo>
                    <a:pt x="3811" y="12230"/>
                    <a:pt x="3882" y="11882"/>
                    <a:pt x="4102" y="11882"/>
                  </a:cubicBezTo>
                  <a:close/>
                  <a:moveTo>
                    <a:pt x="15888" y="6859"/>
                  </a:moveTo>
                  <a:cubicBezTo>
                    <a:pt x="16256" y="6859"/>
                    <a:pt x="16366" y="7709"/>
                    <a:pt x="16404" y="8868"/>
                  </a:cubicBezTo>
                  <a:lnTo>
                    <a:pt x="16404" y="12230"/>
                  </a:lnTo>
                  <a:cubicBezTo>
                    <a:pt x="16404" y="13563"/>
                    <a:pt x="16256" y="14220"/>
                    <a:pt x="15888" y="14220"/>
                  </a:cubicBezTo>
                  <a:cubicBezTo>
                    <a:pt x="15525" y="14220"/>
                    <a:pt x="15415" y="13563"/>
                    <a:pt x="15415" y="12230"/>
                  </a:cubicBezTo>
                  <a:lnTo>
                    <a:pt x="15415" y="9042"/>
                  </a:lnTo>
                  <a:cubicBezTo>
                    <a:pt x="15415" y="7709"/>
                    <a:pt x="15525" y="7033"/>
                    <a:pt x="15888" y="7033"/>
                  </a:cubicBezTo>
                  <a:lnTo>
                    <a:pt x="15888" y="6859"/>
                  </a:lnTo>
                  <a:close/>
                  <a:moveTo>
                    <a:pt x="0" y="174"/>
                  </a:moveTo>
                  <a:lnTo>
                    <a:pt x="0" y="16403"/>
                  </a:lnTo>
                  <a:lnTo>
                    <a:pt x="659" y="16403"/>
                  </a:lnTo>
                  <a:lnTo>
                    <a:pt x="659" y="9544"/>
                  </a:lnTo>
                  <a:lnTo>
                    <a:pt x="2015" y="9544"/>
                  </a:lnTo>
                  <a:lnTo>
                    <a:pt x="2015" y="16403"/>
                  </a:lnTo>
                  <a:lnTo>
                    <a:pt x="2712" y="16403"/>
                  </a:lnTo>
                  <a:lnTo>
                    <a:pt x="2712" y="174"/>
                  </a:lnTo>
                  <a:lnTo>
                    <a:pt x="2053" y="174"/>
                  </a:lnTo>
                  <a:lnTo>
                    <a:pt x="2053" y="7033"/>
                  </a:lnTo>
                  <a:lnTo>
                    <a:pt x="697" y="7033"/>
                  </a:lnTo>
                  <a:lnTo>
                    <a:pt x="697" y="174"/>
                  </a:lnTo>
                  <a:close/>
                  <a:moveTo>
                    <a:pt x="8128" y="0"/>
                  </a:moveTo>
                  <a:lnTo>
                    <a:pt x="8128" y="16403"/>
                  </a:lnTo>
                  <a:lnTo>
                    <a:pt x="8787" y="16403"/>
                  </a:lnTo>
                  <a:lnTo>
                    <a:pt x="8787" y="8366"/>
                  </a:lnTo>
                  <a:cubicBezTo>
                    <a:pt x="9007" y="7863"/>
                    <a:pt x="9264" y="7535"/>
                    <a:pt x="9484" y="7361"/>
                  </a:cubicBezTo>
                  <a:cubicBezTo>
                    <a:pt x="9628" y="7361"/>
                    <a:pt x="9704" y="7709"/>
                    <a:pt x="9704" y="8366"/>
                  </a:cubicBezTo>
                  <a:lnTo>
                    <a:pt x="9704" y="16403"/>
                  </a:lnTo>
                  <a:lnTo>
                    <a:pt x="10363" y="16403"/>
                  </a:lnTo>
                  <a:lnTo>
                    <a:pt x="10363" y="7863"/>
                  </a:lnTo>
                  <a:cubicBezTo>
                    <a:pt x="10363" y="5854"/>
                    <a:pt x="10215" y="4347"/>
                    <a:pt x="9776" y="4347"/>
                  </a:cubicBezTo>
                  <a:cubicBezTo>
                    <a:pt x="9446" y="4521"/>
                    <a:pt x="9079" y="4849"/>
                    <a:pt x="8787" y="5526"/>
                  </a:cubicBezTo>
                  <a:lnTo>
                    <a:pt x="8787" y="328"/>
                  </a:lnTo>
                  <a:lnTo>
                    <a:pt x="8128" y="0"/>
                  </a:lnTo>
                  <a:close/>
                  <a:moveTo>
                    <a:pt x="10946" y="4695"/>
                  </a:moveTo>
                  <a:lnTo>
                    <a:pt x="10946" y="16403"/>
                  </a:lnTo>
                  <a:lnTo>
                    <a:pt x="11605" y="16403"/>
                  </a:lnTo>
                  <a:lnTo>
                    <a:pt x="11605" y="4695"/>
                  </a:lnTo>
                  <a:close/>
                  <a:moveTo>
                    <a:pt x="18854" y="4521"/>
                  </a:moveTo>
                  <a:cubicBezTo>
                    <a:pt x="18634" y="4849"/>
                    <a:pt x="18377" y="5352"/>
                    <a:pt x="18157" y="6028"/>
                  </a:cubicBezTo>
                  <a:lnTo>
                    <a:pt x="18123" y="4695"/>
                  </a:lnTo>
                  <a:lnTo>
                    <a:pt x="17574" y="4695"/>
                  </a:lnTo>
                  <a:lnTo>
                    <a:pt x="17574" y="16403"/>
                  </a:lnTo>
                  <a:lnTo>
                    <a:pt x="18233" y="16403"/>
                  </a:lnTo>
                  <a:lnTo>
                    <a:pt x="18233" y="8868"/>
                  </a:lnTo>
                  <a:cubicBezTo>
                    <a:pt x="18453" y="8211"/>
                    <a:pt x="18672" y="7709"/>
                    <a:pt x="18926" y="7206"/>
                  </a:cubicBezTo>
                  <a:lnTo>
                    <a:pt x="18854" y="4521"/>
                  </a:lnTo>
                  <a:close/>
                  <a:moveTo>
                    <a:pt x="13438" y="174"/>
                  </a:moveTo>
                  <a:cubicBezTo>
                    <a:pt x="12521" y="174"/>
                    <a:pt x="12154" y="1835"/>
                    <a:pt x="12154" y="4849"/>
                  </a:cubicBezTo>
                  <a:lnTo>
                    <a:pt x="12154" y="11882"/>
                  </a:lnTo>
                  <a:cubicBezTo>
                    <a:pt x="12154" y="14896"/>
                    <a:pt x="12521" y="16577"/>
                    <a:pt x="13438" y="16577"/>
                  </a:cubicBezTo>
                  <a:cubicBezTo>
                    <a:pt x="13768" y="16577"/>
                    <a:pt x="14097" y="16403"/>
                    <a:pt x="14427" y="16074"/>
                  </a:cubicBezTo>
                  <a:lnTo>
                    <a:pt x="14351" y="13389"/>
                  </a:lnTo>
                  <a:cubicBezTo>
                    <a:pt x="14059" y="13717"/>
                    <a:pt x="13768" y="13891"/>
                    <a:pt x="13472" y="13891"/>
                  </a:cubicBezTo>
                  <a:cubicBezTo>
                    <a:pt x="12999" y="13891"/>
                    <a:pt x="12851" y="13060"/>
                    <a:pt x="12851" y="11380"/>
                  </a:cubicBezTo>
                  <a:lnTo>
                    <a:pt x="12851" y="5352"/>
                  </a:lnTo>
                  <a:cubicBezTo>
                    <a:pt x="12851" y="3516"/>
                    <a:pt x="12999" y="2840"/>
                    <a:pt x="13472" y="2840"/>
                  </a:cubicBezTo>
                  <a:cubicBezTo>
                    <a:pt x="13768" y="2840"/>
                    <a:pt x="14059" y="3014"/>
                    <a:pt x="14351" y="3342"/>
                  </a:cubicBezTo>
                  <a:lnTo>
                    <a:pt x="14427" y="676"/>
                  </a:lnTo>
                  <a:cubicBezTo>
                    <a:pt x="14097" y="328"/>
                    <a:pt x="13768" y="174"/>
                    <a:pt x="13438" y="174"/>
                  </a:cubicBezTo>
                  <a:close/>
                  <a:moveTo>
                    <a:pt x="4174" y="4347"/>
                  </a:moveTo>
                  <a:cubicBezTo>
                    <a:pt x="3882" y="4347"/>
                    <a:pt x="3553" y="4521"/>
                    <a:pt x="3261" y="5023"/>
                  </a:cubicBezTo>
                  <a:lnTo>
                    <a:pt x="3333" y="7206"/>
                  </a:lnTo>
                  <a:cubicBezTo>
                    <a:pt x="3591" y="7033"/>
                    <a:pt x="3844" y="6859"/>
                    <a:pt x="4064" y="6859"/>
                  </a:cubicBezTo>
                  <a:cubicBezTo>
                    <a:pt x="4503" y="6859"/>
                    <a:pt x="4579" y="7361"/>
                    <a:pt x="4579" y="8540"/>
                  </a:cubicBezTo>
                  <a:lnTo>
                    <a:pt x="4579" y="9873"/>
                  </a:lnTo>
                  <a:lnTo>
                    <a:pt x="3954" y="9873"/>
                  </a:lnTo>
                  <a:cubicBezTo>
                    <a:pt x="3405" y="9873"/>
                    <a:pt x="3185" y="10723"/>
                    <a:pt x="3185" y="13060"/>
                  </a:cubicBezTo>
                  <a:cubicBezTo>
                    <a:pt x="3185" y="15070"/>
                    <a:pt x="3371" y="16731"/>
                    <a:pt x="3844" y="16731"/>
                  </a:cubicBezTo>
                  <a:cubicBezTo>
                    <a:pt x="4140" y="16577"/>
                    <a:pt x="4394" y="16229"/>
                    <a:pt x="4651" y="15572"/>
                  </a:cubicBezTo>
                  <a:lnTo>
                    <a:pt x="4689" y="16403"/>
                  </a:lnTo>
                  <a:lnTo>
                    <a:pt x="5238" y="16403"/>
                  </a:lnTo>
                  <a:lnTo>
                    <a:pt x="5272" y="8540"/>
                  </a:lnTo>
                  <a:cubicBezTo>
                    <a:pt x="5272" y="5699"/>
                    <a:pt x="5019" y="4347"/>
                    <a:pt x="4174" y="4347"/>
                  </a:cubicBezTo>
                  <a:close/>
                  <a:moveTo>
                    <a:pt x="6776" y="4521"/>
                  </a:moveTo>
                  <a:cubicBezTo>
                    <a:pt x="6007" y="4521"/>
                    <a:pt x="5788" y="5699"/>
                    <a:pt x="5788" y="7863"/>
                  </a:cubicBezTo>
                  <a:cubicBezTo>
                    <a:pt x="5788" y="10220"/>
                    <a:pt x="5859" y="10877"/>
                    <a:pt x="6480" y="11553"/>
                  </a:cubicBezTo>
                  <a:cubicBezTo>
                    <a:pt x="6920" y="12056"/>
                    <a:pt x="6958" y="12230"/>
                    <a:pt x="6958" y="13060"/>
                  </a:cubicBezTo>
                  <a:cubicBezTo>
                    <a:pt x="6958" y="13891"/>
                    <a:pt x="6920" y="14220"/>
                    <a:pt x="6628" y="14220"/>
                  </a:cubicBezTo>
                  <a:cubicBezTo>
                    <a:pt x="6337" y="14220"/>
                    <a:pt x="6079" y="14065"/>
                    <a:pt x="5821" y="13717"/>
                  </a:cubicBezTo>
                  <a:lnTo>
                    <a:pt x="5750" y="16074"/>
                  </a:lnTo>
                  <a:cubicBezTo>
                    <a:pt x="6041" y="16403"/>
                    <a:pt x="6337" y="16577"/>
                    <a:pt x="6666" y="16731"/>
                  </a:cubicBezTo>
                  <a:cubicBezTo>
                    <a:pt x="7435" y="16731"/>
                    <a:pt x="7617" y="15398"/>
                    <a:pt x="7617" y="13060"/>
                  </a:cubicBezTo>
                  <a:cubicBezTo>
                    <a:pt x="7617" y="10549"/>
                    <a:pt x="7545" y="10220"/>
                    <a:pt x="6810" y="9370"/>
                  </a:cubicBezTo>
                  <a:cubicBezTo>
                    <a:pt x="6447" y="8868"/>
                    <a:pt x="6447" y="8540"/>
                    <a:pt x="6447" y="7863"/>
                  </a:cubicBezTo>
                  <a:cubicBezTo>
                    <a:pt x="6447" y="7206"/>
                    <a:pt x="6480" y="6859"/>
                    <a:pt x="6776" y="6859"/>
                  </a:cubicBezTo>
                  <a:cubicBezTo>
                    <a:pt x="7030" y="6859"/>
                    <a:pt x="7249" y="7033"/>
                    <a:pt x="7507" y="7206"/>
                  </a:cubicBezTo>
                  <a:lnTo>
                    <a:pt x="7579" y="4849"/>
                  </a:lnTo>
                  <a:cubicBezTo>
                    <a:pt x="7325" y="4695"/>
                    <a:pt x="7030" y="4521"/>
                    <a:pt x="6776" y="4521"/>
                  </a:cubicBezTo>
                  <a:close/>
                  <a:moveTo>
                    <a:pt x="15888" y="4521"/>
                  </a:moveTo>
                  <a:cubicBezTo>
                    <a:pt x="14976" y="4521"/>
                    <a:pt x="14718" y="6704"/>
                    <a:pt x="14718" y="9042"/>
                  </a:cubicBezTo>
                  <a:lnTo>
                    <a:pt x="14718" y="12056"/>
                  </a:lnTo>
                  <a:cubicBezTo>
                    <a:pt x="14718" y="14394"/>
                    <a:pt x="14976" y="16731"/>
                    <a:pt x="15888" y="16731"/>
                  </a:cubicBezTo>
                  <a:cubicBezTo>
                    <a:pt x="16805" y="16731"/>
                    <a:pt x="17063" y="14394"/>
                    <a:pt x="17063" y="12056"/>
                  </a:cubicBezTo>
                  <a:lnTo>
                    <a:pt x="17063" y="9042"/>
                  </a:lnTo>
                  <a:cubicBezTo>
                    <a:pt x="17063" y="6704"/>
                    <a:pt x="16805" y="4521"/>
                    <a:pt x="15888" y="4521"/>
                  </a:cubicBezTo>
                  <a:close/>
                  <a:moveTo>
                    <a:pt x="20793" y="4521"/>
                  </a:moveTo>
                  <a:cubicBezTo>
                    <a:pt x="20464" y="4521"/>
                    <a:pt x="20172" y="5023"/>
                    <a:pt x="19952" y="5699"/>
                  </a:cubicBezTo>
                  <a:lnTo>
                    <a:pt x="19881" y="4849"/>
                  </a:lnTo>
                  <a:lnTo>
                    <a:pt x="19331" y="4849"/>
                  </a:lnTo>
                  <a:lnTo>
                    <a:pt x="19331" y="21600"/>
                  </a:lnTo>
                  <a:lnTo>
                    <a:pt x="20024" y="21098"/>
                  </a:lnTo>
                  <a:lnTo>
                    <a:pt x="20024" y="16403"/>
                  </a:lnTo>
                  <a:cubicBezTo>
                    <a:pt x="20244" y="16577"/>
                    <a:pt x="20464" y="16577"/>
                    <a:pt x="20721" y="16731"/>
                  </a:cubicBezTo>
                  <a:cubicBezTo>
                    <a:pt x="20831" y="16731"/>
                    <a:pt x="20979" y="16731"/>
                    <a:pt x="21089" y="16403"/>
                  </a:cubicBezTo>
                  <a:cubicBezTo>
                    <a:pt x="21199" y="16229"/>
                    <a:pt x="21309" y="15901"/>
                    <a:pt x="21380" y="15572"/>
                  </a:cubicBezTo>
                  <a:cubicBezTo>
                    <a:pt x="21490" y="15224"/>
                    <a:pt x="21528" y="14722"/>
                    <a:pt x="21562" y="14065"/>
                  </a:cubicBezTo>
                  <a:cubicBezTo>
                    <a:pt x="21600" y="13563"/>
                    <a:pt x="21600" y="13060"/>
                    <a:pt x="21600" y="12558"/>
                  </a:cubicBezTo>
                  <a:lnTo>
                    <a:pt x="21600" y="8540"/>
                  </a:lnTo>
                  <a:cubicBezTo>
                    <a:pt x="21600" y="5854"/>
                    <a:pt x="21309" y="4521"/>
                    <a:pt x="20793" y="452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marL="101520" indent="-101520">
                <a:lnSpc>
                  <a:spcPct val="12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484861"/>
                </a:solidFill>
                <a:latin typeface="Open Sans"/>
                <a:ea typeface="Open Sans"/>
              </a:endParaRPr>
            </a:p>
          </p:txBody>
        </p:sp>
      </p:grpSp>
    </p:spTree>
  </p:cSld>
  <p:transition spd="med"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" descr="Reference Diagram"/>
          <p:cNvPicPr/>
          <p:nvPr/>
        </p:nvPicPr>
        <p:blipFill>
          <a:blip r:embed="rId1"/>
          <a:stretch/>
        </p:blipFill>
        <p:spPr>
          <a:xfrm>
            <a:off x="606960" y="159840"/>
            <a:ext cx="7770960" cy="482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388;p79"/>
          <p:cNvCxnSpPr/>
          <p:nvPr/>
        </p:nvCxnSpPr>
        <p:spPr>
          <a:xfrm>
            <a:off x="457200" y="1076040"/>
            <a:ext cx="290160" cy="360"/>
          </a:xfrm>
          <a:prstGeom prst="straightConnector1">
            <a:avLst/>
          </a:prstGeom>
          <a:ln w="38100">
            <a:solidFill>
              <a:srgbClr val="ffffff"/>
            </a:solidFill>
            <a:miter/>
          </a:ln>
        </p:spPr>
      </p:cxnSp>
      <p:pic>
        <p:nvPicPr>
          <p:cNvPr id="239" name="Google Shape;389;p79" descr="Image"/>
          <p:cNvPicPr/>
          <p:nvPr/>
        </p:nvPicPr>
        <p:blipFill>
          <a:blip r:embed="rId1"/>
          <a:stretch/>
        </p:blipFill>
        <p:spPr>
          <a:xfrm>
            <a:off x="457200" y="457200"/>
            <a:ext cx="290160" cy="307080"/>
          </a:xfrm>
          <a:prstGeom prst="rect">
            <a:avLst/>
          </a:prstGeom>
          <a:ln w="0">
            <a:noFill/>
          </a:ln>
        </p:spPr>
      </p:pic>
      <p:sp>
        <p:nvSpPr>
          <p:cNvPr id="240" name="TextBox 1"/>
          <p:cNvSpPr/>
          <p:nvPr/>
        </p:nvSpPr>
        <p:spPr>
          <a:xfrm>
            <a:off x="1323360" y="1605600"/>
            <a:ext cx="477972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Installing Consul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Configuring Consul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Configuring Consul Client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Box 2"/>
          <p:cNvSpPr/>
          <p:nvPr/>
        </p:nvSpPr>
        <p:spPr>
          <a:xfrm>
            <a:off x="1159560" y="457200"/>
            <a:ext cx="7723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chemeClr val="accent5"/>
                </a:solidFill>
                <a:latin typeface="Open Sans"/>
                <a:ea typeface="Open Sans"/>
              </a:rPr>
              <a:t>Hands-on (1) Deploying Consul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2" descr=""/>
          <p:cNvPicPr/>
          <p:nvPr/>
        </p:nvPicPr>
        <p:blipFill>
          <a:blip r:embed="rId1"/>
          <a:stretch/>
        </p:blipFill>
        <p:spPr>
          <a:xfrm>
            <a:off x="517680" y="183960"/>
            <a:ext cx="7942320" cy="477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388;p79"/>
          <p:cNvCxnSpPr/>
          <p:nvPr/>
        </p:nvCxnSpPr>
        <p:spPr>
          <a:xfrm>
            <a:off x="457200" y="1076040"/>
            <a:ext cx="290160" cy="360"/>
          </a:xfrm>
          <a:prstGeom prst="straightConnector1">
            <a:avLst/>
          </a:prstGeom>
          <a:ln w="38100">
            <a:solidFill>
              <a:srgbClr val="ffffff"/>
            </a:solidFill>
            <a:miter/>
          </a:ln>
        </p:spPr>
      </p:cxnSp>
      <p:pic>
        <p:nvPicPr>
          <p:cNvPr id="244" name="Google Shape;389;p79" descr="Image"/>
          <p:cNvPicPr/>
          <p:nvPr/>
        </p:nvPicPr>
        <p:blipFill>
          <a:blip r:embed="rId1"/>
          <a:stretch/>
        </p:blipFill>
        <p:spPr>
          <a:xfrm>
            <a:off x="457200" y="457200"/>
            <a:ext cx="290160" cy="307080"/>
          </a:xfrm>
          <a:prstGeom prst="rect">
            <a:avLst/>
          </a:prstGeom>
          <a:ln w="0">
            <a:noFill/>
          </a:ln>
        </p:spPr>
      </p:pic>
      <p:sp>
        <p:nvSpPr>
          <p:cNvPr id="245" name="TextBox 1"/>
          <p:cNvSpPr/>
          <p:nvPr/>
        </p:nvSpPr>
        <p:spPr>
          <a:xfrm>
            <a:off x="1323360" y="1605600"/>
            <a:ext cx="5582520" cy="22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Install local dns (dnsmasq/bind)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Configuring local dns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Testing dns forwarding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Reference: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D" sz="1800" spc="-1" strike="noStrike" u="sng">
                <a:solidFill>
                  <a:schemeClr val="accent5"/>
                </a:solidFill>
                <a:uFillTx/>
                <a:latin typeface="Open Sans"/>
                <a:ea typeface="Open Sans"/>
                <a:hlinkClick r:id="rId2"/>
              </a:rPr>
              <a:t>https://developer.hashicorp.com/consul/tutorials/networking/dns-forwarding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Box 2"/>
          <p:cNvSpPr/>
          <p:nvPr/>
        </p:nvSpPr>
        <p:spPr>
          <a:xfrm>
            <a:off x="1197000" y="470880"/>
            <a:ext cx="4779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chemeClr val="accent5"/>
                </a:solidFill>
                <a:latin typeface="Open Sans"/>
                <a:ea typeface="Open Sans"/>
              </a:rPr>
              <a:t>Hands-on (2) DNS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388;p79"/>
          <p:cNvCxnSpPr/>
          <p:nvPr/>
        </p:nvCxnSpPr>
        <p:spPr>
          <a:xfrm>
            <a:off x="457200" y="1076040"/>
            <a:ext cx="290160" cy="360"/>
          </a:xfrm>
          <a:prstGeom prst="straightConnector1">
            <a:avLst/>
          </a:prstGeom>
          <a:ln w="38100">
            <a:solidFill>
              <a:srgbClr val="ffffff"/>
            </a:solidFill>
            <a:miter/>
          </a:ln>
        </p:spPr>
      </p:cxnSp>
      <p:pic>
        <p:nvPicPr>
          <p:cNvPr id="248" name="Google Shape;389;p79" descr="Image"/>
          <p:cNvPicPr/>
          <p:nvPr/>
        </p:nvPicPr>
        <p:blipFill>
          <a:blip r:embed="rId1"/>
          <a:stretch/>
        </p:blipFill>
        <p:spPr>
          <a:xfrm>
            <a:off x="457200" y="457200"/>
            <a:ext cx="290160" cy="3070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1"/>
          <p:cNvSpPr/>
          <p:nvPr/>
        </p:nvSpPr>
        <p:spPr>
          <a:xfrm>
            <a:off x="1323360" y="1605600"/>
            <a:ext cx="6675480" cy="26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Download frontend &amp; backend apps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Create Systemd for apps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nb-NO" sz="1800" spc="-1" strike="noStrike">
                <a:solidFill>
                  <a:srgbClr val="000000"/>
                </a:solidFill>
                <a:latin typeface="UbuntuMono-Bold"/>
                <a:ea typeface="Arial"/>
              </a:rPr>
              <a:t>	</a:t>
            </a:r>
            <a:r>
              <a:rPr b="1" lang="nb-NO" sz="1800" spc="-1" strike="noStrike">
                <a:solidFill>
                  <a:srgbClr val="000000"/>
                </a:solidFill>
                <a:latin typeface="UbuntuMono-Bold"/>
                <a:ea typeface="Arial"/>
              </a:rPr>
              <a:t>/etc/systemd/system/frontend.service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b-NO" sz="1800" spc="-1" strike="noStrike">
                <a:solidFill>
                  <a:srgbClr val="000000"/>
                </a:solidFill>
                <a:latin typeface="UbuntuMono-Bold"/>
                <a:ea typeface="Arial"/>
              </a:rPr>
              <a:t>	</a:t>
            </a:r>
            <a:r>
              <a:rPr b="1" lang="nb-NO" sz="1800" spc="-1" strike="noStrike">
                <a:solidFill>
                  <a:srgbClr val="000000"/>
                </a:solidFill>
                <a:latin typeface="UbuntuMono-Bold"/>
                <a:ea typeface="Arial"/>
              </a:rPr>
              <a:t>/etc/systemd/system/backend.service</a:t>
            </a:r>
            <a:r>
              <a:rPr b="0" lang="nb-NO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nb-NO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Reference: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D" sz="1800" spc="-1" strike="noStrike" u="sng">
                <a:solidFill>
                  <a:schemeClr val="accent5"/>
                </a:solidFill>
                <a:uFillTx/>
                <a:latin typeface="Open Sans"/>
                <a:ea typeface="Open Sans"/>
                <a:hlinkClick r:id="rId2"/>
              </a:rPr>
              <a:t>https://github.com/consul-up/birdwatcher/releases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Box 2"/>
          <p:cNvSpPr/>
          <p:nvPr/>
        </p:nvSpPr>
        <p:spPr>
          <a:xfrm>
            <a:off x="1197000" y="470880"/>
            <a:ext cx="7489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chemeClr val="accent5"/>
                </a:solidFill>
                <a:latin typeface="Open Sans"/>
                <a:ea typeface="Open Sans"/>
              </a:rPr>
              <a:t>Hands-on (3) Running Services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388;p79"/>
          <p:cNvCxnSpPr/>
          <p:nvPr/>
        </p:nvCxnSpPr>
        <p:spPr>
          <a:xfrm>
            <a:off x="457200" y="1076040"/>
            <a:ext cx="290160" cy="360"/>
          </a:xfrm>
          <a:prstGeom prst="straightConnector1">
            <a:avLst/>
          </a:prstGeom>
          <a:ln w="38100">
            <a:solidFill>
              <a:srgbClr val="ffffff"/>
            </a:solidFill>
            <a:miter/>
          </a:ln>
        </p:spPr>
      </p:cxnSp>
      <p:pic>
        <p:nvPicPr>
          <p:cNvPr id="252" name="Google Shape;389;p79" descr="Image"/>
          <p:cNvPicPr/>
          <p:nvPr/>
        </p:nvPicPr>
        <p:blipFill>
          <a:blip r:embed="rId1"/>
          <a:stretch/>
        </p:blipFill>
        <p:spPr>
          <a:xfrm>
            <a:off x="457200" y="457200"/>
            <a:ext cx="290160" cy="307080"/>
          </a:xfrm>
          <a:prstGeom prst="rect">
            <a:avLst/>
          </a:prstGeom>
          <a:ln w="0">
            <a:noFill/>
          </a:ln>
        </p:spPr>
      </p:pic>
      <p:sp>
        <p:nvSpPr>
          <p:cNvPr id="253" name="TextBox 1"/>
          <p:cNvSpPr/>
          <p:nvPr/>
        </p:nvSpPr>
        <p:spPr>
          <a:xfrm>
            <a:off x="1323360" y="1605600"/>
            <a:ext cx="6675480" cy="26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Create service config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nb-NO" sz="1800" spc="-1" strike="noStrike">
                <a:solidFill>
                  <a:srgbClr val="000000"/>
                </a:solidFill>
                <a:latin typeface="UbuntuMono-Bold"/>
                <a:ea typeface="Arial"/>
              </a:rPr>
              <a:t>	</a:t>
            </a:r>
            <a:r>
              <a:rPr b="1" lang="nb-NO" sz="1800" spc="-1" strike="noStrike">
                <a:solidFill>
                  <a:srgbClr val="000000"/>
                </a:solidFill>
                <a:latin typeface="UbuntuMono-Bold"/>
                <a:ea typeface="Arial"/>
              </a:rPr>
              <a:t>/etc/consul.d/frontend.hcl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b-NO" sz="1800" spc="-1" strike="noStrike">
                <a:solidFill>
                  <a:srgbClr val="000000"/>
                </a:solidFill>
                <a:latin typeface="UbuntuMono-Bold"/>
                <a:ea typeface="Arial"/>
              </a:rPr>
              <a:t>	</a:t>
            </a:r>
            <a:r>
              <a:rPr b="1" lang="nb-NO" sz="1800" spc="-1" strike="noStrike">
                <a:solidFill>
                  <a:srgbClr val="000000"/>
                </a:solidFill>
                <a:latin typeface="UbuntuMono-Bold"/>
                <a:ea typeface="Arial"/>
              </a:rPr>
              <a:t>/etc/consul.d/backend.hcl</a:t>
            </a:r>
            <a:r>
              <a:rPr b="0" lang="nb-NO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nb-NO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Check Consul Catalog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7f8fa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accent5"/>
                </a:solidFill>
                <a:latin typeface="Open Sans"/>
                <a:ea typeface="Open Sans"/>
              </a:rPr>
              <a:t>Test Consul Service Discovery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TextBox 2"/>
          <p:cNvSpPr/>
          <p:nvPr/>
        </p:nvSpPr>
        <p:spPr>
          <a:xfrm>
            <a:off x="1197000" y="470880"/>
            <a:ext cx="7489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chemeClr val="accent5"/>
                </a:solidFill>
                <a:latin typeface="Open Sans"/>
                <a:ea typeface="Open Sans"/>
              </a:rPr>
              <a:t>Hands-on (4) Registering Services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theme/theme1.xml><?xml version="1.0" encoding="utf-8"?>
<a:theme xmlns:a="http://schemas.openxmlformats.org/drawingml/2006/main" name="White">
  <a:themeElements>
    <a:clrScheme name="Custom 37">
      <a:dk1>
        <a:srgbClr val="1562ff"/>
      </a:dk1>
      <a:lt1>
        <a:srgbClr val="0d44cc"/>
      </a:lt1>
      <a:dk2>
        <a:srgbClr val="00bc7f"/>
      </a:dk2>
      <a:lt2>
        <a:srgbClr val="c92070"/>
      </a:lt2>
      <a:accent1>
        <a:srgbClr val="9396a2"/>
      </a:accent1>
      <a:accent2>
        <a:srgbClr val="b6b8c2"/>
      </a:accent2>
      <a:accent3>
        <a:srgbClr val="d2d4db"/>
      </a:accent3>
      <a:accent4>
        <a:srgbClr val="5e42e9"/>
      </a:accent4>
      <a:accent5>
        <a:srgbClr val="f7f8fa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White">
  <a:themeElements>
    <a:clrScheme name="Custom 37">
      <a:dk1>
        <a:srgbClr val="1562ff"/>
      </a:dk1>
      <a:lt1>
        <a:srgbClr val="0d44cc"/>
      </a:lt1>
      <a:dk2>
        <a:srgbClr val="00bc7f"/>
      </a:dk2>
      <a:lt2>
        <a:srgbClr val="c92070"/>
      </a:lt2>
      <a:accent1>
        <a:srgbClr val="9396a2"/>
      </a:accent1>
      <a:accent2>
        <a:srgbClr val="b6b8c2"/>
      </a:accent2>
      <a:accent3>
        <a:srgbClr val="d2d4db"/>
      </a:accent3>
      <a:accent4>
        <a:srgbClr val="5e42e9"/>
      </a:accent4>
      <a:accent5>
        <a:srgbClr val="f7f8fa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White">
  <a:themeElements>
    <a:clrScheme name="Custom 37">
      <a:dk1>
        <a:srgbClr val="1562ff"/>
      </a:dk1>
      <a:lt1>
        <a:srgbClr val="0d44cc"/>
      </a:lt1>
      <a:dk2>
        <a:srgbClr val="00bc7f"/>
      </a:dk2>
      <a:lt2>
        <a:srgbClr val="c92070"/>
      </a:lt2>
      <a:accent1>
        <a:srgbClr val="9396a2"/>
      </a:accent1>
      <a:accent2>
        <a:srgbClr val="b6b8c2"/>
      </a:accent2>
      <a:accent3>
        <a:srgbClr val="d2d4db"/>
      </a:accent3>
      <a:accent4>
        <a:srgbClr val="5e42e9"/>
      </a:accent4>
      <a:accent5>
        <a:srgbClr val="f7f8fa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White">
  <a:themeElements>
    <a:clrScheme name="Custom 37">
      <a:dk1>
        <a:srgbClr val="1562ff"/>
      </a:dk1>
      <a:lt1>
        <a:srgbClr val="0d44cc"/>
      </a:lt1>
      <a:dk2>
        <a:srgbClr val="00bc7f"/>
      </a:dk2>
      <a:lt2>
        <a:srgbClr val="c92070"/>
      </a:lt2>
      <a:accent1>
        <a:srgbClr val="9396a2"/>
      </a:accent1>
      <a:accent2>
        <a:srgbClr val="b6b8c2"/>
      </a:accent2>
      <a:accent3>
        <a:srgbClr val="d2d4db"/>
      </a:accent3>
      <a:accent4>
        <a:srgbClr val="5e42e9"/>
      </a:accent4>
      <a:accent5>
        <a:srgbClr val="f7f8fa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Application>LibreOffice/7.5.9.2$Linux_X86_64 LibreOffice_project/50$Build-2</Application>
  <AppVersion>15.0000</AppVersion>
  <Words>412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2024-01-25T15:51:29Z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(16:9)</vt:lpwstr>
  </property>
  <property fmtid="{D5CDD505-2E9C-101B-9397-08002B2CF9AE}" pid="4" name="Slides">
    <vt:i4>18</vt:i4>
  </property>
</Properties>
</file>