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ba71984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ba71984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8f4e7ee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8f4e7ee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0ce2b5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0ce2b5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3009700" y="2129750"/>
            <a:ext cx="527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Beginner Backend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8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Node.js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52163" y="1434250"/>
            <a:ext cx="7866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Node.js is a runtime environment that allows the execution of JavaScript code on the server side, utilizing the V8 JavaScript engine developed by Google.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852163" y="23867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 startAt="2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Express</a:t>
            </a: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.js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6" name="Google Shape;156;p38"/>
          <p:cNvSpPr txBox="1"/>
          <p:nvPr/>
        </p:nvSpPr>
        <p:spPr>
          <a:xfrm>
            <a:off x="852163" y="2882050"/>
            <a:ext cx="78663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Express.js is a Node.js web application framework that simplifies the process of building robust and scalable web applications and APIs. It provides a set of features and tools for handling HTTP requests, managing routes, and structuring applications.</a:t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 startAt="3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API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852163" y="1434250"/>
            <a:ext cx="78663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 Programming Interface (API), is a set of rules and protocols that allows different software applications to communicate with each other.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context of web development, RESTful APIs, which follow the principles of Representational State Transfer, are commonly used.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hey use standard HTTP methods (GET, POST, PUT, DELETE) for communication and typically exchange data in JSON format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enable communication between a client-side application (such as a web or mobile app) and a server-side application or service.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0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Project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