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4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ce3be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ce3be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ace3befc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ace3bef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ce2b5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ce2b5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009700" y="2129750"/>
            <a:ext cx="527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Intermediate Backend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852199" y="938950"/>
            <a:ext cx="48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Authentication &amp; Authorization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852163" y="1434250"/>
            <a:ext cx="7866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Authentication: Verifying the identity of a user, system, or entity attempting to access a particular resource or system.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Authorization: Granting or denying access to resources or services based on the authenticated identity.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852163" y="26915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 startAt="2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JWT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52163" y="3186850"/>
            <a:ext cx="7866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JWT or JSON Web Token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token that uses JSON (Javascript Object Notation)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form of a very random long string that allows us to send data that can be verified by two or more parties.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852199" y="938950"/>
            <a:ext cx="48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 startAt="3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Multer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52075" y="1434250"/>
            <a:ext cx="7866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Multer is a middleware for handling multipart/form-data, which is used for uploading files in HTML forms. It is commonly used with Node.js and Express to handle file uploads from clients to a server.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Project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