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9" r:id="rId6"/>
  </p:sldIdLst>
  <p:sldSz cx="9144000" cy="5143500"/>
  <p:notesSz cx="6858000" cy="9144000"/>
  <p:embeddedFontLst>
    <p:embeddedFont>
      <p:font typeface="Roboto Medium" panose="02000000000000000000"/>
      <p:regular r:id="rId10"/>
      <p:bold r:id="rId11"/>
      <p:italic r:id="rId12"/>
      <p:boldItalic r:id="rId13"/>
    </p:embeddedFont>
    <p:embeddedFont>
      <p:font typeface="Roboto"/>
      <p:regular r:id="rId14"/>
      <p:bold r:id="rId15"/>
    </p:embeddedFont>
    <p:embeddedFont>
      <p:font typeface="Proxima Nova" panose="02000506030000020004"/>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7.fntdata"/><Relationship Id="rId15" Type="http://schemas.openxmlformats.org/officeDocument/2006/relationships/font" Target="fonts/font6.fntdata"/><Relationship Id="rId14" Type="http://schemas.openxmlformats.org/officeDocument/2006/relationships/font" Target="fonts/font5.fntdata"/><Relationship Id="rId13" Type="http://schemas.openxmlformats.org/officeDocument/2006/relationships/font" Target="fonts/font4.fntdata"/><Relationship Id="rId12" Type="http://schemas.openxmlformats.org/officeDocument/2006/relationships/font" Target="fonts/font3.fntdata"/><Relationship Id="rId11" Type="http://schemas.openxmlformats.org/officeDocument/2006/relationships/font" Target="fonts/font2.fntdata"/><Relationship Id="rId10" Type="http://schemas.openxmlformats.org/officeDocument/2006/relationships/font" Target="fonts/font1.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2b6ba719843_1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2b6ba719843_1_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26ae01e9689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6ae01e9689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26ae01e9689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6ae01e9689_0_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sz="1400">
                <a:solidFill>
                  <a:schemeClr val="dk2"/>
                </a:solidFill>
              </a:defRPr>
            </a:lvl2pPr>
            <a:lvl3pPr marL="1371600" lvl="2" indent="-317500" rtl="0">
              <a:lnSpc>
                <a:spcPct val="115000"/>
              </a:lnSpc>
              <a:spcBef>
                <a:spcPts val="1600"/>
              </a:spcBef>
              <a:spcAft>
                <a:spcPts val="0"/>
              </a:spcAft>
              <a:buClr>
                <a:schemeClr val="dk2"/>
              </a:buClr>
              <a:buSzPts val="1400"/>
              <a:buChar char="■"/>
              <a:defRPr sz="1400">
                <a:solidFill>
                  <a:schemeClr val="dk2"/>
                </a:solidFill>
              </a:defRPr>
            </a:lvl3pPr>
            <a:lvl4pPr marL="1828800" lvl="3" indent="-317500" rtl="0">
              <a:lnSpc>
                <a:spcPct val="115000"/>
              </a:lnSpc>
              <a:spcBef>
                <a:spcPts val="1600"/>
              </a:spcBef>
              <a:spcAft>
                <a:spcPts val="0"/>
              </a:spcAft>
              <a:buClr>
                <a:schemeClr val="dk2"/>
              </a:buClr>
              <a:buSzPts val="1400"/>
              <a:buChar char="●"/>
              <a:defRPr sz="1400">
                <a:solidFill>
                  <a:schemeClr val="dk2"/>
                </a:solidFill>
              </a:defRPr>
            </a:lvl4pPr>
            <a:lvl5pPr marL="2286000" lvl="4" indent="-317500" rtl="0">
              <a:lnSpc>
                <a:spcPct val="115000"/>
              </a:lnSpc>
              <a:spcBef>
                <a:spcPts val="1600"/>
              </a:spcBef>
              <a:spcAft>
                <a:spcPts val="0"/>
              </a:spcAft>
              <a:buClr>
                <a:schemeClr val="dk2"/>
              </a:buClr>
              <a:buSzPts val="1400"/>
              <a:buChar char="○"/>
              <a:defRPr sz="1400">
                <a:solidFill>
                  <a:schemeClr val="dk2"/>
                </a:solidFill>
              </a:defRPr>
            </a:lvl5pPr>
            <a:lvl6pPr marL="2743200" lvl="5" indent="-317500" rtl="0">
              <a:lnSpc>
                <a:spcPct val="115000"/>
              </a:lnSpc>
              <a:spcBef>
                <a:spcPts val="1600"/>
              </a:spcBef>
              <a:spcAft>
                <a:spcPts val="0"/>
              </a:spcAft>
              <a:buClr>
                <a:schemeClr val="dk2"/>
              </a:buClr>
              <a:buSzPts val="1400"/>
              <a:buChar char="■"/>
              <a:defRPr sz="1400">
                <a:solidFill>
                  <a:schemeClr val="dk2"/>
                </a:solidFill>
              </a:defRPr>
            </a:lvl6pPr>
            <a:lvl7pPr marL="3200400" lvl="6" indent="-317500" rtl="0">
              <a:lnSpc>
                <a:spcPct val="115000"/>
              </a:lnSpc>
              <a:spcBef>
                <a:spcPts val="1600"/>
              </a:spcBef>
              <a:spcAft>
                <a:spcPts val="0"/>
              </a:spcAft>
              <a:buClr>
                <a:schemeClr val="dk2"/>
              </a:buClr>
              <a:buSzPts val="1400"/>
              <a:buChar char="●"/>
              <a:defRPr sz="1400">
                <a:solidFill>
                  <a:schemeClr val="dk2"/>
                </a:solidFill>
              </a:defRPr>
            </a:lvl7pPr>
            <a:lvl8pPr marL="3657600" lvl="7" indent="-317500" rtl="0">
              <a:lnSpc>
                <a:spcPct val="115000"/>
              </a:lnSpc>
              <a:spcBef>
                <a:spcPts val="1600"/>
              </a:spcBef>
              <a:spcAft>
                <a:spcPts val="0"/>
              </a:spcAft>
              <a:buClr>
                <a:schemeClr val="dk2"/>
              </a:buClr>
              <a:buSzPts val="1400"/>
              <a:buChar char="○"/>
              <a:defRPr sz="1400">
                <a:solidFill>
                  <a:schemeClr val="dk2"/>
                </a:solidFill>
              </a:defRPr>
            </a:lvl8pPr>
            <a:lvl9pPr marL="4114800" lvl="8" indent="-3175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53" name="Shape 53"/>
        <p:cNvGrpSpPr/>
        <p:nvPr/>
      </p:nvGrpSpPr>
      <p:grpSpPr>
        <a:xfrm>
          <a:off x="0" y="0"/>
          <a:ext cx="0" cy="0"/>
          <a:chOff x="0" y="0"/>
          <a:chExt cx="0" cy="0"/>
        </a:xfrm>
      </p:grpSpPr>
      <p:sp>
        <p:nvSpPr>
          <p:cNvPr id="54" name="Google Shape;54;p13"/>
          <p:cNvSpPr txBox="1"/>
          <p:nvPr/>
        </p:nvSpPr>
        <p:spPr>
          <a:xfrm>
            <a:off x="3009700" y="2129750"/>
            <a:ext cx="5273700" cy="937260"/>
          </a:xfrm>
          <a:prstGeom prst="rect">
            <a:avLst/>
          </a:prstGeom>
          <a:noFill/>
          <a:ln>
            <a:noFill/>
          </a:ln>
        </p:spPr>
        <p:txBody>
          <a:bodyPr spcFirstLastPara="1" wrap="square" lIns="45725" tIns="45725" rIns="45725" bIns="45725" anchor="t" anchorCtr="0">
            <a:spAutoFit/>
          </a:bodyPr>
          <a:lstStyle/>
          <a:p>
            <a:pPr marL="0" marR="0" lvl="0" indent="0" algn="l" rtl="0">
              <a:lnSpc>
                <a:spcPct val="100000"/>
              </a:lnSpc>
              <a:spcBef>
                <a:spcPts val="0"/>
              </a:spcBef>
              <a:spcAft>
                <a:spcPts val="0"/>
              </a:spcAft>
              <a:buClr>
                <a:srgbClr val="000000"/>
              </a:buClr>
              <a:buSzPts val="4000"/>
              <a:buFont typeface="Arial" panose="020B0604020202020204"/>
              <a:buNone/>
            </a:pPr>
            <a:r>
              <a:rPr lang="en-GB" sz="2000">
                <a:solidFill>
                  <a:srgbClr val="F17121"/>
                </a:solidFill>
                <a:latin typeface="Roboto Medium" panose="02000000000000000000"/>
                <a:ea typeface="Roboto Medium" panose="02000000000000000000"/>
                <a:cs typeface="Roboto Medium" panose="02000000000000000000"/>
                <a:sym typeface="Roboto Medium" panose="02000000000000000000"/>
              </a:rPr>
              <a:t>Weekly Task</a:t>
            </a:r>
            <a:endParaRPr sz="2000">
              <a:solidFill>
                <a:srgbClr val="F17121"/>
              </a:solidFill>
              <a:latin typeface="Roboto Medium" panose="02000000000000000000"/>
              <a:ea typeface="Roboto Medium" panose="02000000000000000000"/>
              <a:cs typeface="Roboto Medium" panose="02000000000000000000"/>
              <a:sym typeface="Roboto Medium" panose="02000000000000000000"/>
            </a:endParaRPr>
          </a:p>
          <a:p>
            <a:pPr marL="0" lvl="0" indent="0" algn="l" rtl="0">
              <a:spcBef>
                <a:spcPts val="0"/>
              </a:spcBef>
              <a:spcAft>
                <a:spcPts val="0"/>
              </a:spcAft>
              <a:buClr>
                <a:schemeClr val="dk1"/>
              </a:buClr>
              <a:buSzPts val="1100"/>
              <a:buFont typeface="Arial" panose="020B0604020202020204"/>
              <a:buNone/>
            </a:pPr>
            <a:r>
              <a:rPr lang="en-US" altLang="en-GB" sz="3500">
                <a:solidFill>
                  <a:srgbClr val="434343"/>
                </a:solidFill>
                <a:latin typeface="Roboto Medium" panose="02000000000000000000"/>
                <a:ea typeface="Roboto Medium" panose="02000000000000000000"/>
                <a:cs typeface="Roboto Medium" panose="02000000000000000000"/>
                <a:sym typeface="Roboto Medium" panose="02000000000000000000"/>
              </a:rPr>
              <a:t>Beginner Frontend</a:t>
            </a:r>
            <a:endParaRPr lang="en-US" altLang="en-GB" sz="3500">
              <a:solidFill>
                <a:srgbClr val="434343"/>
              </a:solidFill>
              <a:latin typeface="Roboto Medium" panose="02000000000000000000"/>
              <a:ea typeface="Roboto Medium" panose="02000000000000000000"/>
              <a:cs typeface="Roboto Medium" panose="02000000000000000000"/>
              <a:sym typeface="Roboto Medium"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1"/>
          <a:stretch>
            <a:fillRect/>
          </a:stretch>
        </p:blipFill>
        <p:spPr>
          <a:xfrm>
            <a:off x="2" y="0"/>
            <a:ext cx="9144005" cy="5144509"/>
          </a:xfrm>
          <a:prstGeom prst="rect">
            <a:avLst/>
          </a:prstGeom>
          <a:noFill/>
          <a:ln>
            <a:noFill/>
          </a:ln>
        </p:spPr>
      </p:pic>
      <p:sp>
        <p:nvSpPr>
          <p:cNvPr id="60" name="Google Shape;60;p14"/>
          <p:cNvSpPr txBox="1"/>
          <p:nvPr/>
        </p:nvSpPr>
        <p:spPr>
          <a:xfrm>
            <a:off x="367288" y="4579538"/>
            <a:ext cx="1825500" cy="2463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GB" sz="1000">
                <a:solidFill>
                  <a:srgbClr val="666666"/>
                </a:solidFill>
                <a:latin typeface="Roboto"/>
                <a:ea typeface="Roboto"/>
                <a:cs typeface="Roboto"/>
                <a:sym typeface="Roboto"/>
              </a:rPr>
              <a:t>Backend devops</a:t>
            </a:r>
            <a:endParaRPr sz="1000">
              <a:solidFill>
                <a:srgbClr val="666666"/>
              </a:solidFill>
              <a:latin typeface="Roboto"/>
              <a:ea typeface="Roboto"/>
              <a:cs typeface="Roboto"/>
              <a:sym typeface="Roboto"/>
            </a:endParaRPr>
          </a:p>
        </p:txBody>
      </p:sp>
      <p:sp>
        <p:nvSpPr>
          <p:cNvPr id="62" name="Google Shape;62;p14"/>
          <p:cNvSpPr txBox="1"/>
          <p:nvPr/>
        </p:nvSpPr>
        <p:spPr>
          <a:xfrm>
            <a:off x="838193" y="930695"/>
            <a:ext cx="7866300" cy="833755"/>
          </a:xfrm>
          <a:prstGeom prst="rect">
            <a:avLst/>
          </a:prstGeom>
          <a:noFill/>
          <a:ln>
            <a:noFill/>
          </a:ln>
        </p:spPr>
        <p:txBody>
          <a:bodyPr spcFirstLastPara="1" wrap="square" lIns="45725" tIns="45725" rIns="45725" bIns="45725" anchor="t" anchorCtr="0">
            <a:spAutoFit/>
          </a:bodyPr>
          <a:lstStyle/>
          <a:p>
            <a:pPr marL="457200" lvl="0" indent="-330200" algn="just" rtl="0">
              <a:lnSpc>
                <a:spcPct val="115000"/>
              </a:lnSpc>
              <a:spcBef>
                <a:spcPts val="1600"/>
              </a:spcBef>
              <a:spcAft>
                <a:spcPts val="0"/>
              </a:spcAft>
              <a:buClr>
                <a:schemeClr val="dk2"/>
              </a:buClr>
              <a:buSzPts val="1600"/>
              <a:buFont typeface="Proxima Nova" panose="02000506030000020004"/>
              <a:buChar char="●"/>
            </a:pPr>
            <a:r>
              <a:rPr>
                <a:solidFill>
                  <a:schemeClr val="dk2"/>
                </a:solidFill>
                <a:latin typeface="Proxima Nova" panose="02000506030000020004"/>
                <a:ea typeface="Proxima Nova" panose="02000506030000020004"/>
                <a:cs typeface="Proxima Nova" panose="02000506030000020004"/>
                <a:sym typeface="Proxima Nova" panose="02000506030000020004"/>
              </a:rPr>
              <a:t>DOM stands for Document Object Model it is the structural representation of the HTML Document. Real DOM is the actual structure represented in the User Interface while Virtual DOM is the memory representation of the same.</a:t>
            </a:r>
            <a:endParaRPr>
              <a:solidFill>
                <a:schemeClr val="dk2"/>
              </a:solidFill>
              <a:latin typeface="Proxima Nova" panose="02000506030000020004"/>
              <a:ea typeface="Proxima Nova" panose="02000506030000020004"/>
              <a:cs typeface="Proxima Nova" panose="02000506030000020004"/>
              <a:sym typeface="Proxima Nova" panose="02000506030000020004"/>
            </a:endParaRPr>
          </a:p>
        </p:txBody>
      </p:sp>
      <p:sp>
        <p:nvSpPr>
          <p:cNvPr id="63" name="Google Shape;63;p14"/>
          <p:cNvSpPr txBox="1"/>
          <p:nvPr/>
        </p:nvSpPr>
        <p:spPr>
          <a:xfrm>
            <a:off x="367300" y="336000"/>
            <a:ext cx="2326200" cy="2772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GB" sz="1200">
                <a:solidFill>
                  <a:srgbClr val="666666"/>
                </a:solidFill>
                <a:latin typeface="Roboto Medium" panose="02000000000000000000"/>
                <a:ea typeface="Roboto Medium" panose="02000000000000000000"/>
                <a:cs typeface="Roboto Medium" panose="02000000000000000000"/>
                <a:sym typeface="Roboto Medium" panose="02000000000000000000"/>
              </a:rPr>
              <a:t>Postgresql</a:t>
            </a:r>
            <a:endParaRPr sz="1200">
              <a:solidFill>
                <a:srgbClr val="666666"/>
              </a:solidFill>
              <a:latin typeface="Roboto Medium" panose="02000000000000000000"/>
              <a:ea typeface="Roboto Medium" panose="02000000000000000000"/>
              <a:cs typeface="Roboto Medium" panose="02000000000000000000"/>
              <a:sym typeface="Roboto Medium" panose="02000000000000000000"/>
            </a:endParaRPr>
          </a:p>
        </p:txBody>
      </p:sp>
      <p:sp>
        <p:nvSpPr>
          <p:cNvPr id="1" name="Google Shape;62;p14"/>
          <p:cNvSpPr txBox="1"/>
          <p:nvPr/>
        </p:nvSpPr>
        <p:spPr>
          <a:xfrm>
            <a:off x="839463" y="1869860"/>
            <a:ext cx="7866300" cy="586105"/>
          </a:xfrm>
          <a:prstGeom prst="rect">
            <a:avLst/>
          </a:prstGeom>
          <a:noFill/>
          <a:ln>
            <a:noFill/>
          </a:ln>
        </p:spPr>
        <p:txBody>
          <a:bodyPr spcFirstLastPara="1" wrap="square" lIns="45725" tIns="45725" rIns="45725" bIns="45725" anchor="t" anchorCtr="0">
            <a:spAutoFit/>
          </a:bodyPr>
          <a:p>
            <a:pPr marL="457200" lvl="0" indent="-330200" algn="just" rtl="0">
              <a:lnSpc>
                <a:spcPct val="115000"/>
              </a:lnSpc>
              <a:spcBef>
                <a:spcPts val="1600"/>
              </a:spcBef>
              <a:spcAft>
                <a:spcPts val="0"/>
              </a:spcAft>
              <a:buClr>
                <a:schemeClr val="dk2"/>
              </a:buClr>
              <a:buSzPts val="1600"/>
              <a:buFont typeface="Proxima Nova" panose="02000506030000020004"/>
              <a:buChar char="●"/>
            </a:pPr>
            <a:r>
              <a:rPr>
                <a:solidFill>
                  <a:schemeClr val="dk2"/>
                </a:solidFill>
                <a:latin typeface="Proxima Nova" panose="02000506030000020004"/>
                <a:ea typeface="Proxima Nova" panose="02000506030000020004"/>
                <a:cs typeface="Proxima Nova" panose="02000506030000020004"/>
                <a:sym typeface="Proxima Nova" panose="02000506030000020004"/>
              </a:rPr>
              <a:t>React is the library for web and native user interfaces. Build user interfaces out of individual pieces called components written in JavaScript.</a:t>
            </a:r>
            <a:endParaRPr>
              <a:solidFill>
                <a:schemeClr val="dk2"/>
              </a:solidFill>
              <a:latin typeface="Proxima Nova" panose="02000506030000020004"/>
              <a:ea typeface="Proxima Nova" panose="02000506030000020004"/>
              <a:cs typeface="Proxima Nova" panose="02000506030000020004"/>
              <a:sym typeface="Proxima Nova" panose="02000506030000020004"/>
            </a:endParaRPr>
          </a:p>
        </p:txBody>
      </p:sp>
      <p:sp>
        <p:nvSpPr>
          <p:cNvPr id="2" name="Google Shape;62;p14"/>
          <p:cNvSpPr txBox="1"/>
          <p:nvPr/>
        </p:nvSpPr>
        <p:spPr>
          <a:xfrm>
            <a:off x="854703" y="2571535"/>
            <a:ext cx="7866300" cy="1328420"/>
          </a:xfrm>
          <a:prstGeom prst="rect">
            <a:avLst/>
          </a:prstGeom>
          <a:noFill/>
          <a:ln>
            <a:noFill/>
          </a:ln>
        </p:spPr>
        <p:txBody>
          <a:bodyPr spcFirstLastPara="1" wrap="square" lIns="45725" tIns="45725" rIns="45725" bIns="45725" anchor="t" anchorCtr="0">
            <a:spAutoFit/>
          </a:bodyPr>
          <a:p>
            <a:pPr marL="457200" lvl="0" indent="-330200" algn="just" rtl="0">
              <a:lnSpc>
                <a:spcPct val="115000"/>
              </a:lnSpc>
              <a:spcBef>
                <a:spcPts val="1600"/>
              </a:spcBef>
              <a:spcAft>
                <a:spcPts val="0"/>
              </a:spcAft>
              <a:buClr>
                <a:schemeClr val="dk2"/>
              </a:buClr>
              <a:buSzPts val="1600"/>
              <a:buFont typeface="Proxima Nova" panose="02000506030000020004"/>
              <a:buChar char="●"/>
            </a:pPr>
            <a:r>
              <a:rPr>
                <a:solidFill>
                  <a:schemeClr val="dk2"/>
                </a:solidFill>
                <a:latin typeface="Proxima Nova" panose="02000506030000020004"/>
                <a:ea typeface="Proxima Nova" panose="02000506030000020004"/>
                <a:cs typeface="Proxima Nova" panose="02000506030000020004"/>
                <a:sym typeface="Proxima Nova" panose="02000506030000020004"/>
              </a:rPr>
              <a:t>Class Components are a traditional way of creating components in React. They are defined as JavaScript classes that extend the React.</a:t>
            </a:r>
            <a:r>
              <a:rPr lang="en-US">
                <a:solidFill>
                  <a:schemeClr val="dk2"/>
                </a:solidFill>
                <a:latin typeface="Proxima Nova" panose="02000506030000020004"/>
                <a:ea typeface="Proxima Nova" panose="02000506030000020004"/>
                <a:cs typeface="Proxima Nova" panose="02000506030000020004"/>
                <a:sym typeface="Proxima Nova" panose="02000506030000020004"/>
              </a:rPr>
              <a:t> </a:t>
            </a:r>
            <a:r>
              <a:rPr>
                <a:solidFill>
                  <a:schemeClr val="dk2"/>
                </a:solidFill>
                <a:latin typeface="Proxima Nova" panose="02000506030000020004"/>
                <a:ea typeface="Proxima Nova" panose="02000506030000020004"/>
                <a:cs typeface="Proxima Nova" panose="02000506030000020004"/>
                <a:sym typeface="Proxima Nova" panose="02000506030000020004"/>
              </a:rPr>
              <a:t>Component class and have access to lifecycle methods and state management out of the box.</a:t>
            </a:r>
            <a:r>
              <a:rPr lang="en-US">
                <a:solidFill>
                  <a:schemeClr val="dk2"/>
                </a:solidFill>
                <a:latin typeface="Proxima Nova" panose="02000506030000020004"/>
                <a:ea typeface="Proxima Nova" panose="02000506030000020004"/>
                <a:cs typeface="Proxima Nova" panose="02000506030000020004"/>
                <a:sym typeface="Proxima Nova" panose="02000506030000020004"/>
              </a:rPr>
              <a:t> Functional Components are a more modern and simpler way of creating components in React. They are just JavaScript functions that take props as input and return JSX code that describes the UI.</a:t>
            </a:r>
            <a:endParaRPr lang="en-US">
              <a:solidFill>
                <a:schemeClr val="dk2"/>
              </a:solidFill>
              <a:latin typeface="Proxima Nova" panose="02000506030000020004"/>
              <a:ea typeface="Proxima Nova" panose="02000506030000020004"/>
              <a:cs typeface="Proxima Nova" panose="02000506030000020004"/>
              <a:sym typeface="Proxima Nova" panose="020005060300000200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1"/>
          <a:stretch>
            <a:fillRect/>
          </a:stretch>
        </p:blipFill>
        <p:spPr>
          <a:xfrm>
            <a:off x="0" y="0"/>
            <a:ext cx="9144005" cy="5144503"/>
          </a:xfrm>
          <a:prstGeom prst="rect">
            <a:avLst/>
          </a:prstGeom>
          <a:noFill/>
          <a:ln>
            <a:noFill/>
          </a:ln>
        </p:spPr>
      </p:pic>
      <p:sp>
        <p:nvSpPr>
          <p:cNvPr id="78" name="Google Shape;78;p16"/>
          <p:cNvSpPr txBox="1"/>
          <p:nvPr/>
        </p:nvSpPr>
        <p:spPr>
          <a:xfrm>
            <a:off x="3009700" y="2129750"/>
            <a:ext cx="5273700" cy="7080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GB" sz="4000">
                <a:solidFill>
                  <a:srgbClr val="434343"/>
                </a:solidFill>
                <a:latin typeface="Roboto Medium" panose="02000000000000000000"/>
                <a:ea typeface="Roboto Medium" panose="02000000000000000000"/>
                <a:cs typeface="Roboto Medium" panose="02000000000000000000"/>
                <a:sym typeface="Roboto Medium" panose="02000000000000000000"/>
              </a:rPr>
              <a:t>Demo Project</a:t>
            </a:r>
            <a:endParaRPr sz="4000">
              <a:solidFill>
                <a:srgbClr val="434343"/>
              </a:solidFill>
              <a:latin typeface="Roboto Medium" panose="02000000000000000000"/>
              <a:ea typeface="Roboto Medium" panose="02000000000000000000"/>
              <a:cs typeface="Roboto Medium" panose="02000000000000000000"/>
              <a:sym typeface="Roboto Medium" panose="0200000000000000000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844</Words>
  <Application>WPS Presentation</Application>
  <PresentationFormat/>
  <Paragraphs>15</Paragraphs>
  <Slides>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Arial</vt:lpstr>
      <vt:lpstr>SimSun</vt:lpstr>
      <vt:lpstr>Wingdings</vt:lpstr>
      <vt:lpstr>Arial</vt:lpstr>
      <vt:lpstr>Roboto Medium</vt:lpstr>
      <vt:lpstr>Roboto</vt:lpstr>
      <vt:lpstr>Proxima Nova</vt:lpstr>
      <vt:lpstr>Microsoft YaHei</vt:lpstr>
      <vt:lpstr>Arial Unicode MS</vt:lpstr>
      <vt:lpstr>Simple Light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oktav</cp:lastModifiedBy>
  <cp:revision>1</cp:revision>
  <dcterms:created xsi:type="dcterms:W3CDTF">2024-03-13T04:06:33Z</dcterms:created>
  <dcterms:modified xsi:type="dcterms:W3CDTF">2024-03-13T04:06:33Z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6A4096BD12224ECA996107F42487AB37_13</vt:lpwstr>
  </property>
  <property fmtid="{D5CDD505-2E9C-101B-9397-08002B2CF9AE}" pid="3" name="KSOProductBuildVer">
    <vt:lpwstr>1033-12.2.0.13489</vt:lpwstr>
  </property>
</Properties>
</file>