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ce3be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ce3be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0ce2b50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0ce2b50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009700" y="2129750"/>
            <a:ext cx="5273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 , CSS &amp; Responsive Website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852199" y="1243750"/>
            <a:ext cx="482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Medium"/>
              <a:buAutoNum type="arabicPeriod"/>
            </a:pPr>
            <a:r>
              <a:rPr lang="en" sz="1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 sz="1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852163" y="1434250"/>
            <a:ext cx="786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852163" y="16628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HTML or HyperText Markup Language, provides a set of tags or elements that define the structure and layout of a web page such as headings, paragraphs, images, forms etc.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852163" y="2310550"/>
            <a:ext cx="22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Medium"/>
              <a:buAutoNum type="arabicPeriod" startAt="2"/>
            </a:pPr>
            <a:r>
              <a:rPr lang="en" sz="1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 sz="1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52163" y="27296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CSS or Cascading Style Sheets is used for styling and layouting </a:t>
            </a: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 web page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works in conjunction with HTML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create visually appealing and responsive web design.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6"/>
          <p:cNvSpPr txBox="1"/>
          <p:nvPr/>
        </p:nvSpPr>
        <p:spPr>
          <a:xfrm>
            <a:off x="878053" y="900850"/>
            <a:ext cx="7866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There are several things we need to know when create a web page: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852177" y="3377350"/>
            <a:ext cx="266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Roboto Medium"/>
              <a:buAutoNum type="arabicPeriod" startAt="3"/>
            </a:pPr>
            <a:r>
              <a:rPr lang="en" sz="1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Responsive Web</a:t>
            </a:r>
            <a:endParaRPr sz="1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852163" y="3796450"/>
            <a:ext cx="786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approach to web development to build websites that adapt and respond well across a wide range of devices and screen sizes, including desktops, laptops, tablets, and smartphones.</a:t>
            </a:r>
            <a:endParaRPr sz="12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Project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