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Roboto Medium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bold.fntdata"/><Relationship Id="rId10" Type="http://schemas.openxmlformats.org/officeDocument/2006/relationships/font" Target="fonts/RobotoMedium-regular.fntdata"/><Relationship Id="rId13" Type="http://schemas.openxmlformats.org/officeDocument/2006/relationships/font" Target="fonts/RobotoMedium-boldItalic.fntdata"/><Relationship Id="rId12" Type="http://schemas.openxmlformats.org/officeDocument/2006/relationships/font" Target="fonts/Robot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6ba71984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b6ba71984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ace3bef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ace3bef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0ce2b505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0ce2b505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3009700" y="2129750"/>
            <a:ext cx="52737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2000">
                <a:solidFill>
                  <a:srgbClr val="F17121"/>
                </a:solidFill>
                <a:latin typeface="Roboto Medium"/>
                <a:ea typeface="Roboto Medium"/>
                <a:cs typeface="Roboto Medium"/>
                <a:sym typeface="Roboto Medium"/>
              </a:rPr>
              <a:t>Weekly Task</a:t>
            </a:r>
            <a:endParaRPr sz="2000">
              <a:solidFill>
                <a:srgbClr val="F1712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HTML, CSS &amp; Responsive Website</a:t>
            </a:r>
            <a:endParaRPr sz="12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4005" cy="514450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6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Backend devops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852199" y="1243750"/>
            <a:ext cx="482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 Medium"/>
              <a:buAutoNum type="arabicPeriod"/>
            </a:pPr>
            <a:r>
              <a:rPr lang="en" sz="18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HTML</a:t>
            </a:r>
            <a:endParaRPr sz="18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852163" y="1434250"/>
            <a:ext cx="7866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367300" y="336000"/>
            <a:ext cx="232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Weekly Task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852163" y="1662850"/>
            <a:ext cx="78663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HTML or HyperText Markup Language, provides a set of tags or elements that define the structure and layout of a web page such as headings, paragraphs, images, forms etc.</a:t>
            </a:r>
            <a:endParaRPr sz="12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852163" y="2310550"/>
            <a:ext cx="227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 Medium"/>
              <a:buAutoNum type="arabicPeriod" startAt="2"/>
            </a:pPr>
            <a:r>
              <a:rPr lang="en" sz="18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CSS</a:t>
            </a:r>
            <a:endParaRPr sz="18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852163" y="2729650"/>
            <a:ext cx="78663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or Cascading Style Sheets that applied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in conjunction with HTML and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used for styling and layouting </a:t>
            </a:r>
            <a:r>
              <a:rPr lang="en" sz="12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a web page 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 create visually appealing and responsive web design.</a:t>
            </a:r>
            <a:endParaRPr sz="12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6"/>
          <p:cNvSpPr txBox="1"/>
          <p:nvPr/>
        </p:nvSpPr>
        <p:spPr>
          <a:xfrm>
            <a:off x="878053" y="900850"/>
            <a:ext cx="7866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There are several things we need to know when create a web page:</a:t>
            </a:r>
            <a:endParaRPr sz="12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26"/>
          <p:cNvSpPr txBox="1"/>
          <p:nvPr/>
        </p:nvSpPr>
        <p:spPr>
          <a:xfrm>
            <a:off x="852177" y="3377350"/>
            <a:ext cx="266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 Medium"/>
              <a:buAutoNum type="arabicPeriod" startAt="3"/>
            </a:pPr>
            <a:r>
              <a:rPr lang="en" sz="18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Responsive Web</a:t>
            </a:r>
            <a:endParaRPr sz="18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852163" y="3796450"/>
            <a:ext cx="78663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 approach to web development to build websites that adapt and respond well across a wide range of devices and screen sizes, like desktops, laptops, tablets, and smartphones.</a:t>
            </a:r>
            <a:endParaRPr sz="12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5" cy="514450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7"/>
          <p:cNvSpPr txBox="1"/>
          <p:nvPr/>
        </p:nvSpPr>
        <p:spPr>
          <a:xfrm>
            <a:off x="3009700" y="2129750"/>
            <a:ext cx="527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Demo Project</a:t>
            </a:r>
            <a:endParaRPr sz="40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