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edium"/>
      <p:regular r:id="rId10"/>
      <p:bold r:id="rId11"/>
      <p:italic r:id="rId12"/>
      <p:boldItalic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font" Target="fonts/RobotoMedium-bold.fntdata"/><Relationship Id="rId10" Type="http://schemas.openxmlformats.org/officeDocument/2006/relationships/font" Target="fonts/RobotoMedium-regular.fntdata"/><Relationship Id="rId21" Type="http://schemas.openxmlformats.org/officeDocument/2006/relationships/font" Target="fonts/ProximaNova-boldItalic.fntdata"/><Relationship Id="rId13" Type="http://schemas.openxmlformats.org/officeDocument/2006/relationships/font" Target="fonts/RobotoMedium-boldItalic.fntdata"/><Relationship Id="rId12" Type="http://schemas.openxmlformats.org/officeDocument/2006/relationships/font" Target="fonts/Robot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6ba71984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2b6ba71984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ae01e968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ae01e968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ae01e96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ae01e96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ae01e968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ae01e968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009700" y="2129750"/>
            <a:ext cx="52737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2000">
                <a:solidFill>
                  <a:srgbClr val="F17121"/>
                </a:solidFill>
                <a:latin typeface="Roboto Medium"/>
                <a:ea typeface="Roboto Medium"/>
                <a:cs typeface="Roboto Medium"/>
                <a:sym typeface="Roboto Medium"/>
              </a:rPr>
              <a:t>Weekly Task</a:t>
            </a:r>
            <a:endParaRPr sz="2000">
              <a:solidFill>
                <a:srgbClr val="F1712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CSS Framework</a:t>
            </a:r>
            <a:endParaRPr sz="12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9144005" cy="514450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Backend devops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852163" y="938950"/>
            <a:ext cx="22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CSS Framework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852163" y="1510450"/>
            <a:ext cx="7866300" cy="22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CSS frameworks</a:t>
            </a: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are </a:t>
            </a: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pre-written CSS styles for various components, layouts, and utilities</a:t>
            </a: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to accelerate and ease styling of web pages. Some popular CSS frameworks include: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b="1"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Bootstrap</a:t>
            </a: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 widely used CSS framework that provides a responsive grid system, pre-designed components, and a variety of utility classes.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b="1"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Tailwind CSS</a:t>
            </a: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: A</a:t>
            </a: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utility-first CSS framework that used low-level utility classes directly in the HTML  to build responsive user interfaces.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67300" y="336000"/>
            <a:ext cx="2326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Postgresql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9144005" cy="514450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67288" y="4579538"/>
            <a:ext cx="18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Backend devops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852163" y="938950"/>
            <a:ext cx="22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CSS Framework</a:t>
            </a:r>
            <a:endParaRPr sz="2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852163" y="1510450"/>
            <a:ext cx="7866300" cy="22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Other </a:t>
            </a: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popular</a:t>
            </a: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CSS Frameworks include: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b="1"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Foundation</a:t>
            </a: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: A responsive front-end framework that includes a responsive grid, UI components, and other styling features.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b="1"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Materialize CSS</a:t>
            </a: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: A framework based on Google's Material Design that provides components and styles for a modern, clean look.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b="1"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Bulma: </a:t>
            </a:r>
            <a:r>
              <a:rPr lang="en" sz="1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 modern CSS framework based on Flexbox that is simple to use and customize.</a:t>
            </a:r>
            <a:endParaRPr sz="1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67300" y="336000"/>
            <a:ext cx="2326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Postgresql</a:t>
            </a:r>
            <a:endParaRPr sz="1200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5" cy="514450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3009700" y="2129750"/>
            <a:ext cx="527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Demo Project</a:t>
            </a:r>
            <a:endParaRPr sz="40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