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973" y="-1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8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8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780" y="6723529"/>
            <a:ext cx="227171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dirty="0"/>
              <a:t>You are 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399" y="4898468"/>
            <a:ext cx="5758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Welcome to [event name]!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1391" y="8480612"/>
            <a:ext cx="6550383" cy="630942"/>
            <a:chOff x="211391" y="8480612"/>
            <a:chExt cx="6550383" cy="630942"/>
          </a:xfrm>
        </p:grpSpPr>
        <p:sp>
          <p:nvSpPr>
            <p:cNvPr id="7" name="TextBox 6"/>
            <p:cNvSpPr txBox="1"/>
            <p:nvPr/>
          </p:nvSpPr>
          <p:spPr>
            <a:xfrm>
              <a:off x="211391" y="8480612"/>
              <a:ext cx="6550383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single individual looking for a team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11391" y="8480612"/>
              <a:ext cx="6422491" cy="6309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4890" y="9240688"/>
            <a:ext cx="5952991" cy="649740"/>
            <a:chOff x="544890" y="9240688"/>
            <a:chExt cx="5952991" cy="649740"/>
          </a:xfrm>
        </p:grpSpPr>
        <p:sp>
          <p:nvSpPr>
            <p:cNvPr id="8" name="TextBox 7"/>
            <p:cNvSpPr txBox="1"/>
            <p:nvPr/>
          </p:nvSpPr>
          <p:spPr>
            <a:xfrm>
              <a:off x="580748" y="9240688"/>
              <a:ext cx="5917133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team looking for new members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544890" y="9259486"/>
              <a:ext cx="5917134" cy="6309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75689" y="10038360"/>
            <a:ext cx="4214552" cy="630942"/>
            <a:chOff x="1475689" y="10206917"/>
            <a:chExt cx="4214552" cy="630942"/>
          </a:xfrm>
        </p:grpSpPr>
        <p:sp>
          <p:nvSpPr>
            <p:cNvPr id="9" name="TextBox 8"/>
            <p:cNvSpPr txBox="1"/>
            <p:nvPr/>
          </p:nvSpPr>
          <p:spPr>
            <a:xfrm>
              <a:off x="1475689" y="10206917"/>
              <a:ext cx="421455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I already have a team!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1475689" y="10206917"/>
              <a:ext cx="4214552" cy="6309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86780" y="2312894"/>
            <a:ext cx="2057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[event logo]</a:t>
            </a:r>
          </a:p>
        </p:txBody>
      </p:sp>
    </p:spTree>
    <p:extLst>
      <p:ext uri="{BB962C8B-B14F-4D97-AF65-F5344CB8AC3E}">
        <p14:creationId xmlns:p14="http://schemas.microsoft.com/office/powerpoint/2010/main" val="30975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47" y="1595717"/>
            <a:ext cx="5396753" cy="573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Tell us more about yourself!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447" y="3101788"/>
            <a:ext cx="130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Name: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447" y="3655786"/>
            <a:ext cx="1940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University: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70" y="4209784"/>
            <a:ext cx="7435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Which coding languages are you familiar with?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570" y="4763782"/>
            <a:ext cx="53896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Tick boxes: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Java</a:t>
            </a:r>
          </a:p>
          <a:p>
            <a:pPr marL="285750" indent="-285750">
              <a:buFontTx/>
              <a:buChar char="-"/>
            </a:pPr>
            <a:r>
              <a:rPr lang="en-US" sz="2000" dirty="0" err="1"/>
              <a:t>Javascript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SQL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PHP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C++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C#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Python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Ruby</a:t>
            </a:r>
          </a:p>
          <a:p>
            <a:r>
              <a:rPr lang="en-US" sz="2000" dirty="0"/>
              <a:t>*when you tick a box the level bar will appear: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85927" y="8637974"/>
            <a:ext cx="5513033" cy="31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6261" y="895757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beginner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3490" y="8957570"/>
            <a:ext cx="109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proficient</a:t>
            </a:r>
          </a:p>
        </p:txBody>
      </p:sp>
    </p:spTree>
    <p:extLst>
      <p:ext uri="{BB962C8B-B14F-4D97-AF65-F5344CB8AC3E}">
        <p14:creationId xmlns:p14="http://schemas.microsoft.com/office/powerpoint/2010/main" val="394832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Burtoiu</dc:creator>
  <cp:lastModifiedBy>Bianca Burtoiu</cp:lastModifiedBy>
  <cp:revision>3</cp:revision>
  <dcterms:created xsi:type="dcterms:W3CDTF">2017-02-11T12:36:08Z</dcterms:created>
  <dcterms:modified xsi:type="dcterms:W3CDTF">2017-02-11T13:04:25Z</dcterms:modified>
</cp:coreProperties>
</file>