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2" r:id="rId4"/>
    <p:sldId id="261" r:id="rId5"/>
    <p:sldId id="260" r:id="rId6"/>
    <p:sldId id="263" r:id="rId7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60"/>
  </p:normalViewPr>
  <p:slideViewPr>
    <p:cSldViewPr snapToGrid="0">
      <p:cViewPr>
        <p:scale>
          <a:sx n="42" d="100"/>
          <a:sy n="42" d="100"/>
        </p:scale>
        <p:origin x="2894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30205-E500-4A41-A338-E65229C5A7AA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5F351-6972-4C18-BAFD-20A5C999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85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0154-A870-4D83-81B5-552F183B1B09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4848-3CFF-4CEB-9C3D-20639FAE0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5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0154-A870-4D83-81B5-552F183B1B09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4848-3CFF-4CEB-9C3D-20639FAE0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7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0154-A870-4D83-81B5-552F183B1B09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4848-3CFF-4CEB-9C3D-20639FAE0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8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0154-A870-4D83-81B5-552F183B1B09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4848-3CFF-4CEB-9C3D-20639FAE0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5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0154-A870-4D83-81B5-552F183B1B09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4848-3CFF-4CEB-9C3D-20639FAE0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0154-A870-4D83-81B5-552F183B1B09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4848-3CFF-4CEB-9C3D-20639FAE0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4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0154-A870-4D83-81B5-552F183B1B09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4848-3CFF-4CEB-9C3D-20639FAE0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0154-A870-4D83-81B5-552F183B1B09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4848-3CFF-4CEB-9C3D-20639FAE0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2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0154-A870-4D83-81B5-552F183B1B09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4848-3CFF-4CEB-9C3D-20639FAE0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2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0154-A870-4D83-81B5-552F183B1B09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4848-3CFF-4CEB-9C3D-20639FAE0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8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0154-A870-4D83-81B5-552F183B1B09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4848-3CFF-4CEB-9C3D-20639FAE0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3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40154-A870-4D83-81B5-552F183B1B09}" type="datetimeFigureOut">
              <a:rPr lang="en-US" smtClean="0"/>
              <a:t>11-Feb-17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54848-3CFF-4CEB-9C3D-20639FAE0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5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6765" y="2059139"/>
            <a:ext cx="2883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Personal info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843" y="4303180"/>
            <a:ext cx="1305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Name: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261" y="4949511"/>
            <a:ext cx="19407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University: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261" y="5630644"/>
            <a:ext cx="665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Which programming languages are you interested in?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6522" y="6781858"/>
            <a:ext cx="53896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Tick boxes: </a:t>
            </a:r>
          </a:p>
          <a:p>
            <a:r>
              <a:rPr lang="en-US" sz="2000" dirty="0"/>
              <a:t>-    Java</a:t>
            </a:r>
          </a:p>
          <a:p>
            <a:pPr marL="285750" indent="-285750">
              <a:buFontTx/>
              <a:buChar char="-"/>
            </a:pPr>
            <a:r>
              <a:rPr lang="en-US" sz="2000" dirty="0" err="1"/>
              <a:t>Javascript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SQL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PHP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C++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C#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Python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Ruby</a:t>
            </a:r>
          </a:p>
          <a:p>
            <a:r>
              <a:rPr lang="en-US" sz="2000" dirty="0"/>
              <a:t>*when you tick a box the level bar will appear: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85927" y="10383647"/>
            <a:ext cx="1471493" cy="3195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6261" y="10703243"/>
            <a:ext cx="15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want to learn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0046" y="10714528"/>
            <a:ext cx="155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already know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43010" y="5110442"/>
            <a:ext cx="404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</a:t>
            </a:r>
            <a:r>
              <a:rPr lang="en-US" dirty="0" err="1"/>
              <a:t>uk</a:t>
            </a:r>
            <a:r>
              <a:rPr lang="en-US" dirty="0"/>
              <a:t> universities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57420" y="10383647"/>
            <a:ext cx="1471493" cy="3195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28913" y="10383647"/>
            <a:ext cx="1471493" cy="3195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000406" y="10383647"/>
            <a:ext cx="1471493" cy="3195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985216" y="1071452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5088" y="334335"/>
            <a:ext cx="6212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Appears only the first time**</a:t>
            </a:r>
          </a:p>
        </p:txBody>
      </p:sp>
    </p:spTree>
    <p:extLst>
      <p:ext uri="{BB962C8B-B14F-4D97-AF65-F5344CB8AC3E}">
        <p14:creationId xmlns:p14="http://schemas.microsoft.com/office/powerpoint/2010/main" val="238630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0735" y="5488356"/>
            <a:ext cx="21671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Event code : </a:t>
            </a:r>
          </a:p>
        </p:txBody>
      </p:sp>
    </p:spTree>
    <p:extLst>
      <p:ext uri="{BB962C8B-B14F-4D97-AF65-F5344CB8AC3E}">
        <p14:creationId xmlns:p14="http://schemas.microsoft.com/office/powerpoint/2010/main" val="155164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8733" y="3455863"/>
            <a:ext cx="4273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Find a team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896112" y="8440436"/>
            <a:ext cx="4849368" cy="10156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31200" y="8440436"/>
            <a:ext cx="4714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Create a team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1031200" y="3400215"/>
            <a:ext cx="4619792" cy="1062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82822" y="5901983"/>
            <a:ext cx="916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6681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3514" y="1564989"/>
            <a:ext cx="51103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Create your team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1149" y="4921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227" y="4828802"/>
            <a:ext cx="44612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Team name (if you want!) 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1110" y="7548180"/>
            <a:ext cx="33602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create team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1266788" y="7439275"/>
            <a:ext cx="4039986" cy="10972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7992" y="5580518"/>
            <a:ext cx="53510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Team description (if you want!) 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47461" y="9263270"/>
            <a:ext cx="3065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Ok, your join code is ABCD </a:t>
            </a:r>
          </a:p>
          <a:p>
            <a:r>
              <a:rPr lang="en-US" dirty="0"/>
              <a:t>Share this with your friends to </a:t>
            </a:r>
          </a:p>
        </p:txBody>
      </p:sp>
    </p:spTree>
    <p:extLst>
      <p:ext uri="{BB962C8B-B14F-4D97-AF65-F5344CB8AC3E}">
        <p14:creationId xmlns:p14="http://schemas.microsoft.com/office/powerpoint/2010/main" val="267752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40416" y="1916653"/>
            <a:ext cx="27406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Available teams: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731724" y="2928373"/>
            <a:ext cx="2211186" cy="2543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48942" y="2928372"/>
            <a:ext cx="2211186" cy="2543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724" y="6071582"/>
            <a:ext cx="2211186" cy="2543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48942" y="6071581"/>
            <a:ext cx="2211186" cy="2543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27796" y="9051876"/>
            <a:ext cx="658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/>
              <a:t>etc</a:t>
            </a:r>
            <a:endParaRPr lang="en-US" sz="3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096353" y="11133039"/>
            <a:ext cx="2958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I have a join code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1760335" y="11078587"/>
            <a:ext cx="3630219" cy="6629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9416" y="1082304"/>
            <a:ext cx="34989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Team profile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693" y="3908876"/>
            <a:ext cx="58345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Members :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here it could be a list of the names 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if you pressed on the name it would tell you those details you  put in the </a:t>
            </a:r>
            <a:r>
              <a:rPr lang="en-US" sz="2500" b="1" dirty="0"/>
              <a:t>personal info</a:t>
            </a:r>
            <a:r>
              <a:rPr lang="en-US" sz="2500" dirty="0"/>
              <a:t> form (</a:t>
            </a:r>
            <a:r>
              <a:rPr lang="en-US" sz="2500" dirty="0" err="1"/>
              <a:t>name,user,year,uni,knowledge</a:t>
            </a:r>
            <a:r>
              <a:rPr lang="en-US" sz="25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693" y="6526181"/>
            <a:ext cx="58345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Maybe some nice stats </a:t>
            </a:r>
          </a:p>
          <a:p>
            <a:r>
              <a:rPr lang="en-US" sz="2500" dirty="0"/>
              <a:t>e.g.: this team has java , </a:t>
            </a:r>
            <a:r>
              <a:rPr lang="en-US" sz="2500" dirty="0" err="1"/>
              <a:t>c++</a:t>
            </a:r>
            <a:r>
              <a:rPr lang="en-US" sz="2500" dirty="0"/>
              <a:t> and python knowledge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14187" y="9603730"/>
            <a:ext cx="5149557" cy="1097280"/>
            <a:chOff x="1411357" y="9842269"/>
            <a:chExt cx="5149557" cy="1097280"/>
          </a:xfrm>
        </p:grpSpPr>
        <p:sp>
          <p:nvSpPr>
            <p:cNvPr id="7" name="TextBox 6"/>
            <p:cNvSpPr txBox="1"/>
            <p:nvPr/>
          </p:nvSpPr>
          <p:spPr>
            <a:xfrm>
              <a:off x="1989040" y="9951174"/>
              <a:ext cx="407053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b="1" dirty="0"/>
                <a:t>request to join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411357" y="9842269"/>
              <a:ext cx="5149557" cy="10972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92" y="3298078"/>
            <a:ext cx="58345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Maybe a team description </a:t>
            </a:r>
          </a:p>
        </p:txBody>
      </p:sp>
    </p:spTree>
    <p:extLst>
      <p:ext uri="{BB962C8B-B14F-4D97-AF65-F5344CB8AC3E}">
        <p14:creationId xmlns:p14="http://schemas.microsoft.com/office/powerpoint/2010/main" val="37931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180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Bianca Burtoiu</dc:creator>
  <cp:lastModifiedBy>Bianca Burtoiu</cp:lastModifiedBy>
  <cp:revision>11</cp:revision>
  <dcterms:created xsi:type="dcterms:W3CDTF">2017-02-11T12:36:08Z</dcterms:created>
  <dcterms:modified xsi:type="dcterms:W3CDTF">2017-02-11T16:17:29Z</dcterms:modified>
</cp:coreProperties>
</file>