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0"/>
  </p:notesMasterIdLst>
  <p:sldIdLst>
    <p:sldId id="256" r:id="rId2"/>
    <p:sldId id="296" r:id="rId3"/>
    <p:sldId id="272" r:id="rId4"/>
    <p:sldId id="301" r:id="rId5"/>
    <p:sldId id="307" r:id="rId6"/>
    <p:sldId id="300" r:id="rId7"/>
    <p:sldId id="306" r:id="rId8"/>
    <p:sldId id="308" r:id="rId9"/>
    <p:sldId id="309" r:id="rId10"/>
    <p:sldId id="298" r:id="rId11"/>
    <p:sldId id="303" r:id="rId12"/>
    <p:sldId id="302" r:id="rId13"/>
    <p:sldId id="299" r:id="rId14"/>
    <p:sldId id="304" r:id="rId15"/>
    <p:sldId id="305" r:id="rId16"/>
    <p:sldId id="311" r:id="rId17"/>
    <p:sldId id="295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FAC7D-1743-4BA3-9927-9F88F0FCBA67}">
          <p14:sldIdLst>
            <p14:sldId id="256"/>
            <p14:sldId id="296"/>
            <p14:sldId id="272"/>
            <p14:sldId id="301"/>
            <p14:sldId id="307"/>
            <p14:sldId id="300"/>
            <p14:sldId id="306"/>
            <p14:sldId id="308"/>
            <p14:sldId id="309"/>
            <p14:sldId id="298"/>
            <p14:sldId id="303"/>
            <p14:sldId id="302"/>
            <p14:sldId id="299"/>
            <p14:sldId id="304"/>
            <p14:sldId id="305"/>
            <p14:sldId id="311"/>
            <p14:sldId id="295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2F"/>
    <a:srgbClr val="7E00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grul Yatagan" userId="10033FFF9CA8ABCB@LIVE.COM" providerId="AD" clId="Web-{B3074149-7765-45FF-AE21-AA8BAF5B7B15}"/>
    <pc:docChg chg="addSld delSld modSld sldOrd modSection">
      <pc:chgData name="Tugrul Yatagan" userId="10033FFF9CA8ABCB@LIVE.COM" providerId="AD" clId="Web-{B3074149-7765-45FF-AE21-AA8BAF5B7B15}" dt="2018-04-09T21:53:41.998" v="480"/>
      <pc:docMkLst>
        <pc:docMk/>
      </pc:docMkLst>
      <pc:sldChg chg="addSp delSp modSp">
        <pc:chgData name="Tugrul Yatagan" userId="10033FFF9CA8ABCB@LIVE.COM" providerId="AD" clId="Web-{B3074149-7765-45FF-AE21-AA8BAF5B7B15}" dt="2018-04-09T21:53:41.998" v="480"/>
        <pc:sldMkLst>
          <pc:docMk/>
          <pc:sldMk cId="803578307" sldId="256"/>
        </pc:sldMkLst>
        <pc:spChg chg="add del mod">
          <ac:chgData name="Tugrul Yatagan" userId="10033FFF9CA8ABCB@LIVE.COM" providerId="AD" clId="Web-{B3074149-7765-45FF-AE21-AA8BAF5B7B15}" dt="2018-04-09T21:53:41.998" v="480"/>
          <ac:spMkLst>
            <pc:docMk/>
            <pc:sldMk cId="803578307" sldId="256"/>
            <ac:spMk id="2" creationId="{A6C06770-7258-459B-B762-4EB0738CEC8E}"/>
          </ac:spMkLst>
        </pc:spChg>
        <pc:spChg chg="mod">
          <ac:chgData name="Tugrul Yatagan" userId="10033FFF9CA8ABCB@LIVE.COM" providerId="AD" clId="Web-{B3074149-7765-45FF-AE21-AA8BAF5B7B15}" dt="2018-04-09T21:29:21.825" v="29"/>
          <ac:spMkLst>
            <pc:docMk/>
            <pc:sldMk cId="803578307" sldId="256"/>
            <ac:spMk id="4" creationId="{00000000-0000-0000-0000-000000000000}"/>
          </ac:spMkLst>
        </pc:spChg>
        <pc:spChg chg="mod">
          <ac:chgData name="Tugrul Yatagan" userId="10033FFF9CA8ABCB@LIVE.COM" providerId="AD" clId="Web-{B3074149-7765-45FF-AE21-AA8BAF5B7B15}" dt="2018-04-09T21:29:31.060" v="31"/>
          <ac:spMkLst>
            <pc:docMk/>
            <pc:sldMk cId="803578307" sldId="256"/>
            <ac:spMk id="5" creationId="{00000000-0000-0000-0000-000000000000}"/>
          </ac:spMkLst>
        </pc:spChg>
      </pc:sldChg>
      <pc:sldChg chg="del">
        <pc:chgData name="Tugrul Yatagan" userId="10033FFF9CA8ABCB@LIVE.COM" providerId="AD" clId="Web-{B3074149-7765-45FF-AE21-AA8BAF5B7B15}" dt="2018-04-09T21:30:18.484" v="42"/>
        <pc:sldMkLst>
          <pc:docMk/>
          <pc:sldMk cId="3129879873" sldId="257"/>
        </pc:sldMkLst>
      </pc:sldChg>
      <pc:sldChg chg="addSp delSp modSp">
        <pc:chgData name="Tugrul Yatagan" userId="10033FFF9CA8ABCB@LIVE.COM" providerId="AD" clId="Web-{B3074149-7765-45FF-AE21-AA8BAF5B7B15}" dt="2018-04-09T21:51:54.738" v="475"/>
        <pc:sldMkLst>
          <pc:docMk/>
          <pc:sldMk cId="3337920556" sldId="272"/>
        </pc:sldMkLst>
        <pc:spChg chg="add">
          <ac:chgData name="Tugrul Yatagan" userId="10033FFF9CA8ABCB@LIVE.COM" providerId="AD" clId="Web-{B3074149-7765-45FF-AE21-AA8BAF5B7B15}" dt="2018-04-09T21:34:50.811" v="141"/>
          <ac:spMkLst>
            <pc:docMk/>
            <pc:sldMk cId="3337920556" sldId="272"/>
            <ac:spMk id="4" creationId="{42B62FBB-D76F-4D6C-86E2-4F93FD28F5C3}"/>
          </ac:spMkLst>
        </pc:spChg>
        <pc:spChg chg="add mod">
          <ac:chgData name="Tugrul Yatagan" userId="10033FFF9CA8ABCB@LIVE.COM" providerId="AD" clId="Web-{B3074149-7765-45FF-AE21-AA8BAF5B7B15}" dt="2018-04-09T21:51:54.738" v="475"/>
          <ac:spMkLst>
            <pc:docMk/>
            <pc:sldMk cId="3337920556" sldId="272"/>
            <ac:spMk id="5" creationId="{CFC500E2-26C5-403B-A735-BDD76FCDC9F4}"/>
          </ac:spMkLst>
        </pc:spChg>
        <pc:spChg chg="mod">
          <ac:chgData name="Tugrul Yatagan" userId="10033FFF9CA8ABCB@LIVE.COM" providerId="AD" clId="Web-{B3074149-7765-45FF-AE21-AA8BAF5B7B15}" dt="2018-04-09T21:36:05.440" v="160"/>
          <ac:spMkLst>
            <pc:docMk/>
            <pc:sldMk cId="3337920556" sldId="272"/>
            <ac:spMk id="7" creationId="{00000000-0000-0000-0000-000000000000}"/>
          </ac:spMkLst>
        </pc:spChg>
        <pc:spChg chg="del mod">
          <ac:chgData name="Tugrul Yatagan" userId="10033FFF9CA8ABCB@LIVE.COM" providerId="AD" clId="Web-{B3074149-7765-45FF-AE21-AA8BAF5B7B15}" dt="2018-04-09T21:34:49.296" v="140"/>
          <ac:spMkLst>
            <pc:docMk/>
            <pc:sldMk cId="3337920556" sldId="272"/>
            <ac:spMk id="9" creationId="{51501D50-C637-4C02-9214-349035DAF130}"/>
          </ac:spMkLst>
        </pc:spChg>
        <pc:spChg chg="del">
          <ac:chgData name="Tugrul Yatagan" userId="10033FFF9CA8ABCB@LIVE.COM" providerId="AD" clId="Web-{B3074149-7765-45FF-AE21-AA8BAF5B7B15}" dt="2018-04-09T21:31:35.332" v="68"/>
          <ac:spMkLst>
            <pc:docMk/>
            <pc:sldMk cId="3337920556" sldId="272"/>
            <ac:spMk id="11" creationId="{ED17A44F-F666-42C1-B924-E15C89DDC5B5}"/>
          </ac:spMkLst>
        </pc:spChg>
        <pc:spChg chg="del mod">
          <ac:chgData name="Tugrul Yatagan" userId="10033FFF9CA8ABCB@LIVE.COM" providerId="AD" clId="Web-{B3074149-7765-45FF-AE21-AA8BAF5B7B15}" dt="2018-04-09T21:30:43.626" v="57"/>
          <ac:spMkLst>
            <pc:docMk/>
            <pc:sldMk cId="3337920556" sldId="272"/>
            <ac:spMk id="19" creationId="{00000000-0000-0000-0000-000000000000}"/>
          </ac:spMkLst>
        </pc:spChg>
        <pc:picChg chg="add mod">
          <ac:chgData name="Tugrul Yatagan" userId="10033FFF9CA8ABCB@LIVE.COM" providerId="AD" clId="Web-{B3074149-7765-45FF-AE21-AA8BAF5B7B15}" dt="2018-04-09T21:43:51.698" v="273"/>
          <ac:picMkLst>
            <pc:docMk/>
            <pc:sldMk cId="3337920556" sldId="272"/>
            <ac:picMk id="2" creationId="{CBD6A824-3533-4ED0-8F9F-73E146746ED3}"/>
          </ac:picMkLst>
        </pc:picChg>
      </pc:sldChg>
      <pc:sldChg chg="del">
        <pc:chgData name="Tugrul Yatagan" userId="10033FFF9CA8ABCB@LIVE.COM" providerId="AD" clId="Web-{B3074149-7765-45FF-AE21-AA8BAF5B7B15}" dt="2018-04-09T21:29:48.858" v="32"/>
        <pc:sldMkLst>
          <pc:docMk/>
          <pc:sldMk cId="153581307" sldId="296"/>
        </pc:sldMkLst>
      </pc:sldChg>
      <pc:sldChg chg="addSp delSp modSp add replId">
        <pc:chgData name="Tugrul Yatagan" userId="10033FFF9CA8ABCB@LIVE.COM" providerId="AD" clId="Web-{B3074149-7765-45FF-AE21-AA8BAF5B7B15}" dt="2018-04-09T21:49:39.706" v="450"/>
        <pc:sldMkLst>
          <pc:docMk/>
          <pc:sldMk cId="4271252431" sldId="296"/>
        </pc:sldMkLst>
        <pc:spChg chg="mod">
          <ac:chgData name="Tugrul Yatagan" userId="10033FFF9CA8ABCB@LIVE.COM" providerId="AD" clId="Web-{B3074149-7765-45FF-AE21-AA8BAF5B7B15}" dt="2018-04-09T21:36:09.752" v="161"/>
          <ac:spMkLst>
            <pc:docMk/>
            <pc:sldMk cId="4271252431" sldId="296"/>
            <ac:spMk id="7" creationId="{00000000-0000-0000-0000-000000000000}"/>
          </ac:spMkLst>
        </pc:spChg>
        <pc:spChg chg="mod">
          <ac:chgData name="Tugrul Yatagan" userId="10033FFF9CA8ABCB@LIVE.COM" providerId="AD" clId="Web-{B3074149-7765-45FF-AE21-AA8BAF5B7B15}" dt="2018-04-09T21:35:22.360" v="154"/>
          <ac:spMkLst>
            <pc:docMk/>
            <pc:sldMk cId="4271252431" sldId="296"/>
            <ac:spMk id="9" creationId="{51501D50-C637-4C02-9214-349035DAF130}"/>
          </ac:spMkLst>
        </pc:spChg>
        <pc:picChg chg="del">
          <ac:chgData name="Tugrul Yatagan" userId="10033FFF9CA8ABCB@LIVE.COM" providerId="AD" clId="Web-{B3074149-7765-45FF-AE21-AA8BAF5B7B15}" dt="2018-04-09T21:31:44.895" v="70"/>
          <ac:picMkLst>
            <pc:docMk/>
            <pc:sldMk cId="4271252431" sldId="296"/>
            <ac:picMk id="2" creationId="{CBD6A824-3533-4ED0-8F9F-73E146746ED3}"/>
          </ac:picMkLst>
        </pc:picChg>
        <pc:picChg chg="add del mod">
          <ac:chgData name="Tugrul Yatagan" userId="10033FFF9CA8ABCB@LIVE.COM" providerId="AD" clId="Web-{B3074149-7765-45FF-AE21-AA8BAF5B7B15}" dt="2018-04-09T21:48:32.327" v="430"/>
          <ac:picMkLst>
            <pc:docMk/>
            <pc:sldMk cId="4271252431" sldId="296"/>
            <ac:picMk id="3" creationId="{DF20097F-2EDE-42E7-93F6-560C9274F37C}"/>
          </ac:picMkLst>
        </pc:picChg>
        <pc:picChg chg="add del mod">
          <ac:chgData name="Tugrul Yatagan" userId="10033FFF9CA8ABCB@LIVE.COM" providerId="AD" clId="Web-{B3074149-7765-45FF-AE21-AA8BAF5B7B15}" dt="2018-04-09T21:48:32.968" v="431"/>
          <ac:picMkLst>
            <pc:docMk/>
            <pc:sldMk cId="4271252431" sldId="296"/>
            <ac:picMk id="5" creationId="{346E4699-417F-42C2-BFBB-3F28CDEDFC00}"/>
          </ac:picMkLst>
        </pc:picChg>
        <pc:picChg chg="add mod">
          <ac:chgData name="Tugrul Yatagan" userId="10033FFF9CA8ABCB@LIVE.COM" providerId="AD" clId="Web-{B3074149-7765-45FF-AE21-AA8BAF5B7B15}" dt="2018-04-09T21:49:36.127" v="449"/>
          <ac:picMkLst>
            <pc:docMk/>
            <pc:sldMk cId="4271252431" sldId="296"/>
            <ac:picMk id="8" creationId="{E5393361-D033-4F2D-9FC4-C7D45796D53A}"/>
          </ac:picMkLst>
        </pc:picChg>
        <pc:picChg chg="add mod">
          <ac:chgData name="Tugrul Yatagan" userId="10033FFF9CA8ABCB@LIVE.COM" providerId="AD" clId="Web-{B3074149-7765-45FF-AE21-AA8BAF5B7B15}" dt="2018-04-09T21:49:39.706" v="450"/>
          <ac:picMkLst>
            <pc:docMk/>
            <pc:sldMk cId="4271252431" sldId="296"/>
            <ac:picMk id="12" creationId="{C6F3AA0D-FCDC-40C7-AA1A-FD4AC7B88388}"/>
          </ac:picMkLst>
        </pc:picChg>
      </pc:sldChg>
      <pc:sldChg chg="addSp delSp modSp add ord replId">
        <pc:chgData name="Tugrul Yatagan" userId="10033FFF9CA8ABCB@LIVE.COM" providerId="AD" clId="Web-{B3074149-7765-45FF-AE21-AA8BAF5B7B15}" dt="2018-04-09T21:49:55.285" v="452"/>
        <pc:sldMkLst>
          <pc:docMk/>
          <pc:sldMk cId="2206142567" sldId="297"/>
        </pc:sldMkLst>
        <pc:spChg chg="add mod">
          <ac:chgData name="Tugrul Yatagan" userId="10033FFF9CA8ABCB@LIVE.COM" providerId="AD" clId="Web-{B3074149-7765-45FF-AE21-AA8BAF5B7B15}" dt="2018-04-09T21:35:11.484" v="149"/>
          <ac:spMkLst>
            <pc:docMk/>
            <pc:sldMk cId="2206142567" sldId="297"/>
            <ac:spMk id="5" creationId="{9F8474D4-3109-4399-9D42-4D9A10309D12}"/>
          </ac:spMkLst>
        </pc:spChg>
        <pc:spChg chg="mod">
          <ac:chgData name="Tugrul Yatagan" userId="10033FFF9CA8ABCB@LIVE.COM" providerId="AD" clId="Web-{B3074149-7765-45FF-AE21-AA8BAF5B7B15}" dt="2018-04-09T21:36:23.144" v="165"/>
          <ac:spMkLst>
            <pc:docMk/>
            <pc:sldMk cId="2206142567" sldId="297"/>
            <ac:spMk id="7" creationId="{00000000-0000-0000-0000-000000000000}"/>
          </ac:spMkLst>
        </pc:spChg>
        <pc:spChg chg="del mod">
          <ac:chgData name="Tugrul Yatagan" userId="10033FFF9CA8ABCB@LIVE.COM" providerId="AD" clId="Web-{B3074149-7765-45FF-AE21-AA8BAF5B7B15}" dt="2018-04-09T21:34:59.687" v="145"/>
          <ac:spMkLst>
            <pc:docMk/>
            <pc:sldMk cId="2206142567" sldId="297"/>
            <ac:spMk id="9" creationId="{51501D50-C637-4C02-9214-349035DAF130}"/>
          </ac:spMkLst>
        </pc:spChg>
        <pc:picChg chg="del">
          <ac:chgData name="Tugrul Yatagan" userId="10033FFF9CA8ABCB@LIVE.COM" providerId="AD" clId="Web-{B3074149-7765-45FF-AE21-AA8BAF5B7B15}" dt="2018-04-09T21:32:47.429" v="87"/>
          <ac:picMkLst>
            <pc:docMk/>
            <pc:sldMk cId="2206142567" sldId="297"/>
            <ac:picMk id="2" creationId="{CBD6A824-3533-4ED0-8F9F-73E146746ED3}"/>
          </ac:picMkLst>
        </pc:picChg>
        <pc:picChg chg="add mod">
          <ac:chgData name="Tugrul Yatagan" userId="10033FFF9CA8ABCB@LIVE.COM" providerId="AD" clId="Web-{B3074149-7765-45FF-AE21-AA8BAF5B7B15}" dt="2018-04-09T21:49:55.285" v="452"/>
          <ac:picMkLst>
            <pc:docMk/>
            <pc:sldMk cId="2206142567" sldId="297"/>
            <ac:picMk id="3" creationId="{8C0C9818-9C51-481A-91BB-665BB13C54A1}"/>
          </ac:picMkLst>
        </pc:picChg>
      </pc:sldChg>
      <pc:sldChg chg="del">
        <pc:chgData name="Tugrul Yatagan" userId="10033FFF9CA8ABCB@LIVE.COM" providerId="AD" clId="Web-{B3074149-7765-45FF-AE21-AA8BAF5B7B15}" dt="2018-04-09T21:29:53.358" v="35"/>
        <pc:sldMkLst>
          <pc:docMk/>
          <pc:sldMk cId="3117350388" sldId="297"/>
        </pc:sldMkLst>
      </pc:sldChg>
      <pc:sldChg chg="del">
        <pc:chgData name="Tugrul Yatagan" userId="10033FFF9CA8ABCB@LIVE.COM" providerId="AD" clId="Web-{B3074149-7765-45FF-AE21-AA8BAF5B7B15}" dt="2018-04-09T21:29:56.249" v="37"/>
        <pc:sldMkLst>
          <pc:docMk/>
          <pc:sldMk cId="2721667240" sldId="298"/>
        </pc:sldMkLst>
      </pc:sldChg>
      <pc:sldChg chg="del">
        <pc:chgData name="Tugrul Yatagan" userId="10033FFF9CA8ABCB@LIVE.COM" providerId="AD" clId="Web-{B3074149-7765-45FF-AE21-AA8BAF5B7B15}" dt="2018-04-09T21:30:00.358" v="40"/>
        <pc:sldMkLst>
          <pc:docMk/>
          <pc:sldMk cId="1341090855" sldId="299"/>
        </pc:sldMkLst>
      </pc:sldChg>
      <pc:sldChg chg="del">
        <pc:chgData name="Tugrul Yatagan" userId="10033FFF9CA8ABCB@LIVE.COM" providerId="AD" clId="Web-{B3074149-7765-45FF-AE21-AA8BAF5B7B15}" dt="2018-04-09T21:29:55.499" v="36"/>
        <pc:sldMkLst>
          <pc:docMk/>
          <pc:sldMk cId="1826313847" sldId="301"/>
        </pc:sldMkLst>
      </pc:sldChg>
      <pc:sldChg chg="del">
        <pc:chgData name="Tugrul Yatagan" userId="10033FFF9CA8ABCB@LIVE.COM" providerId="AD" clId="Web-{B3074149-7765-45FF-AE21-AA8BAF5B7B15}" dt="2018-04-09T21:29:51.311" v="33"/>
        <pc:sldMkLst>
          <pc:docMk/>
          <pc:sldMk cId="853658162" sldId="303"/>
        </pc:sldMkLst>
      </pc:sldChg>
      <pc:sldChg chg="del">
        <pc:chgData name="Tugrul Yatagan" userId="10033FFF9CA8ABCB@LIVE.COM" providerId="AD" clId="Web-{B3074149-7765-45FF-AE21-AA8BAF5B7B15}" dt="2018-04-09T21:30:01.686" v="41"/>
        <pc:sldMkLst>
          <pc:docMk/>
          <pc:sldMk cId="1185471543" sldId="304"/>
        </pc:sldMkLst>
      </pc:sldChg>
      <pc:sldChg chg="del">
        <pc:chgData name="Tugrul Yatagan" userId="10033FFF9CA8ABCB@LIVE.COM" providerId="AD" clId="Web-{B3074149-7765-45FF-AE21-AA8BAF5B7B15}" dt="2018-04-09T21:29:58.655" v="38"/>
        <pc:sldMkLst>
          <pc:docMk/>
          <pc:sldMk cId="2923401993" sldId="305"/>
        </pc:sldMkLst>
      </pc:sldChg>
      <pc:sldChg chg="del">
        <pc:chgData name="Tugrul Yatagan" userId="10033FFF9CA8ABCB@LIVE.COM" providerId="AD" clId="Web-{B3074149-7765-45FF-AE21-AA8BAF5B7B15}" dt="2018-04-09T21:29:59.405" v="39"/>
        <pc:sldMkLst>
          <pc:docMk/>
          <pc:sldMk cId="897251832" sldId="306"/>
        </pc:sldMkLst>
      </pc:sldChg>
      <pc:sldChg chg="del">
        <pc:chgData name="Tugrul Yatagan" userId="10033FFF9CA8ABCB@LIVE.COM" providerId="AD" clId="Web-{B3074149-7765-45FF-AE21-AA8BAF5B7B15}" dt="2018-04-09T21:29:51.936" v="34"/>
        <pc:sldMkLst>
          <pc:docMk/>
          <pc:sldMk cId="508969981" sldId="307"/>
        </pc:sldMkLst>
      </pc:sldChg>
    </pc:docChg>
  </pc:docChgLst>
  <pc:docChgLst>
    <pc:chgData name="Tugrul Yatagan" userId="S::tugrul.yatagan@maximintegrated.com::e2a2e583-d3c6-4349-93f6-c8aa06ea7f75" providerId="AD" clId="Web-{64A5CA44-3032-4A7C-8858-02F7872B5987}"/>
    <pc:docChg chg="modSld">
      <pc:chgData name="Tugrul Yatagan" userId="S::tugrul.yatagan@maximintegrated.com::e2a2e583-d3c6-4349-93f6-c8aa06ea7f75" providerId="AD" clId="Web-{64A5CA44-3032-4A7C-8858-02F7872B5987}" dt="2018-04-23T21:33:16.583" v="94"/>
      <pc:docMkLst>
        <pc:docMk/>
      </pc:docMkLst>
      <pc:sldChg chg="addSp delSp modSp">
        <pc:chgData name="Tugrul Yatagan" userId="S::tugrul.yatagan@maximintegrated.com::e2a2e583-d3c6-4349-93f6-c8aa06ea7f75" providerId="AD" clId="Web-{64A5CA44-3032-4A7C-8858-02F7872B5987}" dt="2018-04-23T21:32:49.832" v="81"/>
        <pc:sldMkLst>
          <pc:docMk/>
          <pc:sldMk cId="3337920556" sldId="272"/>
        </pc:sldMkLst>
        <pc:spChg chg="mod">
          <ac:chgData name="Tugrul Yatagan" userId="S::tugrul.yatagan@maximintegrated.com::e2a2e583-d3c6-4349-93f6-c8aa06ea7f75" providerId="AD" clId="Web-{64A5CA44-3032-4A7C-8858-02F7872B5987}" dt="2018-04-23T21:31:46.941" v="55"/>
          <ac:spMkLst>
            <pc:docMk/>
            <pc:sldMk cId="3337920556" sldId="272"/>
            <ac:spMk id="4" creationId="{42B62FBB-D76F-4D6C-86E2-4F93FD28F5C3}"/>
          </ac:spMkLst>
        </pc:spChg>
        <pc:spChg chg="add del mod">
          <ac:chgData name="Tugrul Yatagan" userId="S::tugrul.yatagan@maximintegrated.com::e2a2e583-d3c6-4349-93f6-c8aa06ea7f75" providerId="AD" clId="Web-{64A5CA44-3032-4A7C-8858-02F7872B5987}" dt="2018-04-23T21:32:49.832" v="81"/>
          <ac:spMkLst>
            <pc:docMk/>
            <pc:sldMk cId="3337920556" sldId="272"/>
            <ac:spMk id="8" creationId="{6D951B22-4C89-408B-8DA6-4E125470C8B3}"/>
          </ac:spMkLst>
        </pc:spChg>
      </pc:sldChg>
      <pc:sldChg chg="modSp">
        <pc:chgData name="Tugrul Yatagan" userId="S::tugrul.yatagan@maximintegrated.com::e2a2e583-d3c6-4349-93f6-c8aa06ea7f75" providerId="AD" clId="Web-{64A5CA44-3032-4A7C-8858-02F7872B5987}" dt="2018-04-23T21:31:28.362" v="27"/>
        <pc:sldMkLst>
          <pc:docMk/>
          <pc:sldMk cId="3129879873" sldId="296"/>
        </pc:sldMkLst>
        <pc:spChg chg="mod">
          <ac:chgData name="Tugrul Yatagan" userId="S::tugrul.yatagan@maximintegrated.com::e2a2e583-d3c6-4349-93f6-c8aa06ea7f75" providerId="AD" clId="Web-{64A5CA44-3032-4A7C-8858-02F7872B5987}" dt="2018-04-23T21:31:28.362" v="27"/>
          <ac:spMkLst>
            <pc:docMk/>
            <pc:sldMk cId="3129879873" sldId="296"/>
            <ac:spMk id="5" creationId="{00000000-0000-0000-0000-000000000000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04.552" v="89"/>
        <pc:sldMkLst>
          <pc:docMk/>
          <pc:sldMk cId="4054541008" sldId="298"/>
        </pc:sldMkLst>
        <pc:spChg chg="del">
          <ac:chgData name="Tugrul Yatagan" userId="S::tugrul.yatagan@maximintegrated.com::e2a2e583-d3c6-4349-93f6-c8aa06ea7f75" providerId="AD" clId="Web-{64A5CA44-3032-4A7C-8858-02F7872B5987}" dt="2018-04-23T21:33:04.552" v="89"/>
          <ac:spMkLst>
            <pc:docMk/>
            <pc:sldMk cId="4054541008" sldId="298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11.146" v="92"/>
        <pc:sldMkLst>
          <pc:docMk/>
          <pc:sldMk cId="3682958668" sldId="299"/>
        </pc:sldMkLst>
        <pc:spChg chg="del">
          <ac:chgData name="Tugrul Yatagan" userId="S::tugrul.yatagan@maximintegrated.com::e2a2e583-d3c6-4349-93f6-c8aa06ea7f75" providerId="AD" clId="Web-{64A5CA44-3032-4A7C-8858-02F7872B5987}" dt="2018-04-23T21:33:11.146" v="92"/>
          <ac:spMkLst>
            <pc:docMk/>
            <pc:sldMk cId="3682958668" sldId="299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2:55.770" v="85"/>
        <pc:sldMkLst>
          <pc:docMk/>
          <pc:sldMk cId="1940311039" sldId="300"/>
        </pc:sldMkLst>
        <pc:spChg chg="del">
          <ac:chgData name="Tugrul Yatagan" userId="S::tugrul.yatagan@maximintegrated.com::e2a2e583-d3c6-4349-93f6-c8aa06ea7f75" providerId="AD" clId="Web-{64A5CA44-3032-4A7C-8858-02F7872B5987}" dt="2018-04-23T21:32:55.770" v="85"/>
          <ac:spMkLst>
            <pc:docMk/>
            <pc:sldMk cId="1940311039" sldId="300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2:51.161" v="83"/>
        <pc:sldMkLst>
          <pc:docMk/>
          <pc:sldMk cId="2735467980" sldId="301"/>
        </pc:sldMkLst>
        <pc:spChg chg="del">
          <ac:chgData name="Tugrul Yatagan" userId="S::tugrul.yatagan@maximintegrated.com::e2a2e583-d3c6-4349-93f6-c8aa06ea7f75" providerId="AD" clId="Web-{64A5CA44-3032-4A7C-8858-02F7872B5987}" dt="2018-04-23T21:32:51.161" v="83"/>
          <ac:spMkLst>
            <pc:docMk/>
            <pc:sldMk cId="2735467980" sldId="301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08.802" v="91"/>
        <pc:sldMkLst>
          <pc:docMk/>
          <pc:sldMk cId="3096958566" sldId="302"/>
        </pc:sldMkLst>
        <pc:spChg chg="del">
          <ac:chgData name="Tugrul Yatagan" userId="S::tugrul.yatagan@maximintegrated.com::e2a2e583-d3c6-4349-93f6-c8aa06ea7f75" providerId="AD" clId="Web-{64A5CA44-3032-4A7C-8858-02F7872B5987}" dt="2018-04-23T21:33:08.802" v="91"/>
          <ac:spMkLst>
            <pc:docMk/>
            <pc:sldMk cId="3096958566" sldId="302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06.786" v="90"/>
        <pc:sldMkLst>
          <pc:docMk/>
          <pc:sldMk cId="3317638966" sldId="303"/>
        </pc:sldMkLst>
        <pc:spChg chg="del">
          <ac:chgData name="Tugrul Yatagan" userId="S::tugrul.yatagan@maximintegrated.com::e2a2e583-d3c6-4349-93f6-c8aa06ea7f75" providerId="AD" clId="Web-{64A5CA44-3032-4A7C-8858-02F7872B5987}" dt="2018-04-23T21:33:06.786" v="90"/>
          <ac:spMkLst>
            <pc:docMk/>
            <pc:sldMk cId="3317638966" sldId="303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13.349" v="93"/>
        <pc:sldMkLst>
          <pc:docMk/>
          <pc:sldMk cId="2293716945" sldId="304"/>
        </pc:sldMkLst>
        <pc:spChg chg="del">
          <ac:chgData name="Tugrul Yatagan" userId="S::tugrul.yatagan@maximintegrated.com::e2a2e583-d3c6-4349-93f6-c8aa06ea7f75" providerId="AD" clId="Web-{64A5CA44-3032-4A7C-8858-02F7872B5987}" dt="2018-04-23T21:33:13.349" v="93"/>
          <ac:spMkLst>
            <pc:docMk/>
            <pc:sldMk cId="2293716945" sldId="304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16.583" v="94"/>
        <pc:sldMkLst>
          <pc:docMk/>
          <pc:sldMk cId="503403769" sldId="305"/>
        </pc:sldMkLst>
        <pc:spChg chg="del">
          <ac:chgData name="Tugrul Yatagan" userId="S::tugrul.yatagan@maximintegrated.com::e2a2e583-d3c6-4349-93f6-c8aa06ea7f75" providerId="AD" clId="Web-{64A5CA44-3032-4A7C-8858-02F7872B5987}" dt="2018-04-23T21:33:16.583" v="94"/>
          <ac:spMkLst>
            <pc:docMk/>
            <pc:sldMk cId="503403769" sldId="305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2:57.989" v="86"/>
        <pc:sldMkLst>
          <pc:docMk/>
          <pc:sldMk cId="2586841793" sldId="306"/>
        </pc:sldMkLst>
        <pc:spChg chg="del">
          <ac:chgData name="Tugrul Yatagan" userId="S::tugrul.yatagan@maximintegrated.com::e2a2e583-d3c6-4349-93f6-c8aa06ea7f75" providerId="AD" clId="Web-{64A5CA44-3032-4A7C-8858-02F7872B5987}" dt="2018-04-23T21:32:57.989" v="86"/>
          <ac:spMkLst>
            <pc:docMk/>
            <pc:sldMk cId="2586841793" sldId="306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2:53.458" v="84"/>
        <pc:sldMkLst>
          <pc:docMk/>
          <pc:sldMk cId="2050838522" sldId="307"/>
        </pc:sldMkLst>
        <pc:spChg chg="del">
          <ac:chgData name="Tugrul Yatagan" userId="S::tugrul.yatagan@maximintegrated.com::e2a2e583-d3c6-4349-93f6-c8aa06ea7f75" providerId="AD" clId="Web-{64A5CA44-3032-4A7C-8858-02F7872B5987}" dt="2018-04-23T21:32:53.458" v="84"/>
          <ac:spMkLst>
            <pc:docMk/>
            <pc:sldMk cId="2050838522" sldId="307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2:59.958" v="87"/>
        <pc:sldMkLst>
          <pc:docMk/>
          <pc:sldMk cId="1138517508" sldId="308"/>
        </pc:sldMkLst>
        <pc:spChg chg="del">
          <ac:chgData name="Tugrul Yatagan" userId="S::tugrul.yatagan@maximintegrated.com::e2a2e583-d3c6-4349-93f6-c8aa06ea7f75" providerId="AD" clId="Web-{64A5CA44-3032-4A7C-8858-02F7872B5987}" dt="2018-04-23T21:32:59.958" v="87"/>
          <ac:spMkLst>
            <pc:docMk/>
            <pc:sldMk cId="1138517508" sldId="308"/>
            <ac:spMk id="4" creationId="{42B62FBB-D76F-4D6C-86E2-4F93FD28F5C3}"/>
          </ac:spMkLst>
        </pc:spChg>
      </pc:sldChg>
      <pc:sldChg chg="delSp">
        <pc:chgData name="Tugrul Yatagan" userId="S::tugrul.yatagan@maximintegrated.com::e2a2e583-d3c6-4349-93f6-c8aa06ea7f75" providerId="AD" clId="Web-{64A5CA44-3032-4A7C-8858-02F7872B5987}" dt="2018-04-23T21:33:02.348" v="88"/>
        <pc:sldMkLst>
          <pc:docMk/>
          <pc:sldMk cId="2062392759" sldId="309"/>
        </pc:sldMkLst>
        <pc:spChg chg="del">
          <ac:chgData name="Tugrul Yatagan" userId="S::tugrul.yatagan@maximintegrated.com::e2a2e583-d3c6-4349-93f6-c8aa06ea7f75" providerId="AD" clId="Web-{64A5CA44-3032-4A7C-8858-02F7872B5987}" dt="2018-04-23T21:33:02.348" v="88"/>
          <ac:spMkLst>
            <pc:docMk/>
            <pc:sldMk cId="2062392759" sldId="309"/>
            <ac:spMk id="4" creationId="{42B62FBB-D76F-4D6C-86E2-4F93FD28F5C3}"/>
          </ac:spMkLst>
        </pc:spChg>
      </pc:sldChg>
    </pc:docChg>
  </pc:docChgLst>
  <pc:docChgLst>
    <pc:chgData name="Tugrul Yatagan" userId="S::tugrul.yatagan@maximintegrated.com::e2a2e583-d3c6-4349-93f6-c8aa06ea7f75" providerId="AD" clId="Web-{2CDD3331-E477-458E-906A-B873178C88D2}"/>
    <pc:docChg chg="addSld delSld modSld sldOrd modSection">
      <pc:chgData name="Tugrul Yatagan" userId="S::tugrul.yatagan@maximintegrated.com::e2a2e583-d3c6-4349-93f6-c8aa06ea7f75" providerId="AD" clId="Web-{2CDD3331-E477-458E-906A-B873178C88D2}" dt="2018-04-23T19:41:23.073" v="734"/>
      <pc:docMkLst>
        <pc:docMk/>
      </pc:docMkLst>
      <pc:sldChg chg="modSp">
        <pc:chgData name="Tugrul Yatagan" userId="S::tugrul.yatagan@maximintegrated.com::e2a2e583-d3c6-4349-93f6-c8aa06ea7f75" providerId="AD" clId="Web-{2CDD3331-E477-458E-906A-B873178C88D2}" dt="2018-04-23T18:25:34.739" v="462"/>
        <pc:sldMkLst>
          <pc:docMk/>
          <pc:sldMk cId="3129879873" sldId="296"/>
        </pc:sldMkLst>
        <pc:spChg chg="mod">
          <ac:chgData name="Tugrul Yatagan" userId="S::tugrul.yatagan@maximintegrated.com::e2a2e583-d3c6-4349-93f6-c8aa06ea7f75" providerId="AD" clId="Web-{2CDD3331-E477-458E-906A-B873178C88D2}" dt="2018-04-23T18:25:34.739" v="462"/>
          <ac:spMkLst>
            <pc:docMk/>
            <pc:sldMk cId="3129879873" sldId="296"/>
            <ac:spMk id="5" creationId="{00000000-0000-0000-0000-000000000000}"/>
          </ac:spMkLst>
        </pc:spChg>
      </pc:sldChg>
      <pc:sldChg chg="modSp">
        <pc:chgData name="Tugrul Yatagan" userId="S::tugrul.yatagan@maximintegrated.com::e2a2e583-d3c6-4349-93f6-c8aa06ea7f75" providerId="AD" clId="Web-{2CDD3331-E477-458E-906A-B873178C88D2}" dt="2018-04-23T18:49:23.371" v="722"/>
        <pc:sldMkLst>
          <pc:docMk/>
          <pc:sldMk cId="4054541008" sldId="298"/>
        </pc:sldMkLst>
        <pc:spChg chg="mod">
          <ac:chgData name="Tugrul Yatagan" userId="S::tugrul.yatagan@maximintegrated.com::e2a2e583-d3c6-4349-93f6-c8aa06ea7f75" providerId="AD" clId="Web-{2CDD3331-E477-458E-906A-B873178C88D2}" dt="2018-04-23T18:25:29.582" v="461"/>
          <ac:spMkLst>
            <pc:docMk/>
            <pc:sldMk cId="4054541008" sldId="298"/>
            <ac:spMk id="7" creationId="{00000000-0000-0000-0000-000000000000}"/>
          </ac:spMkLst>
        </pc:spChg>
        <pc:graphicFrameChg chg="mod modGraphic">
          <ac:chgData name="Tugrul Yatagan" userId="S::tugrul.yatagan@maximintegrated.com::e2a2e583-d3c6-4349-93f6-c8aa06ea7f75" providerId="AD" clId="Web-{2CDD3331-E477-458E-906A-B873178C88D2}" dt="2018-04-23T18:49:23.371" v="722"/>
          <ac:graphicFrameMkLst>
            <pc:docMk/>
            <pc:sldMk cId="4054541008" sldId="298"/>
            <ac:graphicFrameMk id="9" creationId="{E087BC2A-0A20-4CCF-A35B-E191014EFC74}"/>
          </ac:graphicFrameMkLst>
        </pc:graphicFrameChg>
      </pc:sldChg>
      <pc:sldChg chg="addSp delSp modSp ord">
        <pc:chgData name="Tugrul Yatagan" userId="S::tugrul.yatagan@maximintegrated.com::e2a2e583-d3c6-4349-93f6-c8aa06ea7f75" providerId="AD" clId="Web-{2CDD3331-E477-458E-906A-B873178C88D2}" dt="2018-04-23T18:46:41.199" v="690"/>
        <pc:sldMkLst>
          <pc:docMk/>
          <pc:sldMk cId="3682958668" sldId="299"/>
        </pc:sldMkLst>
        <pc:spChg chg="mod">
          <ac:chgData name="Tugrul Yatagan" userId="S::tugrul.yatagan@maximintegrated.com::e2a2e583-d3c6-4349-93f6-c8aa06ea7f75" providerId="AD" clId="Web-{2CDD3331-E477-458E-906A-B873178C88D2}" dt="2018-04-23T18:46:36.386" v="687"/>
          <ac:spMkLst>
            <pc:docMk/>
            <pc:sldMk cId="3682958668" sldId="299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2CDD3331-E477-458E-906A-B873178C88D2}" dt="2018-04-23T18:19:51.413" v="407"/>
          <ac:spMkLst>
            <pc:docMk/>
            <pc:sldMk cId="3682958668" sldId="299"/>
            <ac:spMk id="7" creationId="{00000000-0000-0000-0000-000000000000}"/>
          </ac:spMkLst>
        </pc:spChg>
        <pc:spChg chg="del mod">
          <ac:chgData name="Tugrul Yatagan" userId="S::tugrul.yatagan@maximintegrated.com::e2a2e583-d3c6-4349-93f6-c8aa06ea7f75" providerId="AD" clId="Web-{2CDD3331-E477-458E-906A-B873178C88D2}" dt="2018-04-23T18:16:20.898" v="342"/>
          <ac:spMkLst>
            <pc:docMk/>
            <pc:sldMk cId="3682958668" sldId="299"/>
            <ac:spMk id="8" creationId="{DCCAEA2B-9012-49FE-91DF-243D9D65EB1E}"/>
          </ac:spMkLst>
        </pc:spChg>
        <pc:spChg chg="del">
          <ac:chgData name="Tugrul Yatagan" userId="S::tugrul.yatagan@maximintegrated.com::e2a2e583-d3c6-4349-93f6-c8aa06ea7f75" providerId="AD" clId="Web-{2CDD3331-E477-458E-906A-B873178C88D2}" dt="2018-04-23T18:16:16.085" v="340"/>
          <ac:spMkLst>
            <pc:docMk/>
            <pc:sldMk cId="3682958668" sldId="299"/>
            <ac:spMk id="12" creationId="{AC221246-F7D5-4BD1-AAE0-02F65FDA7D57}"/>
          </ac:spMkLst>
        </pc:spChg>
        <pc:spChg chg="add mod">
          <ac:chgData name="Tugrul Yatagan" userId="S::tugrul.yatagan@maximintegrated.com::e2a2e583-d3c6-4349-93f6-c8aa06ea7f75" providerId="AD" clId="Web-{2CDD3331-E477-458E-906A-B873178C88D2}" dt="2018-04-23T18:16:56.226" v="357"/>
          <ac:spMkLst>
            <pc:docMk/>
            <pc:sldMk cId="3682958668" sldId="299"/>
            <ac:spMk id="14" creationId="{477D92B8-8A8B-4AB0-B8CF-B1A9552448B7}"/>
          </ac:spMkLst>
        </pc:spChg>
        <pc:graphicFrameChg chg="del mod modGraphic">
          <ac:chgData name="Tugrul Yatagan" userId="S::tugrul.yatagan@maximintegrated.com::e2a2e583-d3c6-4349-93f6-c8aa06ea7f75" providerId="AD" clId="Web-{2CDD3331-E477-458E-906A-B873178C88D2}" dt="2018-04-23T18:16:19.382" v="341"/>
          <ac:graphicFrameMkLst>
            <pc:docMk/>
            <pc:sldMk cId="3682958668" sldId="299"/>
            <ac:graphicFrameMk id="9" creationId="{34BF3835-BB8B-4EC4-8C48-619A2B3DFC7E}"/>
          </ac:graphicFrameMkLst>
        </pc:graphicFrameChg>
        <pc:graphicFrameChg chg="mod modGraphic">
          <ac:chgData name="Tugrul Yatagan" userId="S::tugrul.yatagan@maximintegrated.com::e2a2e583-d3c6-4349-93f6-c8aa06ea7f75" providerId="AD" clId="Web-{2CDD3331-E477-458E-906A-B873178C88D2}" dt="2018-04-23T18:46:41.199" v="690"/>
          <ac:graphicFrameMkLst>
            <pc:docMk/>
            <pc:sldMk cId="3682958668" sldId="299"/>
            <ac:graphicFrameMk id="11" creationId="{6394C33C-0BBE-4430-8A35-44F15CEC7797}"/>
          </ac:graphicFrameMkLst>
        </pc:graphicFrameChg>
        <pc:graphicFrameChg chg="del mod modGraphic">
          <ac:chgData name="Tugrul Yatagan" userId="S::tugrul.yatagan@maximintegrated.com::e2a2e583-d3c6-4349-93f6-c8aa06ea7f75" providerId="AD" clId="Web-{2CDD3331-E477-458E-906A-B873178C88D2}" dt="2018-04-23T18:16:14.710" v="339"/>
          <ac:graphicFrameMkLst>
            <pc:docMk/>
            <pc:sldMk cId="3682958668" sldId="299"/>
            <ac:graphicFrameMk id="13" creationId="{59CA0B8C-8E41-4975-9116-8072FD984CDD}"/>
          </ac:graphicFrameMkLst>
        </pc:graphicFrameChg>
        <pc:picChg chg="add mod">
          <ac:chgData name="Tugrul Yatagan" userId="S::tugrul.yatagan@maximintegrated.com::e2a2e583-d3c6-4349-93f6-c8aa06ea7f75" providerId="AD" clId="Web-{2CDD3331-E477-458E-906A-B873178C88D2}" dt="2018-04-23T18:23:14.646" v="442"/>
          <ac:picMkLst>
            <pc:docMk/>
            <pc:sldMk cId="3682958668" sldId="299"/>
            <ac:picMk id="2" creationId="{26D57543-25CD-466C-8AFB-5DED1AF063FF}"/>
          </ac:picMkLst>
        </pc:picChg>
        <pc:picChg chg="add mod">
          <ac:chgData name="Tugrul Yatagan" userId="S::tugrul.yatagan@maximintegrated.com::e2a2e583-d3c6-4349-93f6-c8aa06ea7f75" providerId="AD" clId="Web-{2CDD3331-E477-458E-906A-B873178C88D2}" dt="2018-04-23T18:24:01.146" v="454"/>
          <ac:picMkLst>
            <pc:docMk/>
            <pc:sldMk cId="3682958668" sldId="299"/>
            <ac:picMk id="6" creationId="{36895514-DF5A-40B5-8115-2B378CB249AF}"/>
          </ac:picMkLst>
        </pc:picChg>
        <pc:picChg chg="add mod">
          <ac:chgData name="Tugrul Yatagan" userId="S::tugrul.yatagan@maximintegrated.com::e2a2e583-d3c6-4349-93f6-c8aa06ea7f75" providerId="AD" clId="Web-{2CDD3331-E477-458E-906A-B873178C88D2}" dt="2018-04-23T18:23:59.615" v="453"/>
          <ac:picMkLst>
            <pc:docMk/>
            <pc:sldMk cId="3682958668" sldId="299"/>
            <ac:picMk id="16" creationId="{C0C553E3-78C7-42D0-A297-CA6F58BF14A4}"/>
          </ac:picMkLst>
        </pc:picChg>
      </pc:sldChg>
      <pc:sldChg chg="addSp modSp ord">
        <pc:chgData name="Tugrul Yatagan" userId="S::tugrul.yatagan@maximintegrated.com::e2a2e583-d3c6-4349-93f6-c8aa06ea7f75" providerId="AD" clId="Web-{2CDD3331-E477-458E-906A-B873178C88D2}" dt="2018-04-23T18:30:31.240" v="523"/>
        <pc:sldMkLst>
          <pc:docMk/>
          <pc:sldMk cId="3096958566" sldId="302"/>
        </pc:sldMkLst>
        <pc:spChg chg="add mod">
          <ac:chgData name="Tugrul Yatagan" userId="S::tugrul.yatagan@maximintegrated.com::e2a2e583-d3c6-4349-93f6-c8aa06ea7f75" providerId="AD" clId="Web-{2CDD3331-E477-458E-906A-B873178C88D2}" dt="2018-04-23T17:26:24.961" v="189"/>
          <ac:spMkLst>
            <pc:docMk/>
            <pc:sldMk cId="3096958566" sldId="302"/>
            <ac:spMk id="2" creationId="{60BB7D38-1072-400F-AF74-91849EC41FF5}"/>
          </ac:spMkLst>
        </pc:spChg>
        <pc:spChg chg="add mod">
          <ac:chgData name="Tugrul Yatagan" userId="S::tugrul.yatagan@maximintegrated.com::e2a2e583-d3c6-4349-93f6-c8aa06ea7f75" providerId="AD" clId="Web-{2CDD3331-E477-458E-906A-B873178C88D2}" dt="2018-04-23T18:02:27.974" v="285"/>
          <ac:spMkLst>
            <pc:docMk/>
            <pc:sldMk cId="3096958566" sldId="302"/>
            <ac:spMk id="6" creationId="{AAA17789-1307-4637-9958-D8DA8AE95F17}"/>
          </ac:spMkLst>
        </pc:spChg>
        <pc:spChg chg="mod">
          <ac:chgData name="Tugrul Yatagan" userId="S::tugrul.yatagan@maximintegrated.com::e2a2e583-d3c6-4349-93f6-c8aa06ea7f75" providerId="AD" clId="Web-{2CDD3331-E477-458E-906A-B873178C88D2}" dt="2018-04-23T17:12:02.950" v="48"/>
          <ac:spMkLst>
            <pc:docMk/>
            <pc:sldMk cId="3096958566" sldId="302"/>
            <ac:spMk id="7" creationId="{00000000-0000-0000-0000-000000000000}"/>
          </ac:spMkLst>
        </pc:spChg>
        <pc:spChg chg="add mod">
          <ac:chgData name="Tugrul Yatagan" userId="S::tugrul.yatagan@maximintegrated.com::e2a2e583-d3c6-4349-93f6-c8aa06ea7f75" providerId="AD" clId="Web-{2CDD3331-E477-458E-906A-B873178C88D2}" dt="2018-04-23T18:30:26.318" v="521"/>
          <ac:spMkLst>
            <pc:docMk/>
            <pc:sldMk cId="3096958566" sldId="302"/>
            <ac:spMk id="8" creationId="{0F8A88D4-33A0-4360-8280-6D3E2CC54C4E}"/>
          </ac:spMkLst>
        </pc:spChg>
        <pc:graphicFrameChg chg="add mod modGraphic">
          <ac:chgData name="Tugrul Yatagan" userId="S::tugrul.yatagan@maximintegrated.com::e2a2e583-d3c6-4349-93f6-c8aa06ea7f75" providerId="AD" clId="Web-{2CDD3331-E477-458E-906A-B873178C88D2}" dt="2018-04-23T18:30:09.693" v="519"/>
          <ac:graphicFrameMkLst>
            <pc:docMk/>
            <pc:sldMk cId="3096958566" sldId="302"/>
            <ac:graphicFrameMk id="3" creationId="{26FAAA77-FD40-4D47-9287-7997CD0A178F}"/>
          </ac:graphicFrameMkLst>
        </pc:graphicFrameChg>
        <pc:graphicFrameChg chg="add mod modGraphic">
          <ac:chgData name="Tugrul Yatagan" userId="S::tugrul.yatagan@maximintegrated.com::e2a2e583-d3c6-4349-93f6-c8aa06ea7f75" providerId="AD" clId="Web-{2CDD3331-E477-458E-906A-B873178C88D2}" dt="2018-04-23T18:30:31.240" v="523"/>
          <ac:graphicFrameMkLst>
            <pc:docMk/>
            <pc:sldMk cId="3096958566" sldId="302"/>
            <ac:graphicFrameMk id="11" creationId="{077296B0-E3A1-494E-8205-5EC925E176A3}"/>
          </ac:graphicFrameMkLst>
        </pc:graphicFrameChg>
      </pc:sldChg>
      <pc:sldChg chg="modSp add del ord replId">
        <pc:chgData name="Tugrul Yatagan" userId="S::tugrul.yatagan@maximintegrated.com::e2a2e583-d3c6-4349-93f6-c8aa06ea7f75" providerId="AD" clId="Web-{2CDD3331-E477-458E-906A-B873178C88D2}" dt="2018-04-23T18:15:09.941" v="332"/>
        <pc:sldMkLst>
          <pc:docMk/>
          <pc:sldMk cId="1379216721" sldId="303"/>
        </pc:sldMkLst>
        <pc:spChg chg="mod">
          <ac:chgData name="Tugrul Yatagan" userId="S::tugrul.yatagan@maximintegrated.com::e2a2e583-d3c6-4349-93f6-c8aa06ea7f75" providerId="AD" clId="Web-{2CDD3331-E477-458E-906A-B873178C88D2}" dt="2018-04-23T18:14:23.863" v="330"/>
          <ac:spMkLst>
            <pc:docMk/>
            <pc:sldMk cId="1379216721" sldId="303"/>
            <ac:spMk id="5" creationId="{CFC500E2-26C5-403B-A735-BDD76FCDC9F4}"/>
          </ac:spMkLst>
        </pc:spChg>
      </pc:sldChg>
      <pc:sldChg chg="add ord replId">
        <pc:chgData name="Tugrul Yatagan" userId="S::tugrul.yatagan@maximintegrated.com::e2a2e583-d3c6-4349-93f6-c8aa06ea7f75" providerId="AD" clId="Web-{2CDD3331-E477-458E-906A-B873178C88D2}" dt="2018-04-23T18:25:04.286" v="455"/>
        <pc:sldMkLst>
          <pc:docMk/>
          <pc:sldMk cId="3317638966" sldId="303"/>
        </pc:sldMkLst>
      </pc:sldChg>
      <pc:sldChg chg="addSp delSp modSp add replId">
        <pc:chgData name="Tugrul Yatagan" userId="S::tugrul.yatagan@maximintegrated.com::e2a2e583-d3c6-4349-93f6-c8aa06ea7f75" providerId="AD" clId="Web-{2CDD3331-E477-458E-906A-B873178C88D2}" dt="2018-04-23T18:49:04.293" v="717"/>
        <pc:sldMkLst>
          <pc:docMk/>
          <pc:sldMk cId="2293716945" sldId="304"/>
        </pc:sldMkLst>
        <pc:spChg chg="add mod">
          <ac:chgData name="Tugrul Yatagan" userId="S::tugrul.yatagan@maximintegrated.com::e2a2e583-d3c6-4349-93f6-c8aa06ea7f75" providerId="AD" clId="Web-{2CDD3331-E477-458E-906A-B873178C88D2}" dt="2018-04-23T18:37:56.055" v="617"/>
          <ac:spMkLst>
            <pc:docMk/>
            <pc:sldMk cId="2293716945" sldId="304"/>
            <ac:spMk id="3" creationId="{E061F4B8-5B2C-4C0D-AA99-9BD890699EAD}"/>
          </ac:spMkLst>
        </pc:spChg>
        <pc:spChg chg="mod">
          <ac:chgData name="Tugrul Yatagan" userId="S::tugrul.yatagan@maximintegrated.com::e2a2e583-d3c6-4349-93f6-c8aa06ea7f75" providerId="AD" clId="Web-{2CDD3331-E477-458E-906A-B873178C88D2}" dt="2018-04-23T18:37:00.134" v="569"/>
          <ac:spMkLst>
            <pc:docMk/>
            <pc:sldMk cId="2293716945" sldId="304"/>
            <ac:spMk id="5" creationId="{CFC500E2-26C5-403B-A735-BDD76FCDC9F4}"/>
          </ac:spMkLst>
        </pc:spChg>
        <pc:spChg chg="add mod">
          <ac:chgData name="Tugrul Yatagan" userId="S::tugrul.yatagan@maximintegrated.com::e2a2e583-d3c6-4349-93f6-c8aa06ea7f75" providerId="AD" clId="Web-{2CDD3331-E477-458E-906A-B873178C88D2}" dt="2018-04-23T18:49:04.293" v="717"/>
          <ac:spMkLst>
            <pc:docMk/>
            <pc:sldMk cId="2293716945" sldId="304"/>
            <ac:spMk id="15" creationId="{3A0006D9-5827-4E6C-AC6B-89E1EC772CE8}"/>
          </ac:spMkLst>
        </pc:spChg>
        <pc:graphicFrameChg chg="add mod modGraphic">
          <ac:chgData name="Tugrul Yatagan" userId="S::tugrul.yatagan@maximintegrated.com::e2a2e583-d3c6-4349-93f6-c8aa06ea7f75" providerId="AD" clId="Web-{2CDD3331-E477-458E-906A-B873178C88D2}" dt="2018-04-23T18:43:43.372" v="625"/>
          <ac:graphicFrameMkLst>
            <pc:docMk/>
            <pc:sldMk cId="2293716945" sldId="304"/>
            <ac:graphicFrameMk id="8" creationId="{5E403648-3265-4F32-B539-0ABCF7C76E3A}"/>
          </ac:graphicFrameMkLst>
        </pc:graphicFrameChg>
        <pc:graphicFrameChg chg="del">
          <ac:chgData name="Tugrul Yatagan" userId="S::tugrul.yatagan@maximintegrated.com::e2a2e583-d3c6-4349-93f6-c8aa06ea7f75" providerId="AD" clId="Web-{2CDD3331-E477-458E-906A-B873178C88D2}" dt="2018-04-23T18:32:28.974" v="528"/>
          <ac:graphicFrameMkLst>
            <pc:docMk/>
            <pc:sldMk cId="2293716945" sldId="304"/>
            <ac:graphicFrameMk id="11" creationId="{6394C33C-0BBE-4430-8A35-44F15CEC7797}"/>
          </ac:graphicFrameMkLst>
        </pc:graphicFrameChg>
        <pc:picChg chg="del">
          <ac:chgData name="Tugrul Yatagan" userId="S::tugrul.yatagan@maximintegrated.com::e2a2e583-d3c6-4349-93f6-c8aa06ea7f75" providerId="AD" clId="Web-{2CDD3331-E477-458E-906A-B873178C88D2}" dt="2018-04-23T18:31:09.880" v="525"/>
          <ac:picMkLst>
            <pc:docMk/>
            <pc:sldMk cId="2293716945" sldId="304"/>
            <ac:picMk id="2" creationId="{26D57543-25CD-466C-8AFB-5DED1AF063FF}"/>
          </ac:picMkLst>
        </pc:picChg>
        <pc:picChg chg="del">
          <ac:chgData name="Tugrul Yatagan" userId="S::tugrul.yatagan@maximintegrated.com::e2a2e583-d3c6-4349-93f6-c8aa06ea7f75" providerId="AD" clId="Web-{2CDD3331-E477-458E-906A-B873178C88D2}" dt="2018-04-23T18:31:10.818" v="526"/>
          <ac:picMkLst>
            <pc:docMk/>
            <pc:sldMk cId="2293716945" sldId="304"/>
            <ac:picMk id="6" creationId="{36895514-DF5A-40B5-8115-2B378CB249AF}"/>
          </ac:picMkLst>
        </pc:picChg>
        <pc:picChg chg="del">
          <ac:chgData name="Tugrul Yatagan" userId="S::tugrul.yatagan@maximintegrated.com::e2a2e583-d3c6-4349-93f6-c8aa06ea7f75" providerId="AD" clId="Web-{2CDD3331-E477-458E-906A-B873178C88D2}" dt="2018-04-23T18:31:11.052" v="527"/>
          <ac:picMkLst>
            <pc:docMk/>
            <pc:sldMk cId="2293716945" sldId="304"/>
            <ac:picMk id="16" creationId="{C0C553E3-78C7-42D0-A297-CA6F58BF14A4}"/>
          </ac:picMkLst>
        </pc:picChg>
      </pc:sldChg>
      <pc:sldChg chg="modSp add replId">
        <pc:chgData name="Tugrul Yatagan" userId="S::tugrul.yatagan@maximintegrated.com::e2a2e583-d3c6-4349-93f6-c8aa06ea7f75" providerId="AD" clId="Web-{2CDD3331-E477-458E-906A-B873178C88D2}" dt="2018-04-23T18:54:33.444" v="729"/>
        <pc:sldMkLst>
          <pc:docMk/>
          <pc:sldMk cId="503403769" sldId="305"/>
        </pc:sldMkLst>
        <pc:spChg chg="mod">
          <ac:chgData name="Tugrul Yatagan" userId="S::tugrul.yatagan@maximintegrated.com::e2a2e583-d3c6-4349-93f6-c8aa06ea7f75" providerId="AD" clId="Web-{2CDD3331-E477-458E-906A-B873178C88D2}" dt="2018-04-23T18:54:33.444" v="729"/>
          <ac:spMkLst>
            <pc:docMk/>
            <pc:sldMk cId="503403769" sldId="305"/>
            <ac:spMk id="7" creationId="{00000000-0000-0000-0000-000000000000}"/>
          </ac:spMkLst>
        </pc:spChg>
      </pc:sldChg>
      <pc:sldChg chg="delSp modSp add replId">
        <pc:chgData name="Tugrul Yatagan" userId="S::tugrul.yatagan@maximintegrated.com::e2a2e583-d3c6-4349-93f6-c8aa06ea7f75" providerId="AD" clId="Web-{2CDD3331-E477-458E-906A-B873178C88D2}" dt="2018-04-23T19:41:22.964" v="733"/>
        <pc:sldMkLst>
          <pc:docMk/>
          <pc:sldMk cId="2586841793" sldId="306"/>
        </pc:sldMkLst>
        <pc:spChg chg="mod">
          <ac:chgData name="Tugrul Yatagan" userId="S::tugrul.yatagan@maximintegrated.com::e2a2e583-d3c6-4349-93f6-c8aa06ea7f75" providerId="AD" clId="Web-{2CDD3331-E477-458E-906A-B873178C88D2}" dt="2018-04-23T19:41:22.964" v="733"/>
          <ac:spMkLst>
            <pc:docMk/>
            <pc:sldMk cId="2586841793" sldId="306"/>
            <ac:spMk id="5" creationId="{CFC500E2-26C5-403B-A735-BDD76FCDC9F4}"/>
          </ac:spMkLst>
        </pc:spChg>
        <pc:picChg chg="del">
          <ac:chgData name="Tugrul Yatagan" userId="S::tugrul.yatagan@maximintegrated.com::e2a2e583-d3c6-4349-93f6-c8aa06ea7f75" providerId="AD" clId="Web-{2CDD3331-E477-458E-906A-B873178C88D2}" dt="2018-04-23T19:41:20.120" v="731"/>
          <ac:picMkLst>
            <pc:docMk/>
            <pc:sldMk cId="2586841793" sldId="306"/>
            <ac:picMk id="2" creationId="{3CBA21E7-41A1-4E38-985E-5C2447264519}"/>
          </ac:picMkLst>
        </pc:picChg>
      </pc:sldChg>
    </pc:docChg>
  </pc:docChgLst>
  <pc:docChgLst>
    <pc:chgData name="Tugrul Yatagan" userId="S::tugrul.yatagan@maximintegrated.com::e2a2e583-d3c6-4349-93f6-c8aa06ea7f75" providerId="AD" clId="Web-{D9CA4B3F-8D75-4313-BB03-5B1D2D3C97FA}"/>
    <pc:docChg chg="addSld modSld sldOrd modSection">
      <pc:chgData name="Tugrul Yatagan" userId="S::tugrul.yatagan@maximintegrated.com::e2a2e583-d3c6-4349-93f6-c8aa06ea7f75" providerId="AD" clId="Web-{D9CA4B3F-8D75-4313-BB03-5B1D2D3C97FA}" dt="2018-04-23T21:11:41.321" v="737"/>
      <pc:docMkLst>
        <pc:docMk/>
      </pc:docMkLst>
      <pc:sldChg chg="addSp modSp">
        <pc:chgData name="Tugrul Yatagan" userId="S::tugrul.yatagan@maximintegrated.com::e2a2e583-d3c6-4349-93f6-c8aa06ea7f75" providerId="AD" clId="Web-{D9CA4B3F-8D75-4313-BB03-5B1D2D3C97FA}" dt="2018-04-23T20:39:18.041" v="399"/>
        <pc:sldMkLst>
          <pc:docMk/>
          <pc:sldMk cId="3337920556" sldId="272"/>
        </pc:sldMkLst>
        <pc:spChg chg="add mod">
          <ac:chgData name="Tugrul Yatagan" userId="S::tugrul.yatagan@maximintegrated.com::e2a2e583-d3c6-4349-93f6-c8aa06ea7f75" providerId="AD" clId="Web-{D9CA4B3F-8D75-4313-BB03-5B1D2D3C97FA}" dt="2018-04-23T20:39:18.041" v="399"/>
          <ac:spMkLst>
            <pc:docMk/>
            <pc:sldMk cId="3337920556" sldId="272"/>
            <ac:spMk id="2" creationId="{3C65D030-EFFD-4B0A-BC1D-F21E3ACC8BF5}"/>
          </ac:spMkLst>
        </pc:spChg>
      </pc:sldChg>
      <pc:sldChg chg="modSp">
        <pc:chgData name="Tugrul Yatagan" userId="S::tugrul.yatagan@maximintegrated.com::e2a2e583-d3c6-4349-93f6-c8aa06ea7f75" providerId="AD" clId="Web-{D9CA4B3F-8D75-4313-BB03-5B1D2D3C97FA}" dt="2018-04-23T20:55:53.238" v="593"/>
        <pc:sldMkLst>
          <pc:docMk/>
          <pc:sldMk cId="3129879873" sldId="296"/>
        </pc:sldMkLst>
        <pc:spChg chg="mod">
          <ac:chgData name="Tugrul Yatagan" userId="S::tugrul.yatagan@maximintegrated.com::e2a2e583-d3c6-4349-93f6-c8aa06ea7f75" providerId="AD" clId="Web-{D9CA4B3F-8D75-4313-BB03-5B1D2D3C97FA}" dt="2018-04-23T20:55:53.238" v="593"/>
          <ac:spMkLst>
            <pc:docMk/>
            <pc:sldMk cId="3129879873" sldId="296"/>
            <ac:spMk id="9" creationId="{00000000-0000-0000-0000-000000000000}"/>
          </ac:spMkLst>
        </pc:spChg>
      </pc:sldChg>
      <pc:sldChg chg="addSp modSp">
        <pc:chgData name="Tugrul Yatagan" userId="S::tugrul.yatagan@maximintegrated.com::e2a2e583-d3c6-4349-93f6-c8aa06ea7f75" providerId="AD" clId="Web-{D9CA4B3F-8D75-4313-BB03-5B1D2D3C97FA}" dt="2018-04-23T20:36:56.357" v="386"/>
        <pc:sldMkLst>
          <pc:docMk/>
          <pc:sldMk cId="4054541008" sldId="298"/>
        </pc:sldMkLst>
        <pc:spChg chg="add mod">
          <ac:chgData name="Tugrul Yatagan" userId="S::tugrul.yatagan@maximintegrated.com::e2a2e583-d3c6-4349-93f6-c8aa06ea7f75" providerId="AD" clId="Web-{D9CA4B3F-8D75-4313-BB03-5B1D2D3C97FA}" dt="2018-04-23T20:36:56.357" v="386"/>
          <ac:spMkLst>
            <pc:docMk/>
            <pc:sldMk cId="4054541008" sldId="298"/>
            <ac:spMk id="2" creationId="{7361D6DA-E157-4620-A92C-F2D64C91AF54}"/>
          </ac:spMkLst>
        </pc:spChg>
      </pc:sldChg>
      <pc:sldChg chg="addSp modSp ord">
        <pc:chgData name="Tugrul Yatagan" userId="S::tugrul.yatagan@maximintegrated.com::e2a2e583-d3c6-4349-93f6-c8aa06ea7f75" providerId="AD" clId="Web-{D9CA4B3F-8D75-4313-BB03-5B1D2D3C97FA}" dt="2018-04-23T20:34:31.924" v="370"/>
        <pc:sldMkLst>
          <pc:docMk/>
          <pc:sldMk cId="1940311039" sldId="300"/>
        </pc:sldMkLst>
        <pc:spChg chg="add mod">
          <ac:chgData name="Tugrul Yatagan" userId="S::tugrul.yatagan@maximintegrated.com::e2a2e583-d3c6-4349-93f6-c8aa06ea7f75" providerId="AD" clId="Web-{D9CA4B3F-8D75-4313-BB03-5B1D2D3C97FA}" dt="2018-04-23T20:34:31.924" v="370"/>
          <ac:spMkLst>
            <pc:docMk/>
            <pc:sldMk cId="1940311039" sldId="300"/>
            <ac:spMk id="3" creationId="{61592AC0-A6AF-4B6D-886A-7625A27C7393}"/>
          </ac:spMkLst>
        </pc:spChg>
      </pc:sldChg>
      <pc:sldChg chg="ord">
        <pc:chgData name="Tugrul Yatagan" userId="S::tugrul.yatagan@maximintegrated.com::e2a2e583-d3c6-4349-93f6-c8aa06ea7f75" providerId="AD" clId="Web-{D9CA4B3F-8D75-4313-BB03-5B1D2D3C97FA}" dt="2018-04-23T20:44:40.196" v="449"/>
        <pc:sldMkLst>
          <pc:docMk/>
          <pc:sldMk cId="2735467980" sldId="301"/>
        </pc:sldMkLst>
      </pc:sldChg>
      <pc:sldChg chg="delSp modSp">
        <pc:chgData name="Tugrul Yatagan" userId="S::tugrul.yatagan@maximintegrated.com::e2a2e583-d3c6-4349-93f6-c8aa06ea7f75" providerId="AD" clId="Web-{D9CA4B3F-8D75-4313-BB03-5B1D2D3C97FA}" dt="2018-04-23T21:11:41.321" v="736"/>
        <pc:sldMkLst>
          <pc:docMk/>
          <pc:sldMk cId="2293716945" sldId="304"/>
        </pc:sldMkLst>
        <pc:spChg chg="del">
          <ac:chgData name="Tugrul Yatagan" userId="S::tugrul.yatagan@maximintegrated.com::e2a2e583-d3c6-4349-93f6-c8aa06ea7f75" providerId="AD" clId="Web-{D9CA4B3F-8D75-4313-BB03-5B1D2D3C97FA}" dt="2018-04-23T20:37:47.906" v="390"/>
          <ac:spMkLst>
            <pc:docMk/>
            <pc:sldMk cId="2293716945" sldId="304"/>
            <ac:spMk id="14" creationId="{477D92B8-8A8B-4AB0-B8CF-B1A9552448B7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21:11:41.321" v="736"/>
          <ac:spMkLst>
            <pc:docMk/>
            <pc:sldMk cId="2293716945" sldId="304"/>
            <ac:spMk id="15" creationId="{3A0006D9-5827-4E6C-AC6B-89E1EC772CE8}"/>
          </ac:spMkLst>
        </pc:spChg>
      </pc:sldChg>
      <pc:sldChg chg="delSp modSp">
        <pc:chgData name="Tugrul Yatagan" userId="S::tugrul.yatagan@maximintegrated.com::e2a2e583-d3c6-4349-93f6-c8aa06ea7f75" providerId="AD" clId="Web-{D9CA4B3F-8D75-4313-BB03-5B1D2D3C97FA}" dt="2018-04-23T20:39:49.277" v="402"/>
        <pc:sldMkLst>
          <pc:docMk/>
          <pc:sldMk cId="503403769" sldId="305"/>
        </pc:sldMkLst>
        <pc:spChg chg="mod">
          <ac:chgData name="Tugrul Yatagan" userId="S::tugrul.yatagan@maximintegrated.com::e2a2e583-d3c6-4349-93f6-c8aa06ea7f75" providerId="AD" clId="Web-{D9CA4B3F-8D75-4313-BB03-5B1D2D3C97FA}" dt="2018-04-23T20:06:53.313" v="161"/>
          <ac:spMkLst>
            <pc:docMk/>
            <pc:sldMk cId="503403769" sldId="305"/>
            <ac:spMk id="3" creationId="{E061F4B8-5B2C-4C0D-AA99-9BD890699EAD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20:02:18.782" v="71"/>
          <ac:spMkLst>
            <pc:docMk/>
            <pc:sldMk cId="503403769" sldId="305"/>
            <ac:spMk id="7" creationId="{00000000-0000-0000-0000-000000000000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20:39:49.277" v="402"/>
          <ac:spMkLst>
            <pc:docMk/>
            <pc:sldMk cId="503403769" sldId="305"/>
            <ac:spMk id="14" creationId="{477D92B8-8A8B-4AB0-B8CF-B1A9552448B7}"/>
          </ac:spMkLst>
        </pc:spChg>
        <pc:spChg chg="del mod">
          <ac:chgData name="Tugrul Yatagan" userId="S::tugrul.yatagan@maximintegrated.com::e2a2e583-d3c6-4349-93f6-c8aa06ea7f75" providerId="AD" clId="Web-{D9CA4B3F-8D75-4313-BB03-5B1D2D3C97FA}" dt="2018-04-23T20:02:30.799" v="85"/>
          <ac:spMkLst>
            <pc:docMk/>
            <pc:sldMk cId="503403769" sldId="305"/>
            <ac:spMk id="15" creationId="{3A0006D9-5827-4E6C-AC6B-89E1EC772CE8}"/>
          </ac:spMkLst>
        </pc:spChg>
        <pc:graphicFrameChg chg="del mod modGraphic">
          <ac:chgData name="Tugrul Yatagan" userId="S::tugrul.yatagan@maximintegrated.com::e2a2e583-d3c6-4349-93f6-c8aa06ea7f75" providerId="AD" clId="Web-{D9CA4B3F-8D75-4313-BB03-5B1D2D3C97FA}" dt="2018-04-23T20:02:27.064" v="78"/>
          <ac:graphicFrameMkLst>
            <pc:docMk/>
            <pc:sldMk cId="503403769" sldId="305"/>
            <ac:graphicFrameMk id="8" creationId="{5E403648-3265-4F32-B539-0ABCF7C76E3A}"/>
          </ac:graphicFrameMkLst>
        </pc:graphicFrameChg>
      </pc:sldChg>
      <pc:sldChg chg="addSp modSp ord">
        <pc:chgData name="Tugrul Yatagan" userId="S::tugrul.yatagan@maximintegrated.com::e2a2e583-d3c6-4349-93f6-c8aa06ea7f75" providerId="AD" clId="Web-{D9CA4B3F-8D75-4313-BB03-5B1D2D3C97FA}" dt="2018-04-23T20:42:46.128" v="407"/>
        <pc:sldMkLst>
          <pc:docMk/>
          <pc:sldMk cId="2586841793" sldId="306"/>
        </pc:sldMkLst>
        <pc:spChg chg="add mod">
          <ac:chgData name="Tugrul Yatagan" userId="S::tugrul.yatagan@maximintegrated.com::e2a2e583-d3c6-4349-93f6-c8aa06ea7f75" providerId="AD" clId="Web-{D9CA4B3F-8D75-4313-BB03-5B1D2D3C97FA}" dt="2018-04-23T20:38:20.204" v="392"/>
          <ac:spMkLst>
            <pc:docMk/>
            <pc:sldMk cId="2586841793" sldId="306"/>
            <ac:spMk id="3" creationId="{ED09BA17-C668-4827-84CE-D930E208304E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19:48:16.328" v="53"/>
          <ac:spMkLst>
            <pc:docMk/>
            <pc:sldMk cId="2586841793" sldId="306"/>
            <ac:spMk id="7" creationId="{00000000-0000-0000-0000-000000000000}"/>
          </ac:spMkLst>
        </pc:spChg>
        <pc:picChg chg="add mod">
          <ac:chgData name="Tugrul Yatagan" userId="S::tugrul.yatagan@maximintegrated.com::e2a2e583-d3c6-4349-93f6-c8aa06ea7f75" providerId="AD" clId="Web-{D9CA4B3F-8D75-4313-BB03-5B1D2D3C97FA}" dt="2018-04-23T20:42:46.128" v="407"/>
          <ac:picMkLst>
            <pc:docMk/>
            <pc:sldMk cId="2586841793" sldId="306"/>
            <ac:picMk id="2" creationId="{E077F8E9-50AA-4BC4-8032-6C6EC97BA8BA}"/>
          </ac:picMkLst>
        </pc:picChg>
      </pc:sldChg>
      <pc:sldChg chg="addSp modSp add ord replId">
        <pc:chgData name="Tugrul Yatagan" userId="S::tugrul.yatagan@maximintegrated.com::e2a2e583-d3c6-4349-93f6-c8aa06ea7f75" providerId="AD" clId="Web-{D9CA4B3F-8D75-4313-BB03-5B1D2D3C97FA}" dt="2018-04-23T20:35:54.558" v="382"/>
        <pc:sldMkLst>
          <pc:docMk/>
          <pc:sldMk cId="2050838522" sldId="307"/>
        </pc:sldMkLst>
        <pc:spChg chg="add mod">
          <ac:chgData name="Tugrul Yatagan" userId="S::tugrul.yatagan@maximintegrated.com::e2a2e583-d3c6-4349-93f6-c8aa06ea7f75" providerId="AD" clId="Web-{D9CA4B3F-8D75-4313-BB03-5B1D2D3C97FA}" dt="2018-04-23T20:35:54.558" v="382"/>
          <ac:spMkLst>
            <pc:docMk/>
            <pc:sldMk cId="2050838522" sldId="307"/>
            <ac:spMk id="3" creationId="{498D295C-41C5-42BF-A51D-6361332CBCED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19:44:24.944" v="39"/>
          <ac:spMkLst>
            <pc:docMk/>
            <pc:sldMk cId="2050838522" sldId="307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19:43:18.221" v="8"/>
          <ac:spMkLst>
            <pc:docMk/>
            <pc:sldMk cId="2050838522" sldId="307"/>
            <ac:spMk id="7" creationId="{00000000-0000-0000-0000-000000000000}"/>
          </ac:spMkLst>
        </pc:spChg>
        <pc:picChg chg="add mod modCrop">
          <ac:chgData name="Tugrul Yatagan" userId="S::tugrul.yatagan@maximintegrated.com::e2a2e583-d3c6-4349-93f6-c8aa06ea7f75" providerId="AD" clId="Web-{D9CA4B3F-8D75-4313-BB03-5B1D2D3C97FA}" dt="2018-04-23T19:47:33.654" v="51"/>
          <ac:picMkLst>
            <pc:docMk/>
            <pc:sldMk cId="2050838522" sldId="307"/>
            <ac:picMk id="2" creationId="{6120D82F-010C-45CC-9496-876679327AEF}"/>
          </ac:picMkLst>
        </pc:picChg>
      </pc:sldChg>
      <pc:sldChg chg="addSp delSp modSp add replId">
        <pc:chgData name="Tugrul Yatagan" userId="S::tugrul.yatagan@maximintegrated.com::e2a2e583-d3c6-4349-93f6-c8aa06ea7f75" providerId="AD" clId="Web-{D9CA4B3F-8D75-4313-BB03-5B1D2D3C97FA}" dt="2018-04-23T20:43:12.754" v="413"/>
        <pc:sldMkLst>
          <pc:docMk/>
          <pc:sldMk cId="1138517508" sldId="308"/>
        </pc:sldMkLst>
        <pc:spChg chg="add mod">
          <ac:chgData name="Tugrul Yatagan" userId="S::tugrul.yatagan@maximintegrated.com::e2a2e583-d3c6-4349-93f6-c8aa06ea7f75" providerId="AD" clId="Web-{D9CA4B3F-8D75-4313-BB03-5B1D2D3C97FA}" dt="2018-04-23T20:38:25.126" v="395"/>
          <ac:spMkLst>
            <pc:docMk/>
            <pc:sldMk cId="1138517508" sldId="308"/>
            <ac:spMk id="2" creationId="{F69F91C1-DCC5-402D-B56B-804237238083}"/>
          </ac:spMkLst>
        </pc:spChg>
        <pc:spChg chg="del">
          <ac:chgData name="Tugrul Yatagan" userId="S::tugrul.yatagan@maximintegrated.com::e2a2e583-d3c6-4349-93f6-c8aa06ea7f75" providerId="AD" clId="Web-{D9CA4B3F-8D75-4313-BB03-5B1D2D3C97FA}" dt="2018-04-23T19:48:39.391" v="58"/>
          <ac:spMkLst>
            <pc:docMk/>
            <pc:sldMk cId="1138517508" sldId="308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19:48:34.141" v="57"/>
          <ac:spMkLst>
            <pc:docMk/>
            <pc:sldMk cId="1138517508" sldId="308"/>
            <ac:spMk id="7" creationId="{00000000-0000-0000-0000-000000000000}"/>
          </ac:spMkLst>
        </pc:spChg>
        <pc:picChg chg="del">
          <ac:chgData name="Tugrul Yatagan" userId="S::tugrul.yatagan@maximintegrated.com::e2a2e583-d3c6-4349-93f6-c8aa06ea7f75" providerId="AD" clId="Web-{D9CA4B3F-8D75-4313-BB03-5B1D2D3C97FA}" dt="2018-04-23T19:48:25.063" v="55"/>
          <ac:picMkLst>
            <pc:docMk/>
            <pc:sldMk cId="1138517508" sldId="308"/>
            <ac:picMk id="2" creationId="{3CBA21E7-41A1-4E38-985E-5C2447264519}"/>
          </ac:picMkLst>
        </pc:picChg>
        <pc:picChg chg="add mod">
          <ac:chgData name="Tugrul Yatagan" userId="S::tugrul.yatagan@maximintegrated.com::e2a2e583-d3c6-4349-93f6-c8aa06ea7f75" providerId="AD" clId="Web-{D9CA4B3F-8D75-4313-BB03-5B1D2D3C97FA}" dt="2018-04-23T20:43:12.754" v="413"/>
          <ac:picMkLst>
            <pc:docMk/>
            <pc:sldMk cId="1138517508" sldId="308"/>
            <ac:picMk id="3" creationId="{E89960E0-9BB1-4525-A4B1-80F1E1889C82}"/>
          </ac:picMkLst>
        </pc:picChg>
      </pc:sldChg>
      <pc:sldChg chg="addSp delSp modSp add replId">
        <pc:chgData name="Tugrul Yatagan" userId="S::tugrul.yatagan@maximintegrated.com::e2a2e583-d3c6-4349-93f6-c8aa06ea7f75" providerId="AD" clId="Web-{D9CA4B3F-8D75-4313-BB03-5B1D2D3C97FA}" dt="2018-04-23T20:46:11.452" v="452"/>
        <pc:sldMkLst>
          <pc:docMk/>
          <pc:sldMk cId="2062392759" sldId="309"/>
        </pc:sldMkLst>
        <pc:spChg chg="add mod">
          <ac:chgData name="Tugrul Yatagan" userId="S::tugrul.yatagan@maximintegrated.com::e2a2e583-d3c6-4349-93f6-c8aa06ea7f75" providerId="AD" clId="Web-{D9CA4B3F-8D75-4313-BB03-5B1D2D3C97FA}" dt="2018-04-23T20:44:00.178" v="446"/>
          <ac:spMkLst>
            <pc:docMk/>
            <pc:sldMk cId="2062392759" sldId="309"/>
            <ac:spMk id="3" creationId="{243D8900-411C-4CA2-BD42-F4953EE43EFA}"/>
          </ac:spMkLst>
        </pc:spChg>
        <pc:spChg chg="add mod">
          <ac:chgData name="Tugrul Yatagan" userId="S::tugrul.yatagan@maximintegrated.com::e2a2e583-d3c6-4349-93f6-c8aa06ea7f75" providerId="AD" clId="Web-{D9CA4B3F-8D75-4313-BB03-5B1D2D3C97FA}" dt="2018-04-23T20:35:16.541" v="380"/>
          <ac:spMkLst>
            <pc:docMk/>
            <pc:sldMk cId="2062392759" sldId="309"/>
            <ac:spMk id="5" creationId="{9BCAE574-E9A5-498F-AE92-A06A35FA9C79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20:46:11.452" v="452"/>
          <ac:spMkLst>
            <pc:docMk/>
            <pc:sldMk cId="2062392759" sldId="309"/>
            <ac:spMk id="7" creationId="{00000000-0000-0000-0000-000000000000}"/>
          </ac:spMkLst>
        </pc:spChg>
        <pc:picChg chg="add mod">
          <ac:chgData name="Tugrul Yatagan" userId="S::tugrul.yatagan@maximintegrated.com::e2a2e583-d3c6-4349-93f6-c8aa06ea7f75" providerId="AD" clId="Web-{D9CA4B3F-8D75-4313-BB03-5B1D2D3C97FA}" dt="2018-04-23T20:25:56.401" v="168"/>
          <ac:picMkLst>
            <pc:docMk/>
            <pc:sldMk cId="2062392759" sldId="309"/>
            <ac:picMk id="2" creationId="{AEF845F4-F0DB-4170-8D32-26971C5DD305}"/>
          </ac:picMkLst>
        </pc:picChg>
        <pc:picChg chg="del">
          <ac:chgData name="Tugrul Yatagan" userId="S::tugrul.yatagan@maximintegrated.com::e2a2e583-d3c6-4349-93f6-c8aa06ea7f75" providerId="AD" clId="Web-{D9CA4B3F-8D75-4313-BB03-5B1D2D3C97FA}" dt="2018-04-23T19:58:04.569" v="63"/>
          <ac:picMkLst>
            <pc:docMk/>
            <pc:sldMk cId="2062392759" sldId="309"/>
            <ac:picMk id="3" creationId="{E89960E0-9BB1-4525-A4B1-80F1E1889C82}"/>
          </ac:picMkLst>
        </pc:picChg>
      </pc:sldChg>
      <pc:sldChg chg="delSp modSp add ord replId">
        <pc:chgData name="Tugrul Yatagan" userId="S::tugrul.yatagan@maximintegrated.com::e2a2e583-d3c6-4349-93f6-c8aa06ea7f75" providerId="AD" clId="Web-{D9CA4B3F-8D75-4313-BB03-5B1D2D3C97FA}" dt="2018-04-23T20:52:51.287" v="589"/>
        <pc:sldMkLst>
          <pc:docMk/>
          <pc:sldMk cId="2604785203" sldId="310"/>
        </pc:sldMkLst>
        <pc:spChg chg="mod">
          <ac:chgData name="Tugrul Yatagan" userId="S::tugrul.yatagan@maximintegrated.com::e2a2e583-d3c6-4349-93f6-c8aa06ea7f75" providerId="AD" clId="Web-{D9CA4B3F-8D75-4313-BB03-5B1D2D3C97FA}" dt="2018-04-23T20:52:51.287" v="589"/>
          <ac:spMkLst>
            <pc:docMk/>
            <pc:sldMk cId="2604785203" sldId="310"/>
            <ac:spMk id="3" creationId="{E061F4B8-5B2C-4C0D-AA99-9BD890699EAD}"/>
          </ac:spMkLst>
        </pc:spChg>
        <pc:spChg chg="del">
          <ac:chgData name="Tugrul Yatagan" userId="S::tugrul.yatagan@maximintegrated.com::e2a2e583-d3c6-4349-93f6-c8aa06ea7f75" providerId="AD" clId="Web-{D9CA4B3F-8D75-4313-BB03-5B1D2D3C97FA}" dt="2018-04-23T20:51:44.690" v="458"/>
          <ac:spMkLst>
            <pc:docMk/>
            <pc:sldMk cId="2604785203" sldId="310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D9CA4B3F-8D75-4313-BB03-5B1D2D3C97FA}" dt="2018-04-23T20:51:43.487" v="457"/>
          <ac:spMkLst>
            <pc:docMk/>
            <pc:sldMk cId="2604785203" sldId="310"/>
            <ac:spMk id="7" creationId="{00000000-0000-0000-0000-000000000000}"/>
          </ac:spMkLst>
        </pc:spChg>
      </pc:sldChg>
    </pc:docChg>
  </pc:docChgLst>
  <pc:docChgLst>
    <pc:chgData name="Tugrul Yatagan" userId="S::tugrul.yatagan@maximintegrated.com::e2a2e583-d3c6-4349-93f6-c8aa06ea7f75" providerId="AD" clId="Web-{F01641C7-A0F0-486D-A214-75D35F442BDB}"/>
    <pc:docChg chg="addSld delSld modSld sldOrd modSection">
      <pc:chgData name="Tugrul Yatagan" userId="S::tugrul.yatagan@maximintegrated.com::e2a2e583-d3c6-4349-93f6-c8aa06ea7f75" providerId="AD" clId="Web-{F01641C7-A0F0-486D-A214-75D35F442BDB}" dt="2018-04-23T16:27:00.023" v="1008"/>
      <pc:docMkLst>
        <pc:docMk/>
      </pc:docMkLst>
      <pc:sldChg chg="modSp">
        <pc:chgData name="Tugrul Yatagan" userId="S::tugrul.yatagan@maximintegrated.com::e2a2e583-d3c6-4349-93f6-c8aa06ea7f75" providerId="AD" clId="Web-{F01641C7-A0F0-486D-A214-75D35F442BDB}" dt="2018-04-23T15:57:13.282" v="621"/>
        <pc:sldMkLst>
          <pc:docMk/>
          <pc:sldMk cId="3337920556" sldId="272"/>
        </pc:sldMkLst>
        <pc:spChg chg="mod">
          <ac:chgData name="Tugrul Yatagan" userId="S::tugrul.yatagan@maximintegrated.com::e2a2e583-d3c6-4349-93f6-c8aa06ea7f75" providerId="AD" clId="Web-{F01641C7-A0F0-486D-A214-75D35F442BDB}" dt="2018-04-23T15:56:46.595" v="613"/>
          <ac:spMkLst>
            <pc:docMk/>
            <pc:sldMk cId="3337920556" sldId="272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54:02.908" v="608"/>
          <ac:spMkLst>
            <pc:docMk/>
            <pc:sldMk cId="3337920556" sldId="272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57:13.282" v="621"/>
          <ac:spMkLst>
            <pc:docMk/>
            <pc:sldMk cId="3337920556" sldId="272"/>
            <ac:spMk id="7" creationId="{00000000-0000-0000-0000-000000000000}"/>
          </ac:spMkLst>
        </pc:spChg>
      </pc:sldChg>
      <pc:sldChg chg="modSp">
        <pc:chgData name="Tugrul Yatagan" userId="S::tugrul.yatagan@maximintegrated.com::e2a2e583-d3c6-4349-93f6-c8aa06ea7f75" providerId="AD" clId="Web-{F01641C7-A0F0-486D-A214-75D35F442BDB}" dt="2018-04-23T16:15:44.662" v="902"/>
        <pc:sldMkLst>
          <pc:docMk/>
          <pc:sldMk cId="3129879873" sldId="296"/>
        </pc:sldMkLst>
        <pc:spChg chg="mod">
          <ac:chgData name="Tugrul Yatagan" userId="S::tugrul.yatagan@maximintegrated.com::e2a2e583-d3c6-4349-93f6-c8aa06ea7f75" providerId="AD" clId="Web-{F01641C7-A0F0-486D-A214-75D35F442BDB}" dt="2018-04-23T16:15:44.662" v="902"/>
          <ac:spMkLst>
            <pc:docMk/>
            <pc:sldMk cId="3129879873" sldId="296"/>
            <ac:spMk id="5" creationId="{00000000-0000-0000-0000-000000000000}"/>
          </ac:spMkLst>
        </pc:spChg>
      </pc:sldChg>
      <pc:sldChg chg="del">
        <pc:chgData name="Tugrul Yatagan" userId="S::tugrul.yatagan@maximintegrated.com::e2a2e583-d3c6-4349-93f6-c8aa06ea7f75" providerId="AD" clId="Web-{F01641C7-A0F0-486D-A214-75D35F442BDB}" dt="2018-04-23T15:01:55.119" v="22"/>
        <pc:sldMkLst>
          <pc:docMk/>
          <pc:sldMk cId="3141795852" sldId="297"/>
        </pc:sldMkLst>
      </pc:sldChg>
      <pc:sldChg chg="modSp">
        <pc:chgData name="Tugrul Yatagan" userId="S::tugrul.yatagan@maximintegrated.com::e2a2e583-d3c6-4349-93f6-c8aa06ea7f75" providerId="AD" clId="Web-{F01641C7-A0F0-486D-A214-75D35F442BDB}" dt="2018-04-23T16:22:00.646" v="968"/>
        <pc:sldMkLst>
          <pc:docMk/>
          <pc:sldMk cId="4054541008" sldId="298"/>
        </pc:sldMkLst>
        <pc:spChg chg="mod">
          <ac:chgData name="Tugrul Yatagan" userId="S::tugrul.yatagan@maximintegrated.com::e2a2e583-d3c6-4349-93f6-c8aa06ea7f75" providerId="AD" clId="Web-{F01641C7-A0F0-486D-A214-75D35F442BDB}" dt="2018-04-23T15:20:07.033" v="222"/>
          <ac:spMkLst>
            <pc:docMk/>
            <pc:sldMk cId="4054541008" sldId="298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6:19:30.565" v="955"/>
          <ac:spMkLst>
            <pc:docMk/>
            <pc:sldMk cId="4054541008" sldId="298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6:15:50.005" v="906"/>
          <ac:spMkLst>
            <pc:docMk/>
            <pc:sldMk cId="4054541008" sldId="298"/>
            <ac:spMk id="7" creationId="{00000000-0000-0000-0000-000000000000}"/>
          </ac:spMkLst>
        </pc:spChg>
        <pc:graphicFrameChg chg="mod modGraphic">
          <ac:chgData name="Tugrul Yatagan" userId="S::tugrul.yatagan@maximintegrated.com::e2a2e583-d3c6-4349-93f6-c8aa06ea7f75" providerId="AD" clId="Web-{F01641C7-A0F0-486D-A214-75D35F442BDB}" dt="2018-04-23T16:22:00.646" v="968"/>
          <ac:graphicFrameMkLst>
            <pc:docMk/>
            <pc:sldMk cId="4054541008" sldId="298"/>
            <ac:graphicFrameMk id="9" creationId="{E087BC2A-0A20-4CCF-A35B-E191014EFC74}"/>
          </ac:graphicFrameMkLst>
        </pc:graphicFrameChg>
      </pc:sldChg>
      <pc:sldChg chg="addSp modSp">
        <pc:chgData name="Tugrul Yatagan" userId="S::tugrul.yatagan@maximintegrated.com::e2a2e583-d3c6-4349-93f6-c8aa06ea7f75" providerId="AD" clId="Web-{F01641C7-A0F0-486D-A214-75D35F442BDB}" dt="2018-04-23T16:27:00.023" v="1008"/>
        <pc:sldMkLst>
          <pc:docMk/>
          <pc:sldMk cId="3682958668" sldId="299"/>
        </pc:sldMkLst>
        <pc:spChg chg="mod">
          <ac:chgData name="Tugrul Yatagan" userId="S::tugrul.yatagan@maximintegrated.com::e2a2e583-d3c6-4349-93f6-c8aa06ea7f75" providerId="AD" clId="Web-{F01641C7-A0F0-486D-A214-75D35F442BDB}" dt="2018-04-23T16:12:51.772" v="809"/>
          <ac:spMkLst>
            <pc:docMk/>
            <pc:sldMk cId="3682958668" sldId="299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51:47.815" v="579"/>
          <ac:spMkLst>
            <pc:docMk/>
            <pc:sldMk cId="3682958668" sldId="299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6:12:58.991" v="812"/>
          <ac:spMkLst>
            <pc:docMk/>
            <pc:sldMk cId="3682958668" sldId="299"/>
            <ac:spMk id="7" creationId="{00000000-0000-0000-0000-000000000000}"/>
          </ac:spMkLst>
        </pc:spChg>
        <pc:spChg chg="add mod">
          <ac:chgData name="Tugrul Yatagan" userId="S::tugrul.yatagan@maximintegrated.com::e2a2e583-d3c6-4349-93f6-c8aa06ea7f75" providerId="AD" clId="Web-{F01641C7-A0F0-486D-A214-75D35F442BDB}" dt="2018-04-23T16:01:50.779" v="673"/>
          <ac:spMkLst>
            <pc:docMk/>
            <pc:sldMk cId="3682958668" sldId="299"/>
            <ac:spMk id="8" creationId="{DCCAEA2B-9012-49FE-91DF-243D9D65EB1E}"/>
          </ac:spMkLst>
        </pc:spChg>
        <pc:spChg chg="add mod">
          <ac:chgData name="Tugrul Yatagan" userId="S::tugrul.yatagan@maximintegrated.com::e2a2e583-d3c6-4349-93f6-c8aa06ea7f75" providerId="AD" clId="Web-{F01641C7-A0F0-486D-A214-75D35F442BDB}" dt="2018-04-23T16:26:00.394" v="989"/>
          <ac:spMkLst>
            <pc:docMk/>
            <pc:sldMk cId="3682958668" sldId="299"/>
            <ac:spMk id="12" creationId="{AC221246-F7D5-4BD1-AAE0-02F65FDA7D57}"/>
          </ac:spMkLst>
        </pc:spChg>
        <pc:graphicFrameChg chg="add mod modGraphic">
          <ac:chgData name="Tugrul Yatagan" userId="S::tugrul.yatagan@maximintegrated.com::e2a2e583-d3c6-4349-93f6-c8aa06ea7f75" providerId="AD" clId="Web-{F01641C7-A0F0-486D-A214-75D35F442BDB}" dt="2018-04-23T16:27:00.023" v="1008"/>
          <ac:graphicFrameMkLst>
            <pc:docMk/>
            <pc:sldMk cId="3682958668" sldId="299"/>
            <ac:graphicFrameMk id="9" creationId="{34BF3835-BB8B-4EC4-8C48-619A2B3DFC7E}"/>
          </ac:graphicFrameMkLst>
        </pc:graphicFrameChg>
        <pc:graphicFrameChg chg="mod modGraphic">
          <ac:chgData name="Tugrul Yatagan" userId="S::tugrul.yatagan@maximintegrated.com::e2a2e583-d3c6-4349-93f6-c8aa06ea7f75" providerId="AD" clId="Web-{F01641C7-A0F0-486D-A214-75D35F442BDB}" dt="2018-04-23T16:24:58.457" v="978"/>
          <ac:graphicFrameMkLst>
            <pc:docMk/>
            <pc:sldMk cId="3682958668" sldId="299"/>
            <ac:graphicFrameMk id="11" creationId="{6394C33C-0BBE-4430-8A35-44F15CEC7797}"/>
          </ac:graphicFrameMkLst>
        </pc:graphicFrameChg>
        <pc:graphicFrameChg chg="add mod modGraphic">
          <ac:chgData name="Tugrul Yatagan" userId="S::tugrul.yatagan@maximintegrated.com::e2a2e583-d3c6-4349-93f6-c8aa06ea7f75" providerId="AD" clId="Web-{F01641C7-A0F0-486D-A214-75D35F442BDB}" dt="2018-04-23T16:02:37.685" v="709"/>
          <ac:graphicFrameMkLst>
            <pc:docMk/>
            <pc:sldMk cId="3682958668" sldId="299"/>
            <ac:graphicFrameMk id="13" creationId="{59CA0B8C-8E41-4975-9116-8072FD984CDD}"/>
          </ac:graphicFrameMkLst>
        </pc:graphicFrameChg>
      </pc:sldChg>
      <pc:sldChg chg="addSp modSp add replId">
        <pc:chgData name="Tugrul Yatagan" userId="S::tugrul.yatagan@maximintegrated.com::e2a2e583-d3c6-4349-93f6-c8aa06ea7f75" providerId="AD" clId="Web-{F01641C7-A0F0-486D-A214-75D35F442BDB}" dt="2018-04-23T15:59:30.546" v="641"/>
        <pc:sldMkLst>
          <pc:docMk/>
          <pc:sldMk cId="1940311039" sldId="300"/>
        </pc:sldMkLst>
        <pc:spChg chg="mod">
          <ac:chgData name="Tugrul Yatagan" userId="S::tugrul.yatagan@maximintegrated.com::e2a2e583-d3c6-4349-93f6-c8aa06ea7f75" providerId="AD" clId="Web-{F01641C7-A0F0-486D-A214-75D35F442BDB}" dt="2018-04-23T15:20:15.611" v="229"/>
          <ac:spMkLst>
            <pc:docMk/>
            <pc:sldMk cId="1940311039" sldId="300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59:16.046" v="637"/>
          <ac:spMkLst>
            <pc:docMk/>
            <pc:sldMk cId="1940311039" sldId="300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57:28.469" v="625"/>
          <ac:spMkLst>
            <pc:docMk/>
            <pc:sldMk cId="1940311039" sldId="300"/>
            <ac:spMk id="7" creationId="{00000000-0000-0000-0000-000000000000}"/>
          </ac:spMkLst>
        </pc:spChg>
        <pc:picChg chg="add mod">
          <ac:chgData name="Tugrul Yatagan" userId="S::tugrul.yatagan@maximintegrated.com::e2a2e583-d3c6-4349-93f6-c8aa06ea7f75" providerId="AD" clId="Web-{F01641C7-A0F0-486D-A214-75D35F442BDB}" dt="2018-04-23T15:59:30.546" v="641"/>
          <ac:picMkLst>
            <pc:docMk/>
            <pc:sldMk cId="1940311039" sldId="300"/>
            <ac:picMk id="2" creationId="{3CBA21E7-41A1-4E38-985E-5C2447264519}"/>
          </ac:picMkLst>
        </pc:picChg>
      </pc:sldChg>
      <pc:sldChg chg="modSp add replId">
        <pc:chgData name="Tugrul Yatagan" userId="S::tugrul.yatagan@maximintegrated.com::e2a2e583-d3c6-4349-93f6-c8aa06ea7f75" providerId="AD" clId="Web-{F01641C7-A0F0-486D-A214-75D35F442BDB}" dt="2018-04-23T16:10:17.570" v="804"/>
        <pc:sldMkLst>
          <pc:docMk/>
          <pc:sldMk cId="2735467980" sldId="301"/>
        </pc:sldMkLst>
        <pc:spChg chg="mod">
          <ac:chgData name="Tugrul Yatagan" userId="S::tugrul.yatagan@maximintegrated.com::e2a2e583-d3c6-4349-93f6-c8aa06ea7f75" providerId="AD" clId="Web-{F01641C7-A0F0-486D-A214-75D35F442BDB}" dt="2018-04-23T15:20:13.049" v="225"/>
          <ac:spMkLst>
            <pc:docMk/>
            <pc:sldMk cId="2735467980" sldId="301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6:10:17.570" v="804"/>
          <ac:spMkLst>
            <pc:docMk/>
            <pc:sldMk cId="2735467980" sldId="301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5:16:39.207" v="200"/>
          <ac:spMkLst>
            <pc:docMk/>
            <pc:sldMk cId="2735467980" sldId="301"/>
            <ac:spMk id="7" creationId="{00000000-0000-0000-0000-000000000000}"/>
          </ac:spMkLst>
        </pc:spChg>
      </pc:sldChg>
      <pc:sldChg chg="modSp add ord replId">
        <pc:chgData name="Tugrul Yatagan" userId="S::tugrul.yatagan@maximintegrated.com::e2a2e583-d3c6-4349-93f6-c8aa06ea7f75" providerId="AD" clId="Web-{F01641C7-A0F0-486D-A214-75D35F442BDB}" dt="2018-04-23T16:14:46.678" v="861"/>
        <pc:sldMkLst>
          <pc:docMk/>
          <pc:sldMk cId="3096958566" sldId="302"/>
        </pc:sldMkLst>
        <pc:spChg chg="mod">
          <ac:chgData name="Tugrul Yatagan" userId="S::tugrul.yatagan@maximintegrated.com::e2a2e583-d3c6-4349-93f6-c8aa06ea7f75" providerId="AD" clId="Web-{F01641C7-A0F0-486D-A214-75D35F442BDB}" dt="2018-04-23T16:14:46.678" v="861"/>
          <ac:spMkLst>
            <pc:docMk/>
            <pc:sldMk cId="3096958566" sldId="302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F01641C7-A0F0-486D-A214-75D35F442BDB}" dt="2018-04-23T16:14:43.273" v="859"/>
          <ac:spMkLst>
            <pc:docMk/>
            <pc:sldMk cId="3096958566" sldId="302"/>
            <ac:spMk id="7" creationId="{00000000-0000-0000-0000-000000000000}"/>
          </ac:spMkLst>
        </pc:spChg>
      </pc:sldChg>
    </pc:docChg>
  </pc:docChgLst>
  <pc:docChgLst>
    <pc:chgData name="Tugrul Yatagan" userId="S::tugrul.yatagan@maximintegrated.com::e2a2e583-d3c6-4349-93f6-c8aa06ea7f75" providerId="AD" clId="Web-{DA3D8B6F-4FB1-4A2F-B90A-C0939B9F8E35}"/>
    <pc:docChg chg="addSld delSld modSld sldOrd modSection">
      <pc:chgData name="Tugrul Yatagan" userId="S::tugrul.yatagan@maximintegrated.com::e2a2e583-d3c6-4349-93f6-c8aa06ea7f75" providerId="AD" clId="Web-{DA3D8B6F-4FB1-4A2F-B90A-C0939B9F8E35}" dt="2018-04-23T13:26:06.727" v="1169"/>
      <pc:docMkLst>
        <pc:docMk/>
      </pc:docMkLst>
      <pc:sldChg chg="modSp">
        <pc:chgData name="Tugrul Yatagan" userId="S::tugrul.yatagan@maximintegrated.com::e2a2e583-d3c6-4349-93f6-c8aa06ea7f75" providerId="AD" clId="Web-{DA3D8B6F-4FB1-4A2F-B90A-C0939B9F8E35}" dt="2018-04-23T10:03:29.139" v="25"/>
        <pc:sldMkLst>
          <pc:docMk/>
          <pc:sldMk cId="803578307" sldId="256"/>
        </pc:sldMkLst>
        <pc:spChg chg="mod">
          <ac:chgData name="Tugrul Yatagan" userId="S::tugrul.yatagan@maximintegrated.com::e2a2e583-d3c6-4349-93f6-c8aa06ea7f75" providerId="AD" clId="Web-{DA3D8B6F-4FB1-4A2F-B90A-C0939B9F8E35}" dt="2018-04-23T10:03:29.139" v="25"/>
          <ac:spMkLst>
            <pc:docMk/>
            <pc:sldMk cId="803578307" sldId="256"/>
            <ac:spMk id="4" creationId="{00000000-0000-0000-0000-000000000000}"/>
          </ac:spMkLst>
        </pc:spChg>
      </pc:sldChg>
      <pc:sldChg chg="delSp modSp">
        <pc:chgData name="Tugrul Yatagan" userId="S::tugrul.yatagan@maximintegrated.com::e2a2e583-d3c6-4349-93f6-c8aa06ea7f75" providerId="AD" clId="Web-{DA3D8B6F-4FB1-4A2F-B90A-C0939B9F8E35}" dt="2018-04-23T10:44:44.371" v="184"/>
        <pc:sldMkLst>
          <pc:docMk/>
          <pc:sldMk cId="3337920556" sldId="272"/>
        </pc:sldMkLst>
        <pc:spChg chg="mod">
          <ac:chgData name="Tugrul Yatagan" userId="S::tugrul.yatagan@maximintegrated.com::e2a2e583-d3c6-4349-93f6-c8aa06ea7f75" providerId="AD" clId="Web-{DA3D8B6F-4FB1-4A2F-B90A-C0939B9F8E35}" dt="2018-04-23T10:39:47.028" v="68"/>
          <ac:spMkLst>
            <pc:docMk/>
            <pc:sldMk cId="3337920556" sldId="272"/>
            <ac:spMk id="4" creationId="{42B62FBB-D76F-4D6C-86E2-4F93FD28F5C3}"/>
          </ac:spMkLst>
        </pc:spChg>
        <pc:spChg chg="mod">
          <ac:chgData name="Tugrul Yatagan" userId="S::tugrul.yatagan@maximintegrated.com::e2a2e583-d3c6-4349-93f6-c8aa06ea7f75" providerId="AD" clId="Web-{DA3D8B6F-4FB1-4A2F-B90A-C0939B9F8E35}" dt="2018-04-23T10:44:44.371" v="184"/>
          <ac:spMkLst>
            <pc:docMk/>
            <pc:sldMk cId="3337920556" sldId="272"/>
            <ac:spMk id="5" creationId="{CFC500E2-26C5-403B-A735-BDD76FCDC9F4}"/>
          </ac:spMkLst>
        </pc:spChg>
        <pc:spChg chg="mod">
          <ac:chgData name="Tugrul Yatagan" userId="S::tugrul.yatagan@maximintegrated.com::e2a2e583-d3c6-4349-93f6-c8aa06ea7f75" providerId="AD" clId="Web-{DA3D8B6F-4FB1-4A2F-B90A-C0939B9F8E35}" dt="2018-04-23T10:39:38.372" v="67"/>
          <ac:spMkLst>
            <pc:docMk/>
            <pc:sldMk cId="3337920556" sldId="272"/>
            <ac:spMk id="7" creationId="{00000000-0000-0000-0000-000000000000}"/>
          </ac:spMkLst>
        </pc:spChg>
        <pc:picChg chg="del">
          <ac:chgData name="Tugrul Yatagan" userId="S::tugrul.yatagan@maximintegrated.com::e2a2e583-d3c6-4349-93f6-c8aa06ea7f75" providerId="AD" clId="Web-{DA3D8B6F-4FB1-4A2F-B90A-C0939B9F8E35}" dt="2018-04-23T10:37:22.872" v="32"/>
          <ac:picMkLst>
            <pc:docMk/>
            <pc:sldMk cId="3337920556" sldId="272"/>
            <ac:picMk id="2" creationId="{CBD6A824-3533-4ED0-8F9F-73E146746ED3}"/>
          </ac:picMkLst>
        </pc:picChg>
      </pc:sldChg>
      <pc:sldChg chg="add ord">
        <pc:chgData name="Tugrul Yatagan" userId="S::tugrul.yatagan@maximintegrated.com::e2a2e583-d3c6-4349-93f6-c8aa06ea7f75" providerId="AD" clId="Web-{DA3D8B6F-4FB1-4A2F-B90A-C0939B9F8E35}" dt="2018-04-23T10:04:18.985" v="31"/>
        <pc:sldMkLst>
          <pc:docMk/>
          <pc:sldMk cId="3129879873" sldId="296"/>
        </pc:sldMkLst>
      </pc:sldChg>
      <pc:sldChg chg="del">
        <pc:chgData name="Tugrul Yatagan" userId="S::tugrul.yatagan@maximintegrated.com::e2a2e583-d3c6-4349-93f6-c8aa06ea7f75" providerId="AD" clId="Web-{DA3D8B6F-4FB1-4A2F-B90A-C0939B9F8E35}" dt="2018-04-23T10:04:14.376" v="28"/>
        <pc:sldMkLst>
          <pc:docMk/>
          <pc:sldMk cId="4271252431" sldId="296"/>
        </pc:sldMkLst>
      </pc:sldChg>
      <pc:sldChg chg="del">
        <pc:chgData name="Tugrul Yatagan" userId="S::tugrul.yatagan@maximintegrated.com::e2a2e583-d3c6-4349-93f6-c8aa06ea7f75" providerId="AD" clId="Web-{DA3D8B6F-4FB1-4A2F-B90A-C0939B9F8E35}" dt="2018-04-23T10:04:15.032" v="29"/>
        <pc:sldMkLst>
          <pc:docMk/>
          <pc:sldMk cId="2206142567" sldId="297"/>
        </pc:sldMkLst>
      </pc:sldChg>
      <pc:sldChg chg="modSp add replId">
        <pc:chgData name="Tugrul Yatagan" userId="S::tugrul.yatagan@maximintegrated.com::e2a2e583-d3c6-4349-93f6-c8aa06ea7f75" providerId="AD" clId="Web-{DA3D8B6F-4FB1-4A2F-B90A-C0939B9F8E35}" dt="2018-04-23T10:52:04.730" v="287"/>
        <pc:sldMkLst>
          <pc:docMk/>
          <pc:sldMk cId="3141795852" sldId="297"/>
        </pc:sldMkLst>
        <pc:spChg chg="mod">
          <ac:chgData name="Tugrul Yatagan" userId="S::tugrul.yatagan@maximintegrated.com::e2a2e583-d3c6-4349-93f6-c8aa06ea7f75" providerId="AD" clId="Web-{DA3D8B6F-4FB1-4A2F-B90A-C0939B9F8E35}" dt="2018-04-23T10:52:04.730" v="287"/>
          <ac:spMkLst>
            <pc:docMk/>
            <pc:sldMk cId="3141795852" sldId="297"/>
            <ac:spMk id="5" creationId="{CFC500E2-26C5-403B-A735-BDD76FCDC9F4}"/>
          </ac:spMkLst>
        </pc:spChg>
      </pc:sldChg>
      <pc:sldChg chg="addSp delSp modSp add replId">
        <pc:chgData name="Tugrul Yatagan" userId="S::tugrul.yatagan@maximintegrated.com::e2a2e583-d3c6-4349-93f6-c8aa06ea7f75" providerId="AD" clId="Web-{DA3D8B6F-4FB1-4A2F-B90A-C0939B9F8E35}" dt="2018-04-23T13:09:06.709" v="1140"/>
        <pc:sldMkLst>
          <pc:docMk/>
          <pc:sldMk cId="4054541008" sldId="298"/>
        </pc:sldMkLst>
        <pc:spChg chg="mod">
          <ac:chgData name="Tugrul Yatagan" userId="S::tugrul.yatagan@maximintegrated.com::e2a2e583-d3c6-4349-93f6-c8aa06ea7f75" providerId="AD" clId="Web-{DA3D8B6F-4FB1-4A2F-B90A-C0939B9F8E35}" dt="2018-04-23T12:39:45.638" v="934"/>
          <ac:spMkLst>
            <pc:docMk/>
            <pc:sldMk cId="4054541008" sldId="298"/>
            <ac:spMk id="5" creationId="{CFC500E2-26C5-403B-A735-BDD76FCDC9F4}"/>
          </ac:spMkLst>
        </pc:spChg>
        <pc:graphicFrameChg chg="add del">
          <ac:chgData name="Tugrul Yatagan" userId="S::tugrul.yatagan@maximintegrated.com::e2a2e583-d3c6-4349-93f6-c8aa06ea7f75" providerId="AD" clId="Web-{DA3D8B6F-4FB1-4A2F-B90A-C0939B9F8E35}" dt="2018-04-23T12:11:21.674" v="561"/>
          <ac:graphicFrameMkLst>
            <pc:docMk/>
            <pc:sldMk cId="4054541008" sldId="298"/>
            <ac:graphicFrameMk id="2" creationId="{73462471-BC9F-4AA8-A00E-4071E7A3B409}"/>
          </ac:graphicFrameMkLst>
        </pc:graphicFrameChg>
        <pc:graphicFrameChg chg="add del">
          <ac:chgData name="Tugrul Yatagan" userId="S::tugrul.yatagan@maximintegrated.com::e2a2e583-d3c6-4349-93f6-c8aa06ea7f75" providerId="AD" clId="Web-{DA3D8B6F-4FB1-4A2F-B90A-C0939B9F8E35}" dt="2018-04-23T12:11:15.658" v="552"/>
          <ac:graphicFrameMkLst>
            <pc:docMk/>
            <pc:sldMk cId="4054541008" sldId="298"/>
            <ac:graphicFrameMk id="6" creationId="{74BD1AE6-C159-4BDD-8675-5D4F4C13EFD2}"/>
          </ac:graphicFrameMkLst>
        </pc:graphicFrameChg>
        <pc:graphicFrameChg chg="add mod modGraphic">
          <ac:chgData name="Tugrul Yatagan" userId="S::tugrul.yatagan@maximintegrated.com::e2a2e583-d3c6-4349-93f6-c8aa06ea7f75" providerId="AD" clId="Web-{DA3D8B6F-4FB1-4A2F-B90A-C0939B9F8E35}" dt="2018-04-23T13:09:06.709" v="1140"/>
          <ac:graphicFrameMkLst>
            <pc:docMk/>
            <pc:sldMk cId="4054541008" sldId="298"/>
            <ac:graphicFrameMk id="9" creationId="{E087BC2A-0A20-4CCF-A35B-E191014EFC74}"/>
          </ac:graphicFrameMkLst>
        </pc:graphicFrameChg>
      </pc:sldChg>
      <pc:sldChg chg="addSp delSp modSp add replId">
        <pc:chgData name="Tugrul Yatagan" userId="S::tugrul.yatagan@maximintegrated.com::e2a2e583-d3c6-4349-93f6-c8aa06ea7f75" providerId="AD" clId="Web-{DA3D8B6F-4FB1-4A2F-B90A-C0939B9F8E35}" dt="2018-04-23T13:26:05.758" v="1167"/>
        <pc:sldMkLst>
          <pc:docMk/>
          <pc:sldMk cId="3682958668" sldId="299"/>
        </pc:sldMkLst>
        <pc:spChg chg="mod">
          <ac:chgData name="Tugrul Yatagan" userId="S::tugrul.yatagan@maximintegrated.com::e2a2e583-d3c6-4349-93f6-c8aa06ea7f75" providerId="AD" clId="Web-{DA3D8B6F-4FB1-4A2F-B90A-C0939B9F8E35}" dt="2018-04-23T13:26:05.758" v="1167"/>
          <ac:spMkLst>
            <pc:docMk/>
            <pc:sldMk cId="3682958668" sldId="299"/>
            <ac:spMk id="5" creationId="{CFC500E2-26C5-403B-A735-BDD76FCDC9F4}"/>
          </ac:spMkLst>
        </pc:spChg>
        <pc:graphicFrameChg chg="add del mod modGraphic">
          <ac:chgData name="Tugrul Yatagan" userId="S::tugrul.yatagan@maximintegrated.com::e2a2e583-d3c6-4349-93f6-c8aa06ea7f75" providerId="AD" clId="Web-{DA3D8B6F-4FB1-4A2F-B90A-C0939B9F8E35}" dt="2018-04-23T13:19:28.873" v="1141"/>
          <ac:graphicFrameMkLst>
            <pc:docMk/>
            <pc:sldMk cId="3682958668" sldId="299"/>
            <ac:graphicFrameMk id="2" creationId="{4B1D58E8-3350-44A8-8CE2-DDED6A3E4DD9}"/>
          </ac:graphicFrameMkLst>
        </pc:graphicFrameChg>
        <pc:graphicFrameChg chg="del mod modGraphic">
          <ac:chgData name="Tugrul Yatagan" userId="S::tugrul.yatagan@maximintegrated.com::e2a2e583-d3c6-4349-93f6-c8aa06ea7f75" providerId="AD" clId="Web-{DA3D8B6F-4FB1-4A2F-B90A-C0939B9F8E35}" dt="2018-04-23T12:29:19.489" v="653"/>
          <ac:graphicFrameMkLst>
            <pc:docMk/>
            <pc:sldMk cId="3682958668" sldId="299"/>
            <ac:graphicFrameMk id="9" creationId="{E087BC2A-0A20-4CCF-A35B-E191014EFC74}"/>
          </ac:graphicFrameMkLst>
        </pc:graphicFrameChg>
        <pc:graphicFrameChg chg="add mod modGraphic">
          <ac:chgData name="Tugrul Yatagan" userId="S::tugrul.yatagan@maximintegrated.com::e2a2e583-d3c6-4349-93f6-c8aa06ea7f75" providerId="AD" clId="Web-{DA3D8B6F-4FB1-4A2F-B90A-C0939B9F8E35}" dt="2018-04-23T13:19:52.622" v="1162"/>
          <ac:graphicFrameMkLst>
            <pc:docMk/>
            <pc:sldMk cId="3682958668" sldId="299"/>
            <ac:graphicFrameMk id="11" creationId="{6394C33C-0BBE-4430-8A35-44F15CEC779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BECA-83B9-4EC9-A65D-45E0FFB4016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CBC-5DEB-4D14-A737-97487FC7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21" name="Rounded Rectangle 20"/>
          <p:cNvSpPr/>
          <p:nvPr/>
        </p:nvSpPr>
        <p:spPr>
          <a:xfrm>
            <a:off x="2584510" y="2151872"/>
            <a:ext cx="7030895" cy="1802581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4720440" y="5541363"/>
            <a:ext cx="2743200" cy="365125"/>
          </a:xfrm>
        </p:spPr>
        <p:txBody>
          <a:bodyPr/>
          <a:lstStyle>
            <a:lvl1pPr algn="ctr">
              <a:defRPr sz="1600">
                <a:solidFill>
                  <a:srgbClr val="00386B"/>
                </a:solidFill>
                <a:latin typeface="Bookman Old Style" panose="02050604050505020204" pitchFamily="18" charset="0"/>
              </a:defRPr>
            </a:lvl1pPr>
          </a:lstStyle>
          <a:p>
            <a:fld id="{4B195AAE-B84A-4D05-8D6B-13807B8A3C83}" type="datetime1">
              <a:rPr lang="en-US" smtClean="0"/>
              <a:t>4/24/2018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2222614" cy="2363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5750" y="2212129"/>
            <a:ext cx="6503349" cy="17423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Presentation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9696" y="4523261"/>
            <a:ext cx="9118363" cy="53671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Author Name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WO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6656336"/>
            <a:ext cx="6709906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959" y="6587478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</p:spTree>
    <p:extLst>
      <p:ext uri="{BB962C8B-B14F-4D97-AF65-F5344CB8AC3E}">
        <p14:creationId xmlns:p14="http://schemas.microsoft.com/office/powerpoint/2010/main" val="184219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W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63686" y="6656336"/>
            <a:ext cx="6699020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0895" y="60283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133" y="57812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959" y="6568310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5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9" name="Rectangle 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1894562" cy="201439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6369" y="4301940"/>
            <a:ext cx="7290460" cy="1288871"/>
          </a:xfrm>
          <a:prstGeom prst="roundRect">
            <a:avLst/>
          </a:prstGeom>
          <a:solidFill>
            <a:schemeClr val="accent2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Questions, Comments </a:t>
            </a:r>
            <a:r>
              <a:rPr lang="en-US" sz="2800">
                <a:latin typeface="Bookman Old Style" panose="02050604050505020204" pitchFamily="18" charset="0"/>
              </a:rPr>
              <a:t>?</a:t>
            </a:r>
            <a:r>
              <a:rPr lang="en-US" sz="2400" baseline="0">
                <a:latin typeface="Bookman Old Style" panose="02050604050505020204" pitchFamily="18" charset="0"/>
              </a:rPr>
              <a:t>?</a:t>
            </a:r>
            <a:r>
              <a:rPr lang="en-US" sz="2000" baseline="0">
                <a:latin typeface="Bookman Old Style" panose="02050604050505020204" pitchFamily="18" charset="0"/>
              </a:rPr>
              <a:t>?</a:t>
            </a:r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13122" y="2002512"/>
            <a:ext cx="6537591" cy="1448259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Thanks for your attention…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2CAC-6B0E-4DC4-BCC1-679E9A742449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&#8203;" TargetMode="External"/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release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9a6dVbOds4" TargetMode="External"/><Relationship Id="rId2" Type="http://schemas.openxmlformats.org/officeDocument/2006/relationships/hyperlink" Target="https://www.nsnam.org/wiki/NetAnim_3.108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users.jyu.fi/~arjuvi/opetus/tiea322/2015/Lecture2_Petrov.pdf" TargetMode="External"/><Relationship Id="rId3" Type="http://schemas.openxmlformats.org/officeDocument/2006/relationships/hyperlink" Target="https://www.nsnam.org/overview/key-technologies/" TargetMode="External"/><Relationship Id="rId7" Type="http://schemas.openxmlformats.org/officeDocument/2006/relationships/hyperlink" Target="https://www.nsnam.org/wiki/NetAnim_3.108" TargetMode="External"/><Relationship Id="rId12" Type="http://schemas.openxmlformats.org/officeDocument/2006/relationships/hyperlink" Target="http://personal.ee.surrey.ac.uk/Personal/K.Katsaros/media/NS-3-Presentation-2013.pdf" TargetMode="External"/><Relationship Id="rId2" Type="http://schemas.openxmlformats.org/officeDocument/2006/relationships/hyperlink" Target="https://www.nsnam.org/documenta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snam.org/docs/manual/html/logging.html" TargetMode="External"/><Relationship Id="rId11" Type="http://schemas.openxmlformats.org/officeDocument/2006/relationships/hyperlink" Target="http://personal.ee.surrey.ac.uk/Personal/K.Katsaros/ns-3-workshop-part1.html" TargetMode="External"/><Relationship Id="rId5" Type="http://schemas.openxmlformats.org/officeDocument/2006/relationships/hyperlink" Target="https://www.nsnam.org/docs/tutorial/html/getting-started.html" TargetMode="External"/><Relationship Id="rId10" Type="http://schemas.openxmlformats.org/officeDocument/2006/relationships/hyperlink" Target="https://www.cpe.ku.ac.th/~anan/myhomepage/wp-content/uploads/2013/06/2013-ns3-part1-introduction.pdf" TargetMode="External"/><Relationship Id="rId4" Type="http://schemas.openxmlformats.org/officeDocument/2006/relationships/hyperlink" Target="https://www.nsnam.org/wiki/Installation" TargetMode="External"/><Relationship Id="rId9" Type="http://schemas.openxmlformats.org/officeDocument/2006/relationships/hyperlink" Target="http://www.uio.no/studier/emner/matnat/ifi/INF5090/v11/undervisningsmateriale/INF5090-NS-3-Tutorial-2011-Oslo-slide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cs/doxygen/index.html" TargetMode="External"/><Relationship Id="rId2" Type="http://schemas.openxmlformats.org/officeDocument/2006/relationships/hyperlink" Target="https://www.nsnam.org/documentatio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snam.org/wiki/Installation" TargetMode="External"/><Relationship Id="rId4" Type="http://schemas.openxmlformats.org/officeDocument/2006/relationships/hyperlink" Target="https://www.nsnam.org/docs/tutorial/singlehtml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17273" y="6018546"/>
            <a:ext cx="2743200" cy="365125"/>
          </a:xfrm>
        </p:spPr>
        <p:txBody>
          <a:bodyPr/>
          <a:lstStyle/>
          <a:p>
            <a:r>
              <a:rPr lang="en-US" dirty="0"/>
              <a:t>April</a:t>
            </a:r>
            <a:r>
              <a:rPr lang="tr-TR" dirty="0"/>
              <a:t> </a:t>
            </a:r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  <p:extLst/>
          </p:nvPr>
        </p:nvSpPr>
        <p:spPr>
          <a:xfrm>
            <a:off x="2719777" y="2160371"/>
            <a:ext cx="6738197" cy="1742324"/>
          </a:xfrm>
        </p:spPr>
        <p:txBody>
          <a:bodyPr>
            <a:norm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90C226"/>
              </a:buClr>
              <a:buSzPct val="80000"/>
            </a:pPr>
            <a:r>
              <a:rPr lang="en-US" sz="2300" dirty="0"/>
              <a:t>ns-3 Network Simulator</a:t>
            </a:r>
          </a:p>
        </p:txBody>
      </p:sp>
      <p:sp>
        <p:nvSpPr>
          <p:cNvPr id="7" name="Text Placeholder 4"/>
          <p:cNvSpPr txBox="1">
            <a:spLocks/>
          </p:cNvSpPr>
          <p:nvPr>
            <p:extLst/>
          </p:nvPr>
        </p:nvSpPr>
        <p:spPr>
          <a:xfrm>
            <a:off x="1434958" y="4158159"/>
            <a:ext cx="9118363" cy="8572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5AE0E-0795-4C62-A62A-A91B26175325}"/>
              </a:ext>
            </a:extLst>
          </p:cNvPr>
          <p:cNvSpPr>
            <a:spLocks noGrp="1"/>
          </p:cNvSpPr>
          <p:nvPr>
            <p:ph type="body" sz="quarter" idx="12"/>
            <p:extLst/>
          </p:nvPr>
        </p:nvSpPr>
        <p:spPr>
          <a:xfrm>
            <a:off x="1529691" y="5015451"/>
            <a:ext cx="9118363" cy="857292"/>
          </a:xfrm>
        </p:spPr>
        <p:txBody>
          <a:bodyPr>
            <a:noAutofit/>
          </a:bodyPr>
          <a:lstStyle/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 err="1">
                <a:solidFill>
                  <a:srgbClr val="2C3C43"/>
                </a:solidFill>
              </a:rPr>
              <a:t>Tugrul</a:t>
            </a:r>
            <a:r>
              <a:rPr lang="tr-TR" sz="1400" dirty="0">
                <a:solidFill>
                  <a:srgbClr val="2C3C43"/>
                </a:solidFill>
              </a:rPr>
              <a:t> </a:t>
            </a:r>
            <a:r>
              <a:rPr lang="tr-TR" sz="1400" dirty="0" err="1">
                <a:solidFill>
                  <a:srgbClr val="2C3C43"/>
                </a:solidFill>
              </a:rPr>
              <a:t>Yatagan</a:t>
            </a:r>
            <a:endParaRPr lang="en-US" sz="1400" dirty="0" err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100" dirty="0">
                <a:solidFill>
                  <a:srgbClr val="2C3C43"/>
                </a:solidFill>
              </a:rPr>
              <a:t>yatagan@itu.edu.tr</a:t>
            </a:r>
          </a:p>
        </p:txBody>
      </p:sp>
    </p:spTree>
    <p:extLst>
      <p:ext uri="{BB962C8B-B14F-4D97-AF65-F5344CB8AC3E}">
        <p14:creationId xmlns:p14="http://schemas.microsoft.com/office/powerpoint/2010/main" val="8035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Development Environment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Ubuntu 16.04 is suggested;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2"/>
              </a:rPr>
              <a:t>https://www.ubuntu.com/download/desktop</a:t>
            </a:r>
          </a:p>
          <a:p>
            <a:pPr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Virtualbox</a:t>
            </a:r>
            <a:r>
              <a:rPr lang="en-US" dirty="0">
                <a:cs typeface="Calibri"/>
              </a:rPr>
              <a:t> is suggested if Linux installation is not possible;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3"/>
              </a:rPr>
              <a:t>https://www.virtualbox.org/wiki/Downloads</a:t>
            </a:r>
          </a:p>
          <a:p>
            <a:pPr lvl="2" indent="-285750">
              <a:buFont typeface="Arial"/>
              <a:buChar char="•"/>
            </a:pPr>
            <a:r>
              <a:rPr lang="en-US">
                <a:cs typeface="Calibri"/>
              </a:rPr>
              <a:t>At least 2 GB memory.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At least 20 GB hard drive.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At least 2 CPUs.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After successfully obtaining environment, install following libraries and tools on Ubuntu machine;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E087BC2A-0A20-4CCF-A35B-E191014E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64751"/>
              </p:ext>
            </p:extLst>
          </p:nvPr>
        </p:nvGraphicFramePr>
        <p:xfrm>
          <a:off x="691815" y="3769894"/>
          <a:ext cx="10834722" cy="213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4722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2136798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apt-get update</a:t>
                      </a: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apt-get upgrade -y</a:t>
                      </a: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sudo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apt-get install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gcc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g++ python python-dev qt5-default python-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pygraphviz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python-kiwi python-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pygoocanvas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libgoocanvas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-dev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ipython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openmpi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-bin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openmpi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-common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openmpi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-doc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libopenmpi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-dev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autoconf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cvs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bzr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unrar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gdb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valgrind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uncrustify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python-sphinx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flex bison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libfl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-dev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tcpdump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sqlite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sqlite3 libsqlite3-dev libxml2 libxml2-dev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doxygen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graphviz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imagemagick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texlive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texlive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-extra-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utils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texlive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-latex-extra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texlive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-font-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utils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texlive-lang-portuguese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dvipng</a:t>
                      </a:r>
                      <a:endParaRPr lang="en-US" dirty="0" err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361D6DA-E157-4620-A92C-F2D64C91AF54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chemeClr val="bg1"/>
                </a:solidFill>
                <a:cs typeface="Calibri"/>
              </a:rPr>
              <a:t>https://</a:t>
            </a:r>
            <a:r>
              <a:rPr lang="tr-TR" sz="700" dirty="0">
                <a:solidFill>
                  <a:srgbClr val="FFFFFF"/>
                </a:solidFill>
                <a:cs typeface="Calibri"/>
              </a:rPr>
              <a:t>www.nsnam.org/wiki/Installation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D3BDC-00AE-48E6-A225-AD55A50EB61A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E98AA-6B66-4350-BCF9-5D421F1FA1D4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Build</a:t>
            </a:r>
            <a:endParaRPr lang="en-US" b="1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545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Build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Download and extract latest ns-</a:t>
            </a:r>
            <a:r>
              <a:rPr lang="en-US" dirty="0" err="1">
                <a:cs typeface="Calibri"/>
              </a:rPr>
              <a:t>allinone</a:t>
            </a:r>
            <a:r>
              <a:rPr lang="en-US" dirty="0">
                <a:cs typeface="Calibri"/>
              </a:rPr>
              <a:t> release </a:t>
            </a:r>
            <a:r>
              <a:rPr lang="en-US" dirty="0" err="1">
                <a:cs typeface="Calibri"/>
              </a:rPr>
              <a:t>tarball</a:t>
            </a:r>
            <a:r>
              <a:rPr lang="en-US" dirty="0">
                <a:cs typeface="Calibri"/>
              </a:rPr>
              <a:t>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2"/>
              </a:rPr>
              <a:t>https://www.nsnam.org/release/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Build ns-3;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94C33C-0BBE-4430-8A35-44F15CEC77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2421" y="2456447"/>
          <a:ext cx="10317077" cy="781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077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781078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cd ns-allinone-3.*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./build.py --enable-examples --enable-tests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CAEA2B-9012-49FE-91DF-243D9D65EB1E}"/>
              </a:ext>
            </a:extLst>
          </p:cNvPr>
          <p:cNvSpPr txBox="1"/>
          <p:nvPr/>
        </p:nvSpPr>
        <p:spPr>
          <a:xfrm>
            <a:off x="192503" y="3350794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Build ns-3 application;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F3835-BB8B-4EC4-8C48-619A2B3DFC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2394" y="3719763"/>
          <a:ext cx="10327153" cy="674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7153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674379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cd ns-* 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221246-F7D5-4BD1-AAE0-02F65FDA7D57}"/>
              </a:ext>
            </a:extLst>
          </p:cNvPr>
          <p:cNvSpPr txBox="1"/>
          <p:nvPr/>
        </p:nvSpPr>
        <p:spPr>
          <a:xfrm>
            <a:off x="192503" y="4463714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Test ns-3; (optional)</a:t>
            </a:r>
            <a:endParaRPr lang="en-US">
              <a:cs typeface="Calibr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9CA0B8C-8E41-4975-9116-8072FD984C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2394" y="4832684"/>
          <a:ext cx="10327153" cy="41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7153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412848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./test.py -c 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77D92B8-8A8B-4AB0-B8CF-B1A9552448B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chemeClr val="bg1"/>
                </a:solidFill>
                <a:cs typeface="Calibri"/>
              </a:rPr>
              <a:t>https://www.nsnam.org/docs/tutorial/html/getting-started.html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8704B-0115-4D5B-AA2D-66E9F632E4AE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F1664-401A-4F85-835C-5C3BE18ADD71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Build</a:t>
            </a:r>
            <a:endParaRPr lang="en-US" b="1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1763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Run Example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B7D38-1072-400F-AF74-91849EC41FF5}"/>
              </a:ext>
            </a:extLst>
          </p:cNvPr>
          <p:cNvSpPr txBox="1"/>
          <p:nvPr/>
        </p:nvSpPr>
        <p:spPr>
          <a:xfrm>
            <a:off x="362950" y="1526005"/>
            <a:ext cx="112655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There are several examples under examples folder. To run an example, copy it to scratch folder.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FAAA77-FD40-4D47-9287-7997CD0A1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58761"/>
              </p:ext>
            </p:extLst>
          </p:nvPr>
        </p:nvGraphicFramePr>
        <p:xfrm>
          <a:off x="912394" y="1884947"/>
          <a:ext cx="1032715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7153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729742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examples/tutorial/first.cc scratch/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--run scratch/first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examples/tutorial/second.cc scratch/</a:t>
                      </a: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--run scratch/second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examples/traffic-control/traffic-control.cc scratch/</a:t>
                      </a: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--run scratch/traffic-control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8A88D4-33A0-4360-8280-6D3E2CC54C4E}"/>
              </a:ext>
            </a:extLst>
          </p:cNvPr>
          <p:cNvSpPr txBox="1"/>
          <p:nvPr/>
        </p:nvSpPr>
        <p:spPr>
          <a:xfrm>
            <a:off x="362950" y="4222351"/>
            <a:ext cx="1126556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To enable log messages: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>
                <a:cs typeface="Calibri"/>
              </a:rPr>
              <a:t>NS_LOG="&lt;log-component&gt;=&lt;option&gt;|&lt;option&gt;...:&lt;log-component&gt;..."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A17789-1307-4637-9958-D8DA8AE95F1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chemeClr val="bg1"/>
                </a:solidFill>
                <a:cs typeface="Calibri"/>
              </a:rPr>
              <a:t>https</a:t>
            </a:r>
            <a:r>
              <a:rPr lang="tr-TR" sz="700" dirty="0">
                <a:solidFill>
                  <a:srgbClr val="FFFFFF"/>
                </a:solidFill>
                <a:cs typeface="Calibri"/>
              </a:rPr>
              <a:t>://www.nsnam.org/docs/manual/html/logging.html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7296B0-E3A1-494E-8205-5EC925E17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95247"/>
              </p:ext>
            </p:extLst>
          </p:nvPr>
        </p:nvGraphicFramePr>
        <p:xfrm>
          <a:off x="902368" y="4882815"/>
          <a:ext cx="10327153" cy="716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7153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716663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examples/tutorial/first.cc scratch/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NS_LOG=="star=all" 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--run scratch/star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CD126C-4414-4B31-832F-0291F1DB754E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BC9DA-A0AA-412D-A3D6-EB3EDDCF36A6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09695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NetAnim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NetAnim</a:t>
            </a:r>
            <a:r>
              <a:rPr lang="en-US" dirty="0">
                <a:cs typeface="Calibri"/>
              </a:rPr>
              <a:t> is an offline network animator tool which ships along with the ns-allinone-3.xx package.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2"/>
              </a:rPr>
              <a:t>https://www.nsnam.org/wiki/NetAnim_3.108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3"/>
              </a:rPr>
              <a:t>https://www.youtube.com/watch?v=-9a6dVbOds4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It can animate the ns-3 network simulation using an XML trace file that is generated as an output during simulation.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Build </a:t>
            </a:r>
            <a:r>
              <a:rPr lang="en-US" dirty="0" err="1">
                <a:cs typeface="Calibri"/>
              </a:rPr>
              <a:t>NetAnim</a:t>
            </a:r>
            <a:r>
              <a:rPr lang="en-US" dirty="0">
                <a:cs typeface="Calibri"/>
              </a:rPr>
              <a:t>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94C33C-0BBE-4430-8A35-44F15CEC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66492"/>
              </p:ext>
            </p:extLst>
          </p:nvPr>
        </p:nvGraphicFramePr>
        <p:xfrm>
          <a:off x="922421" y="2977815"/>
          <a:ext cx="10317077" cy="1283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7077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1283949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cd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netanim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
make clean
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qmake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NetAnim.pro
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77D92B8-8A8B-4AB0-B8CF-B1A9552448B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https://www.nsnam.org/wiki/NetAnim_3.108</a:t>
            </a:r>
            <a:endParaRPr lang="en-US"/>
          </a:p>
        </p:txBody>
      </p:sp>
      <p:pic>
        <p:nvPicPr>
          <p:cNvPr id="2" name="Picture 2" descr="A picture containing sky, outdoor, map, light&#10;&#10;Description generated with very high confidence">
            <a:extLst>
              <a:ext uri="{FF2B5EF4-FFF2-40B4-BE49-F238E27FC236}">
                <a16:creationId xmlns:a16="http://schemas.microsoft.com/office/drawing/2014/main" id="{26D57543-25CD-466C-8AFB-5DED1AF0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89" y="4447674"/>
            <a:ext cx="2743200" cy="1913021"/>
          </a:xfrm>
          <a:prstGeom prst="rect">
            <a:avLst/>
          </a:prstGeom>
        </p:spPr>
      </p:pic>
      <p:pic>
        <p:nvPicPr>
          <p:cNvPr id="6" name="Picture 1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6895514-DF5A-40B5-8115-2B378CB2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032" y="4445576"/>
            <a:ext cx="3435015" cy="1897165"/>
          </a:xfrm>
          <a:prstGeom prst="rect">
            <a:avLst/>
          </a:prstGeom>
        </p:spPr>
      </p:pic>
      <p:pic>
        <p:nvPicPr>
          <p:cNvPr id="16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C0C553E3-78C7-42D0-A297-CA6F58BF1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031" y="4449398"/>
            <a:ext cx="3284621" cy="1909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BC15D7-4BD1-41DC-BC44-30C5760CF7F3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3340A-4BC1-4C14-A804-CEC00A0CE1AF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8295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NetAnim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lvl="1"/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1F4B8-5B2C-4C0D-AA99-9BD890699EAD}"/>
              </a:ext>
            </a:extLst>
          </p:cNvPr>
          <p:cNvSpPr txBox="1"/>
          <p:nvPr/>
        </p:nvSpPr>
        <p:spPr>
          <a:xfrm>
            <a:off x="362950" y="1526005"/>
            <a:ext cx="112655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Run matrix topology example to create ns-3 XML trace.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403648-3265-4F32-B539-0ABCF7C76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04440"/>
              </p:ext>
            </p:extLst>
          </p:nvPr>
        </p:nvGraphicFramePr>
        <p:xfrm>
          <a:off x="912394" y="1884947"/>
          <a:ext cx="1032715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7153">
                  <a:extLst>
                    <a:ext uri="{9D8B030D-6E8A-4147-A177-3AD203B41FA5}">
                      <a16:colId xmlns:a16="http://schemas.microsoft.com/office/drawing/2014/main" val="395428102"/>
                    </a:ext>
                  </a:extLst>
                </a:gridCol>
              </a:tblGrid>
              <a:tr h="729742">
                <a:tc>
                  <a:txBody>
                    <a:bodyPr/>
                    <a:lstStyle/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cp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examples/matrix-topology/matrix-topology.cc scratch/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waf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--run scratch/matrix-topology</a:t>
                      </a:r>
                      <a:endParaRPr lang="en-US" dirty="0"/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17145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cd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netanim</a:t>
                      </a:r>
                      <a:b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NetAnim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98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A0006D9-5827-4E6C-AC6B-89E1EC772CE8}"/>
              </a:ext>
            </a:extLst>
          </p:cNvPr>
          <p:cNvSpPr txBox="1"/>
          <p:nvPr/>
        </p:nvSpPr>
        <p:spPr>
          <a:xfrm>
            <a:off x="362950" y="3541294"/>
            <a:ext cx="11265567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 err="1">
                <a:cs typeface="Calibri"/>
              </a:rPr>
              <a:t>Netanim</a:t>
            </a:r>
            <a:r>
              <a:rPr lang="en-US" dirty="0">
                <a:cs typeface="Calibri"/>
              </a:rPr>
              <a:t>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Open "*.anim.xml" in </a:t>
            </a:r>
            <a:r>
              <a:rPr lang="en-US" dirty="0" err="1">
                <a:cs typeface="Calibri"/>
              </a:rPr>
              <a:t>NetAnim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Run simulation.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Observe stats and packets.</a:t>
            </a:r>
          </a:p>
          <a:p>
            <a:pPr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Pcap</a:t>
            </a:r>
            <a:r>
              <a:rPr lang="en-US" dirty="0">
                <a:cs typeface="Calibri"/>
              </a:rPr>
              <a:t> traces;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Enable "p2p.EnablePcapAll" on matrix-topology.cc.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Open </a:t>
            </a:r>
            <a:r>
              <a:rPr lang="en-US" dirty="0" err="1">
                <a:cs typeface="Calibri"/>
              </a:rPr>
              <a:t>pcap</a:t>
            </a:r>
            <a:r>
              <a:rPr lang="en-US" dirty="0">
                <a:cs typeface="Calibri"/>
              </a:rPr>
              <a:t> files with Wireshark to investigate received and transmitted packages per node.</a:t>
            </a:r>
          </a:p>
          <a:p>
            <a:pPr marL="45720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45720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1E2BE-25B9-4D98-8E0A-FEBE9DFB092D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EB138-B551-4788-80F6-E78ED6EDB296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29371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General Structure of a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lvl="1"/>
            <a:endParaRPr lang="en-US" dirty="0">
              <a:cs typeface="Calibri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77D92B8-8A8B-4AB0-B8CF-B1A9552448B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346856" cy="282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http://www.uio.no/studier/emner/matnat/ifi/INF5090/v11/undervisningsmateriale/INF5090-NS-3-Tutorial-2011-Oslo-slides.pdf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1F4B8-5B2C-4C0D-AA99-9BD890699EAD}"/>
              </a:ext>
            </a:extLst>
          </p:cNvPr>
          <p:cNvSpPr txBox="1"/>
          <p:nvPr/>
        </p:nvSpPr>
        <p:spPr>
          <a:xfrm>
            <a:off x="362950" y="1526005"/>
            <a:ext cx="11265567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Handle command line arguments.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Set default attribute values.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Create nodes.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Configure physical and MAC layers.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Enable tracing.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Set up network stack, routing and addresses.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Configure and install applications.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Set up initial positions and mobility.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Connect trace sources and sinks.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Schedule user-defined events and start simulation.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CD3F-8EED-4175-A946-DFC9AE530844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09B27-0515-4A7D-8820-3E5040213ACB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50340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Common Script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lvl="1"/>
            <a:endParaRPr lang="en-US" dirty="0">
              <a:cs typeface="Calibri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77D92B8-8A8B-4AB0-B8CF-B1A9552448B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346856" cy="282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https://www.cpe.ku.ac.th/~anan/myhomepage/wp-content/uploads/2012/01/ns3-part3-wireline.pdf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1F4B8-5B2C-4C0D-AA99-9BD890699EAD}"/>
              </a:ext>
            </a:extLst>
          </p:cNvPr>
          <p:cNvSpPr txBox="1"/>
          <p:nvPr/>
        </p:nvSpPr>
        <p:spPr>
          <a:xfrm>
            <a:off x="362950" y="1526005"/>
            <a:ext cx="11265567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 err="1">
                <a:cs typeface="Calibri"/>
              </a:rPr>
              <a:t>NodeContainer</a:t>
            </a:r>
            <a:endParaRPr lang="en-US" dirty="0">
              <a:cs typeface="Calibri"/>
            </a:endParaRPr>
          </a:p>
          <a:p>
            <a:pPr marL="914400" lvl="1" indent="-285750">
              <a:buFont typeface="Arial"/>
              <a:buChar char="•"/>
            </a:pPr>
            <a:r>
              <a:rPr lang="en-US" dirty="0"/>
              <a:t>Provides a convenient way to create, manage and access any Node objects.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Stores pointer to those objects internally.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The nodes as they stand in the script do nothing.</a:t>
            </a:r>
          </a:p>
          <a:p>
            <a:pPr marL="1371600" lvl="2" indent="-285750">
              <a:buFont typeface="Arial"/>
              <a:buChar char="•"/>
            </a:pPr>
            <a:r>
              <a:rPr lang="en-US" dirty="0"/>
              <a:t>To construct a topology is to connect our nodes together into a network.</a:t>
            </a:r>
          </a:p>
          <a:p>
            <a:pPr marL="457200" indent="-285750">
              <a:buFont typeface="Arial"/>
              <a:buChar char="•"/>
            </a:pPr>
            <a:r>
              <a:rPr lang="en-US" dirty="0" err="1"/>
              <a:t>PointToPointHelper</a:t>
            </a:r>
            <a:endParaRPr lang="en-US" dirty="0"/>
          </a:p>
          <a:p>
            <a:pPr marL="914400" lvl="1" indent="-285750">
              <a:buFont typeface="Arial"/>
              <a:buChar char="•"/>
            </a:pPr>
            <a:r>
              <a:rPr lang="en-US" dirty="0"/>
              <a:t>To construct a point to point link.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Perform the low-level work required to put the link together.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Typically these two things </a:t>
            </a:r>
            <a:r>
              <a:rPr lang="en-US" dirty="0" err="1"/>
              <a:t>NetDevice</a:t>
            </a:r>
            <a:r>
              <a:rPr lang="en-US" dirty="0"/>
              <a:t> and Channel are intimately tied together (cannot expect to interchange).</a:t>
            </a:r>
          </a:p>
          <a:p>
            <a:pPr marL="1371600" lvl="2" indent="-285750">
              <a:buFont typeface="Arial"/>
              <a:buChar char="•"/>
            </a:pPr>
            <a:r>
              <a:rPr lang="en-US" dirty="0"/>
              <a:t>Ethernet devices and CSMA channels.</a:t>
            </a:r>
          </a:p>
          <a:p>
            <a:pPr marL="1371600" lvl="2" indent="-285750">
              <a:buFont typeface="Arial"/>
              <a:buChar char="•"/>
            </a:pPr>
            <a:r>
              <a:rPr lang="en-US" dirty="0" err="1"/>
              <a:t>Wifi</a:t>
            </a:r>
            <a:r>
              <a:rPr lang="en-US" dirty="0"/>
              <a:t> devices and wireless channels</a:t>
            </a:r>
          </a:p>
          <a:p>
            <a:pPr marL="457200" indent="-285750">
              <a:buFont typeface="Arial"/>
              <a:buChar char="•"/>
            </a:pPr>
            <a:r>
              <a:rPr lang="en-US" dirty="0" err="1"/>
              <a:t>FlowMonitor</a:t>
            </a:r>
            <a:endParaRPr lang="en-US" dirty="0"/>
          </a:p>
          <a:p>
            <a:pPr marL="914400" lvl="1" indent="-285750">
              <a:buFont typeface="Arial"/>
              <a:buChar char="•"/>
            </a:pPr>
            <a:r>
              <a:rPr lang="en-US" dirty="0"/>
              <a:t>To provide a flexible system to measure the performance of network protocols.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Detect all flows passing through network.</a:t>
            </a:r>
          </a:p>
          <a:p>
            <a:pPr marL="914400" lvl="1" indent="-285750">
              <a:buFont typeface="Arial"/>
              <a:buChar char="•"/>
            </a:pPr>
            <a:r>
              <a:rPr lang="en-US" dirty="0"/>
              <a:t>Stores metrics for analysis such as throughput, duration, delays, packet sizes, packet loss ratios 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CD3F-8EED-4175-A946-DFC9AE530844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09B27-0515-4A7D-8820-3E5040213ACB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698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 sz="2000"/>
              <a:t>Thank you for your time.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92503" y="1526005"/>
            <a:ext cx="115463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lvl="1"/>
            <a:endParaRPr lang="en-US" dirty="0">
              <a:cs typeface="Calibri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77D92B8-8A8B-4AB0-B8CF-B1A9552448B7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346856" cy="2821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http://www.uio.no/studier/emner/matnat/ifi/INF5090/v11/undervisningsmateriale/INF5090-NS-3-Tutorial-2011-Oslo-slides.pdf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1F4B8-5B2C-4C0D-AA99-9BD890699EAD}"/>
              </a:ext>
            </a:extLst>
          </p:cNvPr>
          <p:cNvSpPr txBox="1"/>
          <p:nvPr/>
        </p:nvSpPr>
        <p:spPr>
          <a:xfrm>
            <a:off x="362950" y="1526005"/>
            <a:ext cx="11265567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2"/>
              </a:rPr>
              <a:t>https://www.nsnam.org/documentation/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3"/>
              </a:rPr>
              <a:t>https://www.nsnam.org/overview/key-technologies/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4"/>
              </a:rPr>
              <a:t>https://www.nsnam.org/wiki/Installation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5"/>
              </a:rPr>
              <a:t>https://www.nsnam.org/docs/tutorial/html/getting-started.html</a:t>
            </a:r>
            <a:r>
              <a:rPr lang="en-US" dirty="0">
                <a:cs typeface="Calibri"/>
              </a:rPr>
              <a:t> </a:t>
            </a: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6"/>
              </a:rPr>
              <a:t>https://www.nsnam.org/docs/manual/html/logging.html</a:t>
            </a:r>
            <a:r>
              <a:rPr lang="en-US" dirty="0">
                <a:cs typeface="Calibri"/>
              </a:rPr>
              <a:t> </a:t>
            </a: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7"/>
              </a:rPr>
              <a:t>https://www.nsnam.org/wiki/NetAnim_3.108</a:t>
            </a:r>
            <a:r>
              <a:rPr lang="en-US" dirty="0">
                <a:cs typeface="Calibri"/>
              </a:rPr>
              <a:t> </a:t>
            </a: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8"/>
              </a:rPr>
              <a:t>http://users.jyu.fi/~arjuvi/opetus/tiea322/2015/Lecture2_Petrov.pdf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9"/>
              </a:rPr>
              <a:t>http://www.uio.no/studier/emner/matnat/ifi/INF5090/v11/undervisningsmateriale/INF5090-NS-3-Tutorial-2011-Oslo-slides.pdf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10"/>
              </a:rPr>
              <a:t>https://www.cpe.ku.ac.th/~anan/myhomepage/wp-content/uploads/2013/06/2013-ns3-part1-introduction.pdf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11"/>
              </a:rPr>
              <a:t>http://personal.ee.surrey.ac.uk/Personal/K.Katsaros/ns-3-workshop-part1.html</a:t>
            </a:r>
            <a:endParaRPr lang="en-US" dirty="0">
              <a:cs typeface="Calibri"/>
            </a:endParaRP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12"/>
              </a:rPr>
              <a:t>http://personal.ee.surrey.ac.uk/Personal/K.Katsaros/media/NS-3-Presentation-2013.pdf</a:t>
            </a: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12"/>
              </a:rPr>
              <a:t>https://www.cpe.ku.ac.th/~anan/myhomepage/wp-content/uploads/2012/01/ns3-part3-wireline.pdf</a:t>
            </a:r>
          </a:p>
          <a:p>
            <a:pPr marL="514350" indent="-342900">
              <a:buAutoNum type="arabicParenR"/>
            </a:pPr>
            <a:r>
              <a:rPr lang="en-US" dirty="0">
                <a:cs typeface="Calibri"/>
                <a:hlinkClick r:id="rId12"/>
              </a:rPr>
              <a:t>https://www.cpe.ku.ac.th/~anan/myhomepage/wp-content/uploads/2014/09/ns3-lecture10-flowmon.pdf</a:t>
            </a:r>
          </a:p>
          <a:p>
            <a:pPr marL="17145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7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800" dirty="0"/>
              <a:t>Introduction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Architecture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Build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800" dirty="0"/>
              <a:t>Examples</a:t>
            </a:r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endParaRPr lang="en-US" sz="1800" dirty="0"/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endParaRPr lang="en-US" sz="1800" dirty="0"/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endParaRPr lang="en-US" sz="1800" dirty="0"/>
          </a:p>
          <a:p>
            <a:pPr marL="1033145" indent="-457200">
              <a:lnSpc>
                <a:spcPts val="3000"/>
              </a:lnSpc>
              <a:buClr>
                <a:schemeClr val="accent2"/>
              </a:buClr>
              <a:buSzPct val="110000"/>
              <a:buAutoNum type="arabicPeriod"/>
              <a:tabLst>
                <a:tab pos="1087438" algn="l"/>
              </a:tabLst>
            </a:pP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98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62FBB-D76F-4D6C-86E2-4F93FD28F5C3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ns-3 is a discrete-event network simulator, targeted primarily for research and educational use developed by UC Berkeley licensed under the GNU GPLv2 license.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ns-3 software infrastructure encourages the development of simulation models which are sufficiently realistic to allow ns-3 to be used as a real-time network emulator, interconnected with the real world and which allows many existing real-world protocol implementations to be reused within ns-3.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ns-3 simulation core supports research on both IP and non-IP based networks. Wireless/IP simulations which involve models for Wi-Fi, WiMAX, or LTE for layers 1 and 2 and a variety of static or dynamic routing protocols such as OLSR and AODV for IP-based applications.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ns-3 is not compatible with ns-2. ns-3 is actively maintained; ns-2 is only lightly.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C65D030-EFFD-4B0A-BC1D-F21E3ACC8BF5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https://www.nsnam.org/overview/what-is-ns-3/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51B22-4C89-408B-8DA6-4E125470C8B3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379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Documentation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Official ns-3 documentation;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2"/>
              </a:rPr>
              <a:t>https://www.nsnam.org/documentation/</a:t>
            </a:r>
            <a:endParaRPr lang="en-US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Official ns-3 API documentation;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3"/>
              </a:rPr>
              <a:t>https://www.nsnam.org/docs/doxygen/index.html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Official ns-3 tutorial;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4"/>
              </a:rPr>
              <a:t>https://www.nsnam.org/docs/tutorial/singlehtml/index.html</a:t>
            </a:r>
            <a:endParaRPr lang="en-US"/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Official ns-3 installation guide;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  <a:hlinkClick r:id="rId5"/>
              </a:rPr>
              <a:t>https://www.nsnam.org/wiki/Installation</a:t>
            </a:r>
            <a:endParaRPr lang="en-US" dirty="0">
              <a:cs typeface="Calibri"/>
            </a:endParaRP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C++</a:t>
            </a:r>
            <a:endParaRPr lang="en-US" dirty="0"/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The C++ Programming Language by Bjarne </a:t>
            </a:r>
            <a:r>
              <a:rPr lang="en-US" dirty="0" err="1">
                <a:cs typeface="Calibri"/>
              </a:rPr>
              <a:t>Stroustrup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E8EE9-B9C5-45A8-970A-3F945BFEC565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13BDD-EE7C-454A-BBCC-7D81DA9E665E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3546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Discrete Event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dirty="0">
                <a:cs typeface="Calibri"/>
              </a:rPr>
              <a:t>The idea is to jump from one event to another.</a:t>
            </a:r>
          </a:p>
          <a:p>
            <a:pPr indent="-285750">
              <a:buFont typeface="Arial"/>
              <a:buChar char="•"/>
            </a:pPr>
            <a:r>
              <a:rPr lang="en-US" dirty="0">
                <a:cs typeface="Calibri"/>
              </a:rPr>
              <a:t>Events are recoded in a future event list (FEL).</a:t>
            </a:r>
          </a:p>
          <a:p>
            <a:pPr indent="-285750">
              <a:buFont typeface="Arial"/>
              <a:buChar char="•"/>
            </a:pPr>
            <a:r>
              <a:rPr lang="en-US" dirty="0">
                <a:cs typeface="Calibri"/>
              </a:rPr>
              <a:t>Each event notice is composed at least to data: time, type.</a:t>
            </a:r>
          </a:p>
          <a:p>
            <a:pPr indent="-285750">
              <a:buFont typeface="Arial"/>
              <a:buChar char="•"/>
            </a:pPr>
            <a:r>
              <a:rPr lang="en-US" dirty="0">
                <a:cs typeface="Calibri"/>
              </a:rPr>
              <a:t>Event routine or handler to process each event.</a:t>
            </a:r>
          </a:p>
          <a:p>
            <a:pPr indent="-285750">
              <a:buFont typeface="Arial"/>
              <a:buChar char="•"/>
            </a:pPr>
            <a:r>
              <a:rPr lang="en-US" dirty="0">
                <a:cs typeface="Calibri"/>
              </a:rPr>
              <a:t>Each event may change the system state and generate new event notices</a:t>
            </a:r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120D82F-010C-45CC-9496-87667932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 r="326" b="5000"/>
          <a:stretch/>
        </p:blipFill>
        <p:spPr>
          <a:xfrm>
            <a:off x="1748286" y="3228770"/>
            <a:ext cx="8781698" cy="17091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295C-41C5-42BF-A51D-6361332CBCED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http://users.jyu.fi/~arjuvi/opetus/tiea322/2015/Lecture2_Petrov.pdf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94A6C-641C-4927-922E-146C1018113C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D0F18-E592-4DE8-9E60-7B61CD0776A4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508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ns-3 is a C++ library which provides a set of network simulation models implemented as C++ objects and wrapped through Python.</a:t>
            </a:r>
            <a:endParaRPr lang="en-US" dirty="0"/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Users normally interact with this library by writing a C++ or a Python application which instantiates a set of simulation models to set up the simulation scenario of interest, enters the simulation main loop, and exits when the simulation is completed.</a:t>
            </a:r>
          </a:p>
          <a:p>
            <a:pPr marL="457200" indent="-285750">
              <a:buFont typeface="Arial"/>
              <a:buChar char="•"/>
            </a:pPr>
            <a:r>
              <a:rPr lang="en-US" dirty="0">
                <a:cs typeface="Calibri"/>
              </a:rPr>
              <a:t>ns-3 is primarily developed on GNU/Linux platforms.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BA21E7-41A1-4E38-985E-5C244726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9" y="3399172"/>
            <a:ext cx="3839576" cy="28971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2AC0-A6AF-4B6D-886A-7625A27C7393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https://www.nsnam.org/overview/key-technologies/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3F9-E6F6-4551-934C-D4A5B3D89A0D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2296A-F8C9-43A4-8E65-EEC083AEF36C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94031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Modules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362950" y="1526005"/>
            <a:ext cx="112655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77F8E9-50AA-4BC4-8032-6C6EC97B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48" y="1368566"/>
            <a:ext cx="8810444" cy="47822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BA17-C668-4827-84CE-D930E208304E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http://users.jyu.fi/~arjuvi/opetus/tiea322/2015/Lecture2_Petrov.pdf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4C673-9E3C-4547-8DD5-1B4A0FCC1446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293A3-5357-43AB-AD1D-251A55EB96EB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868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Structure</a:t>
            </a:r>
            <a:endParaRPr lang="en-US" sz="1800" dirty="0" err="1">
              <a:solidFill>
                <a:srgbClr val="FFFFFF"/>
              </a:solidFill>
            </a:endParaRPr>
          </a:p>
        </p:txBody>
      </p:sp>
      <p:pic>
        <p:nvPicPr>
          <p:cNvPr id="3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E89960E0-9BB1-4525-A4B1-80F1E188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5" y="1372375"/>
            <a:ext cx="8091575" cy="4645210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69F91C1-DCC5-402D-B56B-804237238083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http://users.jyu.fi/~arjuvi/opetus/tiea322/2015/Lecture2_Petrov.pdf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023BA-E442-4F28-8F76-8A6F5BA1B825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D0797-596B-4D9D-B2D5-60DC33FD7662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385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US" sz="1800" dirty="0"/>
              <a:t>Architecture Elements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EF845F4-F0DB-4170-8D32-26971C5D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6" y="1778948"/>
            <a:ext cx="6251275" cy="3256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D8900-411C-4CA2-BD42-F4953EE43EFA}"/>
              </a:ext>
            </a:extLst>
          </p:cNvPr>
          <p:cNvSpPr txBox="1"/>
          <p:nvPr/>
        </p:nvSpPr>
        <p:spPr>
          <a:xfrm>
            <a:off x="132913" y="1526005"/>
            <a:ext cx="5600887" cy="50783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Node;</a:t>
            </a:r>
            <a:endParaRPr lang="en-US"/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 Computer, access point, NIC.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Net device;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Ethernet NIC, </a:t>
            </a:r>
            <a:r>
              <a:rPr lang="en-US" dirty="0" err="1">
                <a:cs typeface="Calibri"/>
              </a:rPr>
              <a:t>WifiNetDevice</a:t>
            </a:r>
            <a:r>
              <a:rPr lang="en-US" dirty="0">
                <a:cs typeface="Calibri"/>
              </a:rPr>
              <a:t>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Channel;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CSMA Channel, </a:t>
            </a:r>
            <a:r>
              <a:rPr lang="en-US" dirty="0" err="1">
                <a:cs typeface="Calibri"/>
              </a:rPr>
              <a:t>WifiChannel</a:t>
            </a:r>
            <a:r>
              <a:rPr lang="en-US" dirty="0">
                <a:cs typeface="Calibri"/>
              </a:rPr>
              <a:t>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Link;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Point-to-point, Bridge, </a:t>
            </a:r>
            <a:r>
              <a:rPr lang="en-US" dirty="0" err="1">
                <a:cs typeface="Calibri"/>
              </a:rPr>
              <a:t>Wifi</a:t>
            </a:r>
            <a:r>
              <a:rPr lang="en-US" dirty="0">
                <a:cs typeface="Calibri"/>
              </a:rPr>
              <a:t>, Mesh.</a:t>
            </a:r>
          </a:p>
          <a:p>
            <a:pPr lvl="1" indent="-285750">
              <a:buFont typeface="Arial"/>
              <a:buChar char="•"/>
            </a:pPr>
            <a:r>
              <a:rPr lang="en-US" dirty="0">
                <a:cs typeface="Calibri"/>
              </a:rPr>
              <a:t>Application (traffic generators);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On-Off: Generates streams, alternating on-and-off periods, either UDP or TCP.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Packet sink: receives packets or TCP connections.</a:t>
            </a:r>
          </a:p>
          <a:p>
            <a:pPr lvl="2" indent="-285750">
              <a:buFont typeface="Arial"/>
              <a:buChar char="•"/>
            </a:pPr>
            <a:r>
              <a:rPr lang="en-US" dirty="0">
                <a:cs typeface="Calibri"/>
              </a:rPr>
              <a:t>Ping6, v4ping: send ICMP ECHO request.</a:t>
            </a:r>
          </a:p>
          <a:p>
            <a:pPr lvl="2" indent="-285750">
              <a:buFont typeface="Arial"/>
              <a:buChar char="•"/>
            </a:pPr>
            <a:r>
              <a:rPr lang="en-US" dirty="0" err="1">
                <a:cs typeface="Calibri"/>
              </a:rPr>
              <a:t>Udp</a:t>
            </a:r>
            <a:r>
              <a:rPr lang="en-US" dirty="0">
                <a:cs typeface="Calibri"/>
              </a:rPr>
              <a:t>-client/server: sends UDP packet with sequence number.</a:t>
            </a:r>
          </a:p>
          <a:p>
            <a:pPr lvl="2" indent="-285750">
              <a:buFont typeface="Arial"/>
              <a:buChar char="•"/>
            </a:pPr>
            <a:r>
              <a:rPr lang="en-US" err="1">
                <a:cs typeface="Calibri"/>
              </a:rPr>
              <a:t>Udp</a:t>
            </a:r>
            <a:r>
              <a:rPr lang="en-US" dirty="0">
                <a:cs typeface="Calibri"/>
              </a:rPr>
              <a:t>-echo: sends UDP packet, no sequence number.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BCAE574-E9A5-498F-AE92-A06A35FA9C79}"/>
              </a:ext>
            </a:extLst>
          </p:cNvPr>
          <p:cNvSpPr>
            <a:spLocks noGrp="1"/>
          </p:cNvSpPr>
          <p:nvPr/>
        </p:nvSpPr>
        <p:spPr>
          <a:xfrm>
            <a:off x="68959" y="6561433"/>
            <a:ext cx="3562515" cy="2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700" dirty="0">
                <a:solidFill>
                  <a:srgbClr val="FFFFFF"/>
                </a:solidFill>
                <a:cs typeface="Calibri"/>
              </a:rPr>
              <a:t>https://www.cpe.ku.ac.th/~anan/myhomepage/wp-content/uploads/2013/06/2013-ns3-part1-introduction.pdf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E0CA6-394F-49EB-AF10-69BB762E2287}"/>
              </a:ext>
            </a:extLst>
          </p:cNvPr>
          <p:cNvSpPr txBox="1"/>
          <p:nvPr/>
        </p:nvSpPr>
        <p:spPr>
          <a:xfrm>
            <a:off x="452839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</a:rPr>
              <a:t>Introduction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en-US" sz="1400" b="1" dirty="0">
                <a:solidFill>
                  <a:schemeClr val="bg1"/>
                </a:solidFill>
                <a:cs typeface="Calibri"/>
              </a:rPr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C8778-DC9B-43ED-BE55-8632C69D49CA}"/>
              </a:ext>
            </a:extLst>
          </p:cNvPr>
          <p:cNvSpPr txBox="1"/>
          <p:nvPr/>
        </p:nvSpPr>
        <p:spPr>
          <a:xfrm>
            <a:off x="6227997" y="186198"/>
            <a:ext cx="503356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210" indent="-342900">
              <a:buClr>
                <a:schemeClr val="bg1"/>
              </a:buClr>
              <a:buSzPct val="110000"/>
              <a:buFont typeface="+mj-lt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Build</a:t>
            </a:r>
            <a:endParaRPr lang="en-US" dirty="0"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 startAt="3"/>
              <a:tabLst>
                <a:tab pos="1087438" algn="l"/>
              </a:tabLst>
            </a:pPr>
            <a:r>
              <a:rPr lang="en-US" sz="1400" dirty="0">
                <a:solidFill>
                  <a:schemeClr val="bg1"/>
                </a:solidFill>
                <a:cs typeface="Calibri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62392759"/>
      </p:ext>
    </p:extLst>
  </p:cSld>
  <p:clrMapOvr>
    <a:masterClrMapping/>
  </p:clrMapOvr>
</p:sld>
</file>

<file path=ppt/theme/theme1.xml><?xml version="1.0" encoding="utf-8"?>
<a:theme xmlns:a="http://schemas.openxmlformats.org/drawingml/2006/main" name="ITU_Theme">
  <a:themeElements>
    <a:clrScheme name="ITU Palette">
      <a:dk1>
        <a:sysClr val="windowText" lastClr="000000"/>
      </a:dk1>
      <a:lt1>
        <a:sysClr val="window" lastClr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U_Theme" id="{AA8475B4-5F9F-41A8-8B22-B0014C180465}" vid="{B114B29C-81C1-47A7-9C8D-D117DFFFBC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873</Words>
  <Application>Microsoft Office PowerPoint</Application>
  <PresentationFormat>Widescreen</PresentationFormat>
  <Paragraphs>240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Tugrul Yatagan</cp:lastModifiedBy>
  <cp:revision>376</cp:revision>
  <dcterms:modified xsi:type="dcterms:W3CDTF">2018-04-24T11:39:31Z</dcterms:modified>
</cp:coreProperties>
</file>