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x.doi.org/10.1016/j.jnca.2016.11.02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210300"/>
            <a:ext cx="7136700" cy="179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ISTANBUL TECHNICAL UNIVERSITY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BLG 517E - MODELLING AND PERFORMANCE ANALYSIS OF NETWORKS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SEMA FATMA OKTUĞ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NAME: TUĞRUL YATAĞAN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NUMBER: 504161551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PRESENTATION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12, 2017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946525"/>
            <a:ext cx="4870500" cy="90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study of block ACK and reverse direction in IEEE 802.11n using a Markov chain model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 Akbar Hossain , Nurul I. Sarkar, Jairo Gutierrez, William Liu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Engineering, Computer and Mathematical Sciences, Auckland University of Technology, Auckland 1010, New Zealand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Markov Chain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71250" y="1266325"/>
            <a:ext cx="37578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(s(t), b(t))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denote the state of this Markov chain.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s(t)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backoff stages at time t.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b(t)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backoff counter at time t.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probability of the station to be in state (i, 0) can be expressed as a n stage transition probability as follows: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474" y="395150"/>
            <a:ext cx="5018825" cy="4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50" y="2968900"/>
            <a:ext cx="1826450" cy="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Transmission</a:t>
            </a:r>
            <a:r>
              <a:rPr lang="en"/>
              <a:t> Fail </a:t>
            </a:r>
            <a:r>
              <a:rPr lang="en"/>
              <a:t>Probability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Unsuccessful transmission attempt can happen due to the collision of a station with at least one of the n−1 remaining stations, occurring with probability: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by having a frame with errors (fading, noise). FER (frame error probability)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both events are independent, the probability of unsuccessful transmission: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00" y="1892900"/>
            <a:ext cx="2339374" cy="4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700" y="3763825"/>
            <a:ext cx="3968324" cy="4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900" y="2730100"/>
            <a:ext cx="4552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700" y="4201550"/>
            <a:ext cx="3792899" cy="4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Transmission Queue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unsaturated traffic behavior is characterized by defining a MAC queue.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arrival rate at each STA buffer from upper layer is λ pkt/s.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 represent the packet processing rate assuming that the queue has a length of K.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using a M/M/1/K queueing model, the probability that there is at least one packet to be transmitted in the STA queue;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37" y="2640750"/>
            <a:ext cx="20669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Throughput analysis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46281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 is the average time that the channel is captured with successful transmission.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 is the average time that the channel is captured by stations which collide.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 is the average wasted time due to a channel access failure caused by channel error.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Transmission times (measured in microseconds) of an MPDU, an ACK frame, a RTS frame, a CTS frame, a BlockAckReq frame, a BlockAck, a Head of Brust and a Head of ACK frame.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77" y="854362"/>
            <a:ext cx="3888225" cy="38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Packet drop probability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 packet can be dropped;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packet is dropped when the retry limit is reached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packet may be dropped when the sending queue is full.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packet drop probability is the sum of both of these events.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Packet drop due to retry limit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packet is found in the last backoff stage m if it encounters m collisions in the previous stages and it is eventually discarded.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drop probability due to reaching the retry limit;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0" y="2137800"/>
            <a:ext cx="50292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Packet drop due to queue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M/M/1/K queue system, where there are K frames in the system;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frames are dropped with probability;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5788" l="6006" r="0" t="12110"/>
          <a:stretch/>
        </p:blipFill>
        <p:spPr>
          <a:xfrm>
            <a:off x="684775" y="1642300"/>
            <a:ext cx="4515850" cy="14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425" y="3417537"/>
            <a:ext cx="42005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Packet drop probability final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total probability of packet loss is;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12" y="1628775"/>
            <a:ext cx="52482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delay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 D can be defined as the time elapsing;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frame is inserted in the MAC buffer,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is successfully transmitted.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 is associated with two factors: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 access delay due to the number of contending stations,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queueing delay.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average delay is;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25" y="3379575"/>
            <a:ext cx="4476050" cy="16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625" y="3095025"/>
            <a:ext cx="1371975" cy="3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Numerical studies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studied the characteristics of various IEEE 802.11n Block ACK methods.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Analytical model is validated MATLAB based numerical study.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used in the numerical study;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8" y="2226298"/>
            <a:ext cx="5217349" cy="212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802.11n standard (2009) introduced several key features: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acknowledgement (BA)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 direction protocol. (RD)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paper, researchers studied: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Interdependencies of BA and RD mechanisms using a Markov chain model under non-saturated traffic loads.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mathematical model to derive throughput, delay, and packet loss probability.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Analytical model to track and trace the performance fluctuation issues of 802.11n networks.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Numerical studies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66325"/>
            <a:ext cx="4937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arrival rate of 8 pkts/s.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Increments of network size significantly reduce the throughput due to collisions.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 Block ACK RD provides 32.54% higher throughput than Block ACK with RD.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524" y="1080974"/>
            <a:ext cx="3785125" cy="37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Numerical studies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4507" t="1332"/>
          <a:stretch/>
        </p:blipFill>
        <p:spPr>
          <a:xfrm>
            <a:off x="311700" y="1310950"/>
            <a:ext cx="3592875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300" y="1310949"/>
            <a:ext cx="4834124" cy="31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investigated the interdependencies of Block ACK and RD mechanisms for 802.11n using a discrete bi-directional Markov chain model under non-saturated traffic loads.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obtained have shown that the better system performance (i.e. up to 33% higher throughput and 48% less packet dropping) can be achieved using protected Block ACK in conjunction with RD data transmission.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‘unprotected Block ACK’ wastes TXOP especially during collisions and degrades system performance significantly.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fully utilize the system performance, 802.11n stations should employ protected Block ACK mechanism with RD flows.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5589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listening!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study of block ACK and reverse direction in IEEE 802.11n using a Markov chain model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 Akbar Hossain , Nurul I. Sarkar, Jairo Gutierrez, William Liu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Engineering, Computer and Mathematical Sciences, Auckland University of Technology, Auckland 1010, New Zealand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http://dx.doi.org/10.1016/j.jnca.2016.11.029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Preliminaries - Block Acknowledgement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56388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ACK mechanism in the 802.11e standard (2005).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Unlike the traditional ACK mechanism, an ACK is transmitted to reply to multiple data frames rather than per frame.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basic idea is aggregate several ACK frames into a single frame to enhance wifi throughput and channel utilization.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Originator and the recipient exchange Add Block Acknowledgement Request/Response frames.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frame consists of only one data frame it suffers from severe throughput degradation.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additional frames (BA request and BA).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9747" l="3418" r="0" t="0"/>
          <a:stretch/>
        </p:blipFill>
        <p:spPr>
          <a:xfrm>
            <a:off x="5820124" y="1266325"/>
            <a:ext cx="3147200" cy="29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Preliminaries - Block Acknowledgement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53211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BA subclasses: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 Block ACK; before transmitting an entire data burst the originator will transmit a single data frame.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Unprotected Block ACK; burst entire data.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astes transmission opportunity (TXOP) especially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collisions.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926" y="1266324"/>
            <a:ext cx="312397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Preliminaries - Reverse direction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519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Until now, when the sender STA is allocated with a TXOP, it informs surrounding STAs about how long the wireless medium will be engaged.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802.11n RD, receiver may request a reverse data transmission.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allows the transportation of data frames and also aggregates frames;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both directions.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one Transmission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 (TXOP) period.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achieves better results by supporting “on-demand” bi-directional data flows.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975" y="1152700"/>
            <a:ext cx="3231424" cy="34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Markov model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analytical model is proposed to evaluate the performance of 802.11n under non-saturated load conditions by taking into account protected Block ACKs and Reverse Direction.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two dimensional Markov model is developed to derive;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 throughput.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End-to-end delay of successful data transmissions.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Assumptions;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Finite number of stations.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Unsaturated load i.e. there is a certain probability that the transmission queue is empty.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 is prone to errors.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hidden terminals.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Packets are destroyed only through collisions exceeding the retry limit.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Packets are of equal length.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Backoff mechanism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STA to transmit, it senses the medium to determine if another STA is in transmission.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Transmitting STA must ensure that the medium is idle for a period before attempting to transmit.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 selects a random backoff interval and decrements the backoff interval counter while the medium is idle.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timer value must be within the Contention Window values.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transmission is successful if an acknowledgement (ACK) frame is received.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 will increase its contention window size after each failed transmission until it reaches the maximum backoff stage.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Backoff mechanism - Abbreviations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number of stations (STAs) in a WLAN.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</a:t>
            </a:r>
            <a:r>
              <a:rPr b="1"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stands for the contention window size.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transmission probability of a station in a randomly chosen slot time.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denote the frame failure transition probability from one stage to another. (row i−1 to row i)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b(t)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backoff counter at time t.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cremented at the start of every idle slot and a contending station wins the channel when it reaches to zero.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Chosen to be uniformly distributed over k ∈ [0, CWi]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successful transmissions, if the STA has more data to send new value would be set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s(t)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backoff stages at time t.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Starts at 0 and is increased by 1 everytime transmissions collide.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CW reaches CWm, it will remain at this value until it is reset.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m′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maximum number by which the contention window can be doubled.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Backoff mechanism - Collision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Collision; there is a chance that two STAs end up with the same b(t) values and transmit data simultaneously.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avoid further collisions, the collided STAs will generate new b(t) values determined by: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CW reaches CW</a:t>
            </a:r>
            <a:r>
              <a:rPr baseline="-2500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it will remain at this value until it is reset. That means STA will keep transmitting the packet till it reaches the retry limit.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transmission is still unsuccessful the packet will be dropped.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00" y="2076425"/>
            <a:ext cx="21431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