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0"/>
  </p:notesMasterIdLst>
  <p:sldIdLst>
    <p:sldId id="256" r:id="rId2"/>
    <p:sldId id="296" r:id="rId3"/>
    <p:sldId id="272" r:id="rId4"/>
    <p:sldId id="311" r:id="rId5"/>
    <p:sldId id="312" r:id="rId6"/>
    <p:sldId id="313" r:id="rId7"/>
    <p:sldId id="314" r:id="rId8"/>
    <p:sldId id="315" r:id="rId9"/>
    <p:sldId id="316" r:id="rId10"/>
    <p:sldId id="317" r:id="rId11"/>
    <p:sldId id="318" r:id="rId12"/>
    <p:sldId id="319" r:id="rId13"/>
    <p:sldId id="320" r:id="rId14"/>
    <p:sldId id="321" r:id="rId15"/>
    <p:sldId id="322" r:id="rId16"/>
    <p:sldId id="325" r:id="rId17"/>
    <p:sldId id="324"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EFAC7D-1743-4BA3-9927-9F88F0FCBA67}">
          <p14:sldIdLst>
            <p14:sldId id="256"/>
            <p14:sldId id="296"/>
            <p14:sldId id="272"/>
            <p14:sldId id="311"/>
            <p14:sldId id="312"/>
            <p14:sldId id="313"/>
            <p14:sldId id="314"/>
            <p14:sldId id="315"/>
            <p14:sldId id="316"/>
            <p14:sldId id="317"/>
            <p14:sldId id="318"/>
            <p14:sldId id="319"/>
            <p14:sldId id="320"/>
            <p14:sldId id="321"/>
            <p14:sldId id="322"/>
            <p14:sldId id="325"/>
            <p14:sldId id="324"/>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2F2F"/>
    <a:srgbClr val="7E0000"/>
    <a:srgbClr val="CCFF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68" d="100"/>
          <a:sy n="68" d="100"/>
        </p:scale>
        <p:origin x="8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grul Yatagan" userId="S::tugrul.yatagan@maximintegrated.com::e2a2e583-d3c6-4349-93f6-c8aa06ea7f75" providerId="AD" clId="Web-{2CDD3331-E477-458E-906A-B873178C88D2}"/>
    <pc:docChg chg="addSld delSld modSld sldOrd modSection">
      <pc:chgData name="Tugrul Yatagan" userId="S::tugrul.yatagan@maximintegrated.com::e2a2e583-d3c6-4349-93f6-c8aa06ea7f75" providerId="AD" clId="Web-{2CDD3331-E477-458E-906A-B873178C88D2}" dt="2018-04-23T19:41:23.073" v="734"/>
      <pc:docMkLst>
        <pc:docMk/>
      </pc:docMkLst>
      <pc:sldChg chg="modSp">
        <pc:chgData name="Tugrul Yatagan" userId="S::tugrul.yatagan@maximintegrated.com::e2a2e583-d3c6-4349-93f6-c8aa06ea7f75" providerId="AD" clId="Web-{2CDD3331-E477-458E-906A-B873178C88D2}" dt="2018-04-23T18:25:34.739" v="462"/>
        <pc:sldMkLst>
          <pc:docMk/>
          <pc:sldMk cId="3129879873" sldId="296"/>
        </pc:sldMkLst>
        <pc:spChg chg="mod">
          <ac:chgData name="Tugrul Yatagan" userId="S::tugrul.yatagan@maximintegrated.com::e2a2e583-d3c6-4349-93f6-c8aa06ea7f75" providerId="AD" clId="Web-{2CDD3331-E477-458E-906A-B873178C88D2}" dt="2018-04-23T18:25:34.739" v="462"/>
          <ac:spMkLst>
            <pc:docMk/>
            <pc:sldMk cId="3129879873" sldId="296"/>
            <ac:spMk id="5" creationId="{00000000-0000-0000-0000-000000000000}"/>
          </ac:spMkLst>
        </pc:spChg>
      </pc:sldChg>
      <pc:sldChg chg="modSp">
        <pc:chgData name="Tugrul Yatagan" userId="S::tugrul.yatagan@maximintegrated.com::e2a2e583-d3c6-4349-93f6-c8aa06ea7f75" providerId="AD" clId="Web-{2CDD3331-E477-458E-906A-B873178C88D2}" dt="2018-04-23T18:49:23.371" v="722"/>
        <pc:sldMkLst>
          <pc:docMk/>
          <pc:sldMk cId="4054541008" sldId="298"/>
        </pc:sldMkLst>
        <pc:spChg chg="mod">
          <ac:chgData name="Tugrul Yatagan" userId="S::tugrul.yatagan@maximintegrated.com::e2a2e583-d3c6-4349-93f6-c8aa06ea7f75" providerId="AD" clId="Web-{2CDD3331-E477-458E-906A-B873178C88D2}" dt="2018-04-23T18:25:29.582" v="461"/>
          <ac:spMkLst>
            <pc:docMk/>
            <pc:sldMk cId="4054541008" sldId="298"/>
            <ac:spMk id="7" creationId="{00000000-0000-0000-0000-000000000000}"/>
          </ac:spMkLst>
        </pc:spChg>
        <pc:graphicFrameChg chg="mod modGraphic">
          <ac:chgData name="Tugrul Yatagan" userId="S::tugrul.yatagan@maximintegrated.com::e2a2e583-d3c6-4349-93f6-c8aa06ea7f75" providerId="AD" clId="Web-{2CDD3331-E477-458E-906A-B873178C88D2}" dt="2018-04-23T18:49:23.371" v="722"/>
          <ac:graphicFrameMkLst>
            <pc:docMk/>
            <pc:sldMk cId="4054541008" sldId="298"/>
            <ac:graphicFrameMk id="9" creationId="{E087BC2A-0A20-4CCF-A35B-E191014EFC74}"/>
          </ac:graphicFrameMkLst>
        </pc:graphicFrameChg>
      </pc:sldChg>
      <pc:sldChg chg="addSp delSp modSp ord">
        <pc:chgData name="Tugrul Yatagan" userId="S::tugrul.yatagan@maximintegrated.com::e2a2e583-d3c6-4349-93f6-c8aa06ea7f75" providerId="AD" clId="Web-{2CDD3331-E477-458E-906A-B873178C88D2}" dt="2018-04-23T18:46:41.199" v="690"/>
        <pc:sldMkLst>
          <pc:docMk/>
          <pc:sldMk cId="3682958668" sldId="299"/>
        </pc:sldMkLst>
        <pc:spChg chg="mod">
          <ac:chgData name="Tugrul Yatagan" userId="S::tugrul.yatagan@maximintegrated.com::e2a2e583-d3c6-4349-93f6-c8aa06ea7f75" providerId="AD" clId="Web-{2CDD3331-E477-458E-906A-B873178C88D2}" dt="2018-04-23T18:46:36.386" v="687"/>
          <ac:spMkLst>
            <pc:docMk/>
            <pc:sldMk cId="3682958668" sldId="299"/>
            <ac:spMk id="5" creationId="{CFC500E2-26C5-403B-A735-BDD76FCDC9F4}"/>
          </ac:spMkLst>
        </pc:spChg>
        <pc:spChg chg="mod">
          <ac:chgData name="Tugrul Yatagan" userId="S::tugrul.yatagan@maximintegrated.com::e2a2e583-d3c6-4349-93f6-c8aa06ea7f75" providerId="AD" clId="Web-{2CDD3331-E477-458E-906A-B873178C88D2}" dt="2018-04-23T18:19:51.413" v="407"/>
          <ac:spMkLst>
            <pc:docMk/>
            <pc:sldMk cId="3682958668" sldId="299"/>
            <ac:spMk id="7" creationId="{00000000-0000-0000-0000-000000000000}"/>
          </ac:spMkLst>
        </pc:spChg>
        <pc:spChg chg="del mod">
          <ac:chgData name="Tugrul Yatagan" userId="S::tugrul.yatagan@maximintegrated.com::e2a2e583-d3c6-4349-93f6-c8aa06ea7f75" providerId="AD" clId="Web-{2CDD3331-E477-458E-906A-B873178C88D2}" dt="2018-04-23T18:16:20.898" v="342"/>
          <ac:spMkLst>
            <pc:docMk/>
            <pc:sldMk cId="3682958668" sldId="299"/>
            <ac:spMk id="8" creationId="{DCCAEA2B-9012-49FE-91DF-243D9D65EB1E}"/>
          </ac:spMkLst>
        </pc:spChg>
        <pc:spChg chg="del">
          <ac:chgData name="Tugrul Yatagan" userId="S::tugrul.yatagan@maximintegrated.com::e2a2e583-d3c6-4349-93f6-c8aa06ea7f75" providerId="AD" clId="Web-{2CDD3331-E477-458E-906A-B873178C88D2}" dt="2018-04-23T18:16:16.085" v="340"/>
          <ac:spMkLst>
            <pc:docMk/>
            <pc:sldMk cId="3682958668" sldId="299"/>
            <ac:spMk id="12" creationId="{AC221246-F7D5-4BD1-AAE0-02F65FDA7D57}"/>
          </ac:spMkLst>
        </pc:spChg>
        <pc:spChg chg="add mod">
          <ac:chgData name="Tugrul Yatagan" userId="S::tugrul.yatagan@maximintegrated.com::e2a2e583-d3c6-4349-93f6-c8aa06ea7f75" providerId="AD" clId="Web-{2CDD3331-E477-458E-906A-B873178C88D2}" dt="2018-04-23T18:16:56.226" v="357"/>
          <ac:spMkLst>
            <pc:docMk/>
            <pc:sldMk cId="3682958668" sldId="299"/>
            <ac:spMk id="14" creationId="{477D92B8-8A8B-4AB0-B8CF-B1A9552448B7}"/>
          </ac:spMkLst>
        </pc:spChg>
        <pc:graphicFrameChg chg="del mod modGraphic">
          <ac:chgData name="Tugrul Yatagan" userId="S::tugrul.yatagan@maximintegrated.com::e2a2e583-d3c6-4349-93f6-c8aa06ea7f75" providerId="AD" clId="Web-{2CDD3331-E477-458E-906A-B873178C88D2}" dt="2018-04-23T18:16:19.382" v="341"/>
          <ac:graphicFrameMkLst>
            <pc:docMk/>
            <pc:sldMk cId="3682958668" sldId="299"/>
            <ac:graphicFrameMk id="9" creationId="{34BF3835-BB8B-4EC4-8C48-619A2B3DFC7E}"/>
          </ac:graphicFrameMkLst>
        </pc:graphicFrameChg>
        <pc:graphicFrameChg chg="mod modGraphic">
          <ac:chgData name="Tugrul Yatagan" userId="S::tugrul.yatagan@maximintegrated.com::e2a2e583-d3c6-4349-93f6-c8aa06ea7f75" providerId="AD" clId="Web-{2CDD3331-E477-458E-906A-B873178C88D2}" dt="2018-04-23T18:46:41.199" v="690"/>
          <ac:graphicFrameMkLst>
            <pc:docMk/>
            <pc:sldMk cId="3682958668" sldId="299"/>
            <ac:graphicFrameMk id="11" creationId="{6394C33C-0BBE-4430-8A35-44F15CEC7797}"/>
          </ac:graphicFrameMkLst>
        </pc:graphicFrameChg>
        <pc:graphicFrameChg chg="del mod modGraphic">
          <ac:chgData name="Tugrul Yatagan" userId="S::tugrul.yatagan@maximintegrated.com::e2a2e583-d3c6-4349-93f6-c8aa06ea7f75" providerId="AD" clId="Web-{2CDD3331-E477-458E-906A-B873178C88D2}" dt="2018-04-23T18:16:14.710" v="339"/>
          <ac:graphicFrameMkLst>
            <pc:docMk/>
            <pc:sldMk cId="3682958668" sldId="299"/>
            <ac:graphicFrameMk id="13" creationId="{59CA0B8C-8E41-4975-9116-8072FD984CDD}"/>
          </ac:graphicFrameMkLst>
        </pc:graphicFrameChg>
        <pc:picChg chg="add mod">
          <ac:chgData name="Tugrul Yatagan" userId="S::tugrul.yatagan@maximintegrated.com::e2a2e583-d3c6-4349-93f6-c8aa06ea7f75" providerId="AD" clId="Web-{2CDD3331-E477-458E-906A-B873178C88D2}" dt="2018-04-23T18:23:14.646" v="442"/>
          <ac:picMkLst>
            <pc:docMk/>
            <pc:sldMk cId="3682958668" sldId="299"/>
            <ac:picMk id="2" creationId="{26D57543-25CD-466C-8AFB-5DED1AF063FF}"/>
          </ac:picMkLst>
        </pc:picChg>
        <pc:picChg chg="add mod">
          <ac:chgData name="Tugrul Yatagan" userId="S::tugrul.yatagan@maximintegrated.com::e2a2e583-d3c6-4349-93f6-c8aa06ea7f75" providerId="AD" clId="Web-{2CDD3331-E477-458E-906A-B873178C88D2}" dt="2018-04-23T18:24:01.146" v="454"/>
          <ac:picMkLst>
            <pc:docMk/>
            <pc:sldMk cId="3682958668" sldId="299"/>
            <ac:picMk id="6" creationId="{36895514-DF5A-40B5-8115-2B378CB249AF}"/>
          </ac:picMkLst>
        </pc:picChg>
        <pc:picChg chg="add mod">
          <ac:chgData name="Tugrul Yatagan" userId="S::tugrul.yatagan@maximintegrated.com::e2a2e583-d3c6-4349-93f6-c8aa06ea7f75" providerId="AD" clId="Web-{2CDD3331-E477-458E-906A-B873178C88D2}" dt="2018-04-23T18:23:59.615" v="453"/>
          <ac:picMkLst>
            <pc:docMk/>
            <pc:sldMk cId="3682958668" sldId="299"/>
            <ac:picMk id="16" creationId="{C0C553E3-78C7-42D0-A297-CA6F58BF14A4}"/>
          </ac:picMkLst>
        </pc:picChg>
      </pc:sldChg>
      <pc:sldChg chg="addSp modSp ord">
        <pc:chgData name="Tugrul Yatagan" userId="S::tugrul.yatagan@maximintegrated.com::e2a2e583-d3c6-4349-93f6-c8aa06ea7f75" providerId="AD" clId="Web-{2CDD3331-E477-458E-906A-B873178C88D2}" dt="2018-04-23T18:30:31.240" v="523"/>
        <pc:sldMkLst>
          <pc:docMk/>
          <pc:sldMk cId="3096958566" sldId="302"/>
        </pc:sldMkLst>
        <pc:spChg chg="add mod">
          <ac:chgData name="Tugrul Yatagan" userId="S::tugrul.yatagan@maximintegrated.com::e2a2e583-d3c6-4349-93f6-c8aa06ea7f75" providerId="AD" clId="Web-{2CDD3331-E477-458E-906A-B873178C88D2}" dt="2018-04-23T17:26:24.961" v="189"/>
          <ac:spMkLst>
            <pc:docMk/>
            <pc:sldMk cId="3096958566" sldId="302"/>
            <ac:spMk id="2" creationId="{60BB7D38-1072-400F-AF74-91849EC41FF5}"/>
          </ac:spMkLst>
        </pc:spChg>
        <pc:spChg chg="add mod">
          <ac:chgData name="Tugrul Yatagan" userId="S::tugrul.yatagan@maximintegrated.com::e2a2e583-d3c6-4349-93f6-c8aa06ea7f75" providerId="AD" clId="Web-{2CDD3331-E477-458E-906A-B873178C88D2}" dt="2018-04-23T18:02:27.974" v="285"/>
          <ac:spMkLst>
            <pc:docMk/>
            <pc:sldMk cId="3096958566" sldId="302"/>
            <ac:spMk id="6" creationId="{AAA17789-1307-4637-9958-D8DA8AE95F17}"/>
          </ac:spMkLst>
        </pc:spChg>
        <pc:spChg chg="mod">
          <ac:chgData name="Tugrul Yatagan" userId="S::tugrul.yatagan@maximintegrated.com::e2a2e583-d3c6-4349-93f6-c8aa06ea7f75" providerId="AD" clId="Web-{2CDD3331-E477-458E-906A-B873178C88D2}" dt="2018-04-23T17:12:02.950" v="48"/>
          <ac:spMkLst>
            <pc:docMk/>
            <pc:sldMk cId="3096958566" sldId="302"/>
            <ac:spMk id="7" creationId="{00000000-0000-0000-0000-000000000000}"/>
          </ac:spMkLst>
        </pc:spChg>
        <pc:spChg chg="add mod">
          <ac:chgData name="Tugrul Yatagan" userId="S::tugrul.yatagan@maximintegrated.com::e2a2e583-d3c6-4349-93f6-c8aa06ea7f75" providerId="AD" clId="Web-{2CDD3331-E477-458E-906A-B873178C88D2}" dt="2018-04-23T18:30:26.318" v="521"/>
          <ac:spMkLst>
            <pc:docMk/>
            <pc:sldMk cId="3096958566" sldId="302"/>
            <ac:spMk id="8" creationId="{0F8A88D4-33A0-4360-8280-6D3E2CC54C4E}"/>
          </ac:spMkLst>
        </pc:spChg>
        <pc:graphicFrameChg chg="add mod modGraphic">
          <ac:chgData name="Tugrul Yatagan" userId="S::tugrul.yatagan@maximintegrated.com::e2a2e583-d3c6-4349-93f6-c8aa06ea7f75" providerId="AD" clId="Web-{2CDD3331-E477-458E-906A-B873178C88D2}" dt="2018-04-23T18:30:09.693" v="519"/>
          <ac:graphicFrameMkLst>
            <pc:docMk/>
            <pc:sldMk cId="3096958566" sldId="302"/>
            <ac:graphicFrameMk id="3" creationId="{26FAAA77-FD40-4D47-9287-7997CD0A178F}"/>
          </ac:graphicFrameMkLst>
        </pc:graphicFrameChg>
        <pc:graphicFrameChg chg="add mod modGraphic">
          <ac:chgData name="Tugrul Yatagan" userId="S::tugrul.yatagan@maximintegrated.com::e2a2e583-d3c6-4349-93f6-c8aa06ea7f75" providerId="AD" clId="Web-{2CDD3331-E477-458E-906A-B873178C88D2}" dt="2018-04-23T18:30:31.240" v="523"/>
          <ac:graphicFrameMkLst>
            <pc:docMk/>
            <pc:sldMk cId="3096958566" sldId="302"/>
            <ac:graphicFrameMk id="11" creationId="{077296B0-E3A1-494E-8205-5EC925E176A3}"/>
          </ac:graphicFrameMkLst>
        </pc:graphicFrameChg>
      </pc:sldChg>
      <pc:sldChg chg="modSp add del ord replId">
        <pc:chgData name="Tugrul Yatagan" userId="S::tugrul.yatagan@maximintegrated.com::e2a2e583-d3c6-4349-93f6-c8aa06ea7f75" providerId="AD" clId="Web-{2CDD3331-E477-458E-906A-B873178C88D2}" dt="2018-04-23T18:15:09.941" v="332"/>
        <pc:sldMkLst>
          <pc:docMk/>
          <pc:sldMk cId="1379216721" sldId="303"/>
        </pc:sldMkLst>
        <pc:spChg chg="mod">
          <ac:chgData name="Tugrul Yatagan" userId="S::tugrul.yatagan@maximintegrated.com::e2a2e583-d3c6-4349-93f6-c8aa06ea7f75" providerId="AD" clId="Web-{2CDD3331-E477-458E-906A-B873178C88D2}" dt="2018-04-23T18:14:23.863" v="330"/>
          <ac:spMkLst>
            <pc:docMk/>
            <pc:sldMk cId="1379216721" sldId="303"/>
            <ac:spMk id="5" creationId="{CFC500E2-26C5-403B-A735-BDD76FCDC9F4}"/>
          </ac:spMkLst>
        </pc:spChg>
      </pc:sldChg>
      <pc:sldChg chg="add ord replId">
        <pc:chgData name="Tugrul Yatagan" userId="S::tugrul.yatagan@maximintegrated.com::e2a2e583-d3c6-4349-93f6-c8aa06ea7f75" providerId="AD" clId="Web-{2CDD3331-E477-458E-906A-B873178C88D2}" dt="2018-04-23T18:25:04.286" v="455"/>
        <pc:sldMkLst>
          <pc:docMk/>
          <pc:sldMk cId="3317638966" sldId="303"/>
        </pc:sldMkLst>
      </pc:sldChg>
      <pc:sldChg chg="addSp delSp modSp add replId">
        <pc:chgData name="Tugrul Yatagan" userId="S::tugrul.yatagan@maximintegrated.com::e2a2e583-d3c6-4349-93f6-c8aa06ea7f75" providerId="AD" clId="Web-{2CDD3331-E477-458E-906A-B873178C88D2}" dt="2018-04-23T18:49:04.293" v="717"/>
        <pc:sldMkLst>
          <pc:docMk/>
          <pc:sldMk cId="2293716945" sldId="304"/>
        </pc:sldMkLst>
        <pc:spChg chg="add mod">
          <ac:chgData name="Tugrul Yatagan" userId="S::tugrul.yatagan@maximintegrated.com::e2a2e583-d3c6-4349-93f6-c8aa06ea7f75" providerId="AD" clId="Web-{2CDD3331-E477-458E-906A-B873178C88D2}" dt="2018-04-23T18:37:56.055" v="617"/>
          <ac:spMkLst>
            <pc:docMk/>
            <pc:sldMk cId="2293716945" sldId="304"/>
            <ac:spMk id="3" creationId="{E061F4B8-5B2C-4C0D-AA99-9BD890699EAD}"/>
          </ac:spMkLst>
        </pc:spChg>
        <pc:spChg chg="mod">
          <ac:chgData name="Tugrul Yatagan" userId="S::tugrul.yatagan@maximintegrated.com::e2a2e583-d3c6-4349-93f6-c8aa06ea7f75" providerId="AD" clId="Web-{2CDD3331-E477-458E-906A-B873178C88D2}" dt="2018-04-23T18:37:00.134" v="569"/>
          <ac:spMkLst>
            <pc:docMk/>
            <pc:sldMk cId="2293716945" sldId="304"/>
            <ac:spMk id="5" creationId="{CFC500E2-26C5-403B-A735-BDD76FCDC9F4}"/>
          </ac:spMkLst>
        </pc:spChg>
        <pc:spChg chg="add mod">
          <ac:chgData name="Tugrul Yatagan" userId="S::tugrul.yatagan@maximintegrated.com::e2a2e583-d3c6-4349-93f6-c8aa06ea7f75" providerId="AD" clId="Web-{2CDD3331-E477-458E-906A-B873178C88D2}" dt="2018-04-23T18:49:04.293" v="717"/>
          <ac:spMkLst>
            <pc:docMk/>
            <pc:sldMk cId="2293716945" sldId="304"/>
            <ac:spMk id="15" creationId="{3A0006D9-5827-4E6C-AC6B-89E1EC772CE8}"/>
          </ac:spMkLst>
        </pc:spChg>
        <pc:graphicFrameChg chg="add mod modGraphic">
          <ac:chgData name="Tugrul Yatagan" userId="S::tugrul.yatagan@maximintegrated.com::e2a2e583-d3c6-4349-93f6-c8aa06ea7f75" providerId="AD" clId="Web-{2CDD3331-E477-458E-906A-B873178C88D2}" dt="2018-04-23T18:43:43.372" v="625"/>
          <ac:graphicFrameMkLst>
            <pc:docMk/>
            <pc:sldMk cId="2293716945" sldId="304"/>
            <ac:graphicFrameMk id="8" creationId="{5E403648-3265-4F32-B539-0ABCF7C76E3A}"/>
          </ac:graphicFrameMkLst>
        </pc:graphicFrameChg>
        <pc:graphicFrameChg chg="del">
          <ac:chgData name="Tugrul Yatagan" userId="S::tugrul.yatagan@maximintegrated.com::e2a2e583-d3c6-4349-93f6-c8aa06ea7f75" providerId="AD" clId="Web-{2CDD3331-E477-458E-906A-B873178C88D2}" dt="2018-04-23T18:32:28.974" v="528"/>
          <ac:graphicFrameMkLst>
            <pc:docMk/>
            <pc:sldMk cId="2293716945" sldId="304"/>
            <ac:graphicFrameMk id="11" creationId="{6394C33C-0BBE-4430-8A35-44F15CEC7797}"/>
          </ac:graphicFrameMkLst>
        </pc:graphicFrameChg>
        <pc:picChg chg="del">
          <ac:chgData name="Tugrul Yatagan" userId="S::tugrul.yatagan@maximintegrated.com::e2a2e583-d3c6-4349-93f6-c8aa06ea7f75" providerId="AD" clId="Web-{2CDD3331-E477-458E-906A-B873178C88D2}" dt="2018-04-23T18:31:09.880" v="525"/>
          <ac:picMkLst>
            <pc:docMk/>
            <pc:sldMk cId="2293716945" sldId="304"/>
            <ac:picMk id="2" creationId="{26D57543-25CD-466C-8AFB-5DED1AF063FF}"/>
          </ac:picMkLst>
        </pc:picChg>
        <pc:picChg chg="del">
          <ac:chgData name="Tugrul Yatagan" userId="S::tugrul.yatagan@maximintegrated.com::e2a2e583-d3c6-4349-93f6-c8aa06ea7f75" providerId="AD" clId="Web-{2CDD3331-E477-458E-906A-B873178C88D2}" dt="2018-04-23T18:31:10.818" v="526"/>
          <ac:picMkLst>
            <pc:docMk/>
            <pc:sldMk cId="2293716945" sldId="304"/>
            <ac:picMk id="6" creationId="{36895514-DF5A-40B5-8115-2B378CB249AF}"/>
          </ac:picMkLst>
        </pc:picChg>
        <pc:picChg chg="del">
          <ac:chgData name="Tugrul Yatagan" userId="S::tugrul.yatagan@maximintegrated.com::e2a2e583-d3c6-4349-93f6-c8aa06ea7f75" providerId="AD" clId="Web-{2CDD3331-E477-458E-906A-B873178C88D2}" dt="2018-04-23T18:31:11.052" v="527"/>
          <ac:picMkLst>
            <pc:docMk/>
            <pc:sldMk cId="2293716945" sldId="304"/>
            <ac:picMk id="16" creationId="{C0C553E3-78C7-42D0-A297-CA6F58BF14A4}"/>
          </ac:picMkLst>
        </pc:picChg>
      </pc:sldChg>
      <pc:sldChg chg="modSp add replId">
        <pc:chgData name="Tugrul Yatagan" userId="S::tugrul.yatagan@maximintegrated.com::e2a2e583-d3c6-4349-93f6-c8aa06ea7f75" providerId="AD" clId="Web-{2CDD3331-E477-458E-906A-B873178C88D2}" dt="2018-04-23T18:54:33.444" v="729"/>
        <pc:sldMkLst>
          <pc:docMk/>
          <pc:sldMk cId="503403769" sldId="305"/>
        </pc:sldMkLst>
        <pc:spChg chg="mod">
          <ac:chgData name="Tugrul Yatagan" userId="S::tugrul.yatagan@maximintegrated.com::e2a2e583-d3c6-4349-93f6-c8aa06ea7f75" providerId="AD" clId="Web-{2CDD3331-E477-458E-906A-B873178C88D2}" dt="2018-04-23T18:54:33.444" v="729"/>
          <ac:spMkLst>
            <pc:docMk/>
            <pc:sldMk cId="503403769" sldId="305"/>
            <ac:spMk id="7" creationId="{00000000-0000-0000-0000-000000000000}"/>
          </ac:spMkLst>
        </pc:spChg>
      </pc:sldChg>
      <pc:sldChg chg="delSp modSp add replId">
        <pc:chgData name="Tugrul Yatagan" userId="S::tugrul.yatagan@maximintegrated.com::e2a2e583-d3c6-4349-93f6-c8aa06ea7f75" providerId="AD" clId="Web-{2CDD3331-E477-458E-906A-B873178C88D2}" dt="2018-04-23T19:41:22.964" v="733"/>
        <pc:sldMkLst>
          <pc:docMk/>
          <pc:sldMk cId="2586841793" sldId="306"/>
        </pc:sldMkLst>
        <pc:spChg chg="mod">
          <ac:chgData name="Tugrul Yatagan" userId="S::tugrul.yatagan@maximintegrated.com::e2a2e583-d3c6-4349-93f6-c8aa06ea7f75" providerId="AD" clId="Web-{2CDD3331-E477-458E-906A-B873178C88D2}" dt="2018-04-23T19:41:22.964" v="733"/>
          <ac:spMkLst>
            <pc:docMk/>
            <pc:sldMk cId="2586841793" sldId="306"/>
            <ac:spMk id="5" creationId="{CFC500E2-26C5-403B-A735-BDD76FCDC9F4}"/>
          </ac:spMkLst>
        </pc:spChg>
        <pc:picChg chg="del">
          <ac:chgData name="Tugrul Yatagan" userId="S::tugrul.yatagan@maximintegrated.com::e2a2e583-d3c6-4349-93f6-c8aa06ea7f75" providerId="AD" clId="Web-{2CDD3331-E477-458E-906A-B873178C88D2}" dt="2018-04-23T19:41:20.120" v="731"/>
          <ac:picMkLst>
            <pc:docMk/>
            <pc:sldMk cId="2586841793" sldId="306"/>
            <ac:picMk id="2" creationId="{3CBA21E7-41A1-4E38-985E-5C2447264519}"/>
          </ac:picMkLst>
        </pc:picChg>
      </pc:sldChg>
    </pc:docChg>
  </pc:docChgLst>
  <pc:docChgLst>
    <pc:chgData name="Tugrul Yatagan" userId="S::tugrul.yatagan@maximintegrated.com::e2a2e583-d3c6-4349-93f6-c8aa06ea7f75" providerId="AD" clId="Web-{9B4E4A39-F3F9-405C-A363-349860E24CCB}"/>
    <pc:docChg chg="addSld delSld modSld modSection">
      <pc:chgData name="Tugrul Yatagan" userId="S::tugrul.yatagan@maximintegrated.com::e2a2e583-d3c6-4349-93f6-c8aa06ea7f75" providerId="AD" clId="Web-{9B4E4A39-F3F9-405C-A363-349860E24CCB}" dt="2018-05-06T20:32:38.357" v="731"/>
      <pc:docMkLst>
        <pc:docMk/>
      </pc:docMkLst>
      <pc:sldChg chg="modSp">
        <pc:chgData name="Tugrul Yatagan" userId="S::tugrul.yatagan@maximintegrated.com::e2a2e583-d3c6-4349-93f6-c8aa06ea7f75" providerId="AD" clId="Web-{9B4E4A39-F3F9-405C-A363-349860E24CCB}" dt="2018-05-06T11:56:32.590" v="35"/>
        <pc:sldMkLst>
          <pc:docMk/>
          <pc:sldMk cId="803578307" sldId="256"/>
        </pc:sldMkLst>
        <pc:spChg chg="mod">
          <ac:chgData name="Tugrul Yatagan" userId="S::tugrul.yatagan@maximintegrated.com::e2a2e583-d3c6-4349-93f6-c8aa06ea7f75" providerId="AD" clId="Web-{9B4E4A39-F3F9-405C-A363-349860E24CCB}" dt="2018-05-06T11:56:32.590" v="35"/>
          <ac:spMkLst>
            <pc:docMk/>
            <pc:sldMk cId="803578307" sldId="256"/>
            <ac:spMk id="4" creationId="{00000000-0000-0000-0000-000000000000}"/>
          </ac:spMkLst>
        </pc:spChg>
      </pc:sldChg>
      <pc:sldChg chg="modSp">
        <pc:chgData name="Tugrul Yatagan" userId="S::tugrul.yatagan@maximintegrated.com::e2a2e583-d3c6-4349-93f6-c8aa06ea7f75" providerId="AD" clId="Web-{9B4E4A39-F3F9-405C-A363-349860E24CCB}" dt="2018-05-06T20:02:06.524" v="630"/>
        <pc:sldMkLst>
          <pc:docMk/>
          <pc:sldMk cId="3337920556" sldId="272"/>
        </pc:sldMkLst>
        <pc:spChg chg="mod">
          <ac:chgData name="Tugrul Yatagan" userId="S::tugrul.yatagan@maximintegrated.com::e2a2e583-d3c6-4349-93f6-c8aa06ea7f75" providerId="AD" clId="Web-{9B4E4A39-F3F9-405C-A363-349860E24CCB}" dt="2018-05-06T12:34:34.412" v="59"/>
          <ac:spMkLst>
            <pc:docMk/>
            <pc:sldMk cId="3337920556" sldId="272"/>
            <ac:spMk id="2" creationId="{3C65D030-EFFD-4B0A-BC1D-F21E3ACC8BF5}"/>
          </ac:spMkLst>
        </pc:spChg>
        <pc:spChg chg="mod">
          <ac:chgData name="Tugrul Yatagan" userId="S::tugrul.yatagan@maximintegrated.com::e2a2e583-d3c6-4349-93f6-c8aa06ea7f75" providerId="AD" clId="Web-{9B4E4A39-F3F9-405C-A363-349860E24CCB}" dt="2018-05-06T20:02:06.524" v="630"/>
          <ac:spMkLst>
            <pc:docMk/>
            <pc:sldMk cId="3337920556" sldId="272"/>
            <ac:spMk id="5" creationId="{CFC500E2-26C5-403B-A735-BDD76FCDC9F4}"/>
          </ac:spMkLst>
        </pc:spChg>
        <pc:spChg chg="mod">
          <ac:chgData name="Tugrul Yatagan" userId="S::tugrul.yatagan@maximintegrated.com::e2a2e583-d3c6-4349-93f6-c8aa06ea7f75" providerId="AD" clId="Web-{9B4E4A39-F3F9-405C-A363-349860E24CCB}" dt="2018-05-06T13:07:15.816" v="227"/>
          <ac:spMkLst>
            <pc:docMk/>
            <pc:sldMk cId="3337920556" sldId="272"/>
            <ac:spMk id="7" creationId="{00000000-0000-0000-0000-000000000000}"/>
          </ac:spMkLst>
        </pc:spChg>
      </pc:sldChg>
      <pc:sldChg chg="del">
        <pc:chgData name="Tugrul Yatagan" userId="S::tugrul.yatagan@maximintegrated.com::e2a2e583-d3c6-4349-93f6-c8aa06ea7f75" providerId="AD" clId="Web-{9B4E4A39-F3F9-405C-A363-349860E24CCB}" dt="2018-05-06T12:34:05.286" v="44"/>
        <pc:sldMkLst>
          <pc:docMk/>
          <pc:sldMk cId="4054541008" sldId="298"/>
        </pc:sldMkLst>
      </pc:sldChg>
      <pc:sldChg chg="del">
        <pc:chgData name="Tugrul Yatagan" userId="S::tugrul.yatagan@maximintegrated.com::e2a2e583-d3c6-4349-93f6-c8aa06ea7f75" providerId="AD" clId="Web-{9B4E4A39-F3F9-405C-A363-349860E24CCB}" dt="2018-05-06T12:34:10.317" v="47"/>
        <pc:sldMkLst>
          <pc:docMk/>
          <pc:sldMk cId="3682958668" sldId="299"/>
        </pc:sldMkLst>
      </pc:sldChg>
      <pc:sldChg chg="del">
        <pc:chgData name="Tugrul Yatagan" userId="S::tugrul.yatagan@maximintegrated.com::e2a2e583-d3c6-4349-93f6-c8aa06ea7f75" providerId="AD" clId="Web-{9B4E4A39-F3F9-405C-A363-349860E24CCB}" dt="2018-05-06T12:34:00.676" v="40"/>
        <pc:sldMkLst>
          <pc:docMk/>
          <pc:sldMk cId="1940311039" sldId="300"/>
        </pc:sldMkLst>
      </pc:sldChg>
      <pc:sldChg chg="del">
        <pc:chgData name="Tugrul Yatagan" userId="S::tugrul.yatagan@maximintegrated.com::e2a2e583-d3c6-4349-93f6-c8aa06ea7f75" providerId="AD" clId="Web-{9B4E4A39-F3F9-405C-A363-349860E24CCB}" dt="2018-05-06T12:33:58.895" v="38"/>
        <pc:sldMkLst>
          <pc:docMk/>
          <pc:sldMk cId="2735467980" sldId="301"/>
        </pc:sldMkLst>
      </pc:sldChg>
      <pc:sldChg chg="del">
        <pc:chgData name="Tugrul Yatagan" userId="S::tugrul.yatagan@maximintegrated.com::e2a2e583-d3c6-4349-93f6-c8aa06ea7f75" providerId="AD" clId="Web-{9B4E4A39-F3F9-405C-A363-349860E24CCB}" dt="2018-05-06T12:34:07.848" v="46"/>
        <pc:sldMkLst>
          <pc:docMk/>
          <pc:sldMk cId="3096958566" sldId="302"/>
        </pc:sldMkLst>
      </pc:sldChg>
      <pc:sldChg chg="del">
        <pc:chgData name="Tugrul Yatagan" userId="S::tugrul.yatagan@maximintegrated.com::e2a2e583-d3c6-4349-93f6-c8aa06ea7f75" providerId="AD" clId="Web-{9B4E4A39-F3F9-405C-A363-349860E24CCB}" dt="2018-05-06T12:34:06.755" v="45"/>
        <pc:sldMkLst>
          <pc:docMk/>
          <pc:sldMk cId="3317638966" sldId="303"/>
        </pc:sldMkLst>
      </pc:sldChg>
      <pc:sldChg chg="del">
        <pc:chgData name="Tugrul Yatagan" userId="S::tugrul.yatagan@maximintegrated.com::e2a2e583-d3c6-4349-93f6-c8aa06ea7f75" providerId="AD" clId="Web-{9B4E4A39-F3F9-405C-A363-349860E24CCB}" dt="2018-05-06T12:34:11.333" v="48"/>
        <pc:sldMkLst>
          <pc:docMk/>
          <pc:sldMk cId="2293716945" sldId="304"/>
        </pc:sldMkLst>
      </pc:sldChg>
      <pc:sldChg chg="del">
        <pc:chgData name="Tugrul Yatagan" userId="S::tugrul.yatagan@maximintegrated.com::e2a2e583-d3c6-4349-93f6-c8aa06ea7f75" providerId="AD" clId="Web-{9B4E4A39-F3F9-405C-A363-349860E24CCB}" dt="2018-05-06T12:34:13.427" v="49"/>
        <pc:sldMkLst>
          <pc:docMk/>
          <pc:sldMk cId="503403769" sldId="305"/>
        </pc:sldMkLst>
      </pc:sldChg>
      <pc:sldChg chg="del">
        <pc:chgData name="Tugrul Yatagan" userId="S::tugrul.yatagan@maximintegrated.com::e2a2e583-d3c6-4349-93f6-c8aa06ea7f75" providerId="AD" clId="Web-{9B4E4A39-F3F9-405C-A363-349860E24CCB}" dt="2018-05-06T12:34:01.958" v="41"/>
        <pc:sldMkLst>
          <pc:docMk/>
          <pc:sldMk cId="2586841793" sldId="306"/>
        </pc:sldMkLst>
      </pc:sldChg>
      <pc:sldChg chg="del">
        <pc:chgData name="Tugrul Yatagan" userId="S::tugrul.yatagan@maximintegrated.com::e2a2e583-d3c6-4349-93f6-c8aa06ea7f75" providerId="AD" clId="Web-{9B4E4A39-F3F9-405C-A363-349860E24CCB}" dt="2018-05-06T12:33:59.567" v="39"/>
        <pc:sldMkLst>
          <pc:docMk/>
          <pc:sldMk cId="2050838522" sldId="307"/>
        </pc:sldMkLst>
      </pc:sldChg>
      <pc:sldChg chg="del">
        <pc:chgData name="Tugrul Yatagan" userId="S::tugrul.yatagan@maximintegrated.com::e2a2e583-d3c6-4349-93f6-c8aa06ea7f75" providerId="AD" clId="Web-{9B4E4A39-F3F9-405C-A363-349860E24CCB}" dt="2018-05-06T12:34:02.786" v="42"/>
        <pc:sldMkLst>
          <pc:docMk/>
          <pc:sldMk cId="1138517508" sldId="308"/>
        </pc:sldMkLst>
      </pc:sldChg>
      <pc:sldChg chg="del">
        <pc:chgData name="Tugrul Yatagan" userId="S::tugrul.yatagan@maximintegrated.com::e2a2e583-d3c6-4349-93f6-c8aa06ea7f75" providerId="AD" clId="Web-{9B4E4A39-F3F9-405C-A363-349860E24CCB}" dt="2018-05-06T12:34:04.380" v="43"/>
        <pc:sldMkLst>
          <pc:docMk/>
          <pc:sldMk cId="2062392759" sldId="309"/>
        </pc:sldMkLst>
      </pc:sldChg>
      <pc:sldChg chg="modSp">
        <pc:chgData name="Tugrul Yatagan" userId="S::tugrul.yatagan@maximintegrated.com::e2a2e583-d3c6-4349-93f6-c8aa06ea7f75" providerId="AD" clId="Web-{9B4E4A39-F3F9-405C-A363-349860E24CCB}" dt="2018-05-06T12:34:24.443" v="55"/>
        <pc:sldMkLst>
          <pc:docMk/>
          <pc:sldMk cId="2604785203" sldId="310"/>
        </pc:sldMkLst>
        <pc:spChg chg="mod">
          <ac:chgData name="Tugrul Yatagan" userId="S::tugrul.yatagan@maximintegrated.com::e2a2e583-d3c6-4349-93f6-c8aa06ea7f75" providerId="AD" clId="Web-{9B4E4A39-F3F9-405C-A363-349860E24CCB}" dt="2018-05-06T12:34:24.443" v="55"/>
          <ac:spMkLst>
            <pc:docMk/>
            <pc:sldMk cId="2604785203" sldId="310"/>
            <ac:spMk id="3" creationId="{E061F4B8-5B2C-4C0D-AA99-9BD890699EAD}"/>
          </ac:spMkLst>
        </pc:spChg>
      </pc:sldChg>
      <pc:sldChg chg="del">
        <pc:chgData name="Tugrul Yatagan" userId="S::tugrul.yatagan@maximintegrated.com::e2a2e583-d3c6-4349-93f6-c8aa06ea7f75" providerId="AD" clId="Web-{9B4E4A39-F3F9-405C-A363-349860E24CCB}" dt="2018-05-06T12:34:15.099" v="50"/>
        <pc:sldMkLst>
          <pc:docMk/>
          <pc:sldMk cId="3669821363" sldId="311"/>
        </pc:sldMkLst>
      </pc:sldChg>
      <pc:sldChg chg="modSp add replId">
        <pc:chgData name="Tugrul Yatagan" userId="S::tugrul.yatagan@maximintegrated.com::e2a2e583-d3c6-4349-93f6-c8aa06ea7f75" providerId="AD" clId="Web-{9B4E4A39-F3F9-405C-A363-349860E24CCB}" dt="2018-05-06T20:32:38.341" v="730"/>
        <pc:sldMkLst>
          <pc:docMk/>
          <pc:sldMk cId="3675096417" sldId="311"/>
        </pc:sldMkLst>
        <pc:spChg chg="mod">
          <ac:chgData name="Tugrul Yatagan" userId="S::tugrul.yatagan@maximintegrated.com::e2a2e583-d3c6-4349-93f6-c8aa06ea7f75" providerId="AD" clId="Web-{9B4E4A39-F3F9-405C-A363-349860E24CCB}" dt="2018-05-06T20:32:38.341" v="730"/>
          <ac:spMkLst>
            <pc:docMk/>
            <pc:sldMk cId="3675096417" sldId="311"/>
            <ac:spMk id="5" creationId="{CFC500E2-26C5-403B-A735-BDD76FCDC9F4}"/>
          </ac:spMkLst>
        </pc:spChg>
      </pc:sldChg>
    </pc:docChg>
  </pc:docChgLst>
  <pc:docChgLst>
    <pc:chgData name="Tugrul Yatagan" userId="S::tugrul.yatagan@maximintegrated.com::e2a2e583-d3c6-4349-93f6-c8aa06ea7f75" providerId="AD" clId="Web-{64A5CA44-3032-4A7C-8858-02F7872B5987}"/>
    <pc:docChg chg="modSld">
      <pc:chgData name="Tugrul Yatagan" userId="S::tugrul.yatagan@maximintegrated.com::e2a2e583-d3c6-4349-93f6-c8aa06ea7f75" providerId="AD" clId="Web-{64A5CA44-3032-4A7C-8858-02F7872B5987}" dt="2018-04-23T21:33:16.583" v="94"/>
      <pc:docMkLst>
        <pc:docMk/>
      </pc:docMkLst>
      <pc:sldChg chg="addSp delSp modSp">
        <pc:chgData name="Tugrul Yatagan" userId="S::tugrul.yatagan@maximintegrated.com::e2a2e583-d3c6-4349-93f6-c8aa06ea7f75" providerId="AD" clId="Web-{64A5CA44-3032-4A7C-8858-02F7872B5987}" dt="2018-04-23T21:32:49.832" v="81"/>
        <pc:sldMkLst>
          <pc:docMk/>
          <pc:sldMk cId="3337920556" sldId="272"/>
        </pc:sldMkLst>
        <pc:spChg chg="mod">
          <ac:chgData name="Tugrul Yatagan" userId="S::tugrul.yatagan@maximintegrated.com::e2a2e583-d3c6-4349-93f6-c8aa06ea7f75" providerId="AD" clId="Web-{64A5CA44-3032-4A7C-8858-02F7872B5987}" dt="2018-04-23T21:31:46.941" v="55"/>
          <ac:spMkLst>
            <pc:docMk/>
            <pc:sldMk cId="3337920556" sldId="272"/>
            <ac:spMk id="4" creationId="{42B62FBB-D76F-4D6C-86E2-4F93FD28F5C3}"/>
          </ac:spMkLst>
        </pc:spChg>
        <pc:spChg chg="add del mod">
          <ac:chgData name="Tugrul Yatagan" userId="S::tugrul.yatagan@maximintegrated.com::e2a2e583-d3c6-4349-93f6-c8aa06ea7f75" providerId="AD" clId="Web-{64A5CA44-3032-4A7C-8858-02F7872B5987}" dt="2018-04-23T21:32:49.832" v="81"/>
          <ac:spMkLst>
            <pc:docMk/>
            <pc:sldMk cId="3337920556" sldId="272"/>
            <ac:spMk id="8" creationId="{6D951B22-4C89-408B-8DA6-4E125470C8B3}"/>
          </ac:spMkLst>
        </pc:spChg>
      </pc:sldChg>
      <pc:sldChg chg="modSp">
        <pc:chgData name="Tugrul Yatagan" userId="S::tugrul.yatagan@maximintegrated.com::e2a2e583-d3c6-4349-93f6-c8aa06ea7f75" providerId="AD" clId="Web-{64A5CA44-3032-4A7C-8858-02F7872B5987}" dt="2018-04-23T21:31:28.362" v="27"/>
        <pc:sldMkLst>
          <pc:docMk/>
          <pc:sldMk cId="3129879873" sldId="296"/>
        </pc:sldMkLst>
        <pc:spChg chg="mod">
          <ac:chgData name="Tugrul Yatagan" userId="S::tugrul.yatagan@maximintegrated.com::e2a2e583-d3c6-4349-93f6-c8aa06ea7f75" providerId="AD" clId="Web-{64A5CA44-3032-4A7C-8858-02F7872B5987}" dt="2018-04-23T21:31:28.362" v="27"/>
          <ac:spMkLst>
            <pc:docMk/>
            <pc:sldMk cId="3129879873" sldId="296"/>
            <ac:spMk id="5" creationId="{00000000-0000-0000-0000-000000000000}"/>
          </ac:spMkLst>
        </pc:spChg>
      </pc:sldChg>
      <pc:sldChg chg="delSp">
        <pc:chgData name="Tugrul Yatagan" userId="S::tugrul.yatagan@maximintegrated.com::e2a2e583-d3c6-4349-93f6-c8aa06ea7f75" providerId="AD" clId="Web-{64A5CA44-3032-4A7C-8858-02F7872B5987}" dt="2018-04-23T21:33:04.552" v="89"/>
        <pc:sldMkLst>
          <pc:docMk/>
          <pc:sldMk cId="4054541008" sldId="298"/>
        </pc:sldMkLst>
        <pc:spChg chg="del">
          <ac:chgData name="Tugrul Yatagan" userId="S::tugrul.yatagan@maximintegrated.com::e2a2e583-d3c6-4349-93f6-c8aa06ea7f75" providerId="AD" clId="Web-{64A5CA44-3032-4A7C-8858-02F7872B5987}" dt="2018-04-23T21:33:04.552" v="89"/>
          <ac:spMkLst>
            <pc:docMk/>
            <pc:sldMk cId="4054541008" sldId="298"/>
            <ac:spMk id="4" creationId="{42B62FBB-D76F-4D6C-86E2-4F93FD28F5C3}"/>
          </ac:spMkLst>
        </pc:spChg>
      </pc:sldChg>
      <pc:sldChg chg="delSp">
        <pc:chgData name="Tugrul Yatagan" userId="S::tugrul.yatagan@maximintegrated.com::e2a2e583-d3c6-4349-93f6-c8aa06ea7f75" providerId="AD" clId="Web-{64A5CA44-3032-4A7C-8858-02F7872B5987}" dt="2018-04-23T21:33:11.146" v="92"/>
        <pc:sldMkLst>
          <pc:docMk/>
          <pc:sldMk cId="3682958668" sldId="299"/>
        </pc:sldMkLst>
        <pc:spChg chg="del">
          <ac:chgData name="Tugrul Yatagan" userId="S::tugrul.yatagan@maximintegrated.com::e2a2e583-d3c6-4349-93f6-c8aa06ea7f75" providerId="AD" clId="Web-{64A5CA44-3032-4A7C-8858-02F7872B5987}" dt="2018-04-23T21:33:11.146" v="92"/>
          <ac:spMkLst>
            <pc:docMk/>
            <pc:sldMk cId="3682958668" sldId="299"/>
            <ac:spMk id="4" creationId="{42B62FBB-D76F-4D6C-86E2-4F93FD28F5C3}"/>
          </ac:spMkLst>
        </pc:spChg>
      </pc:sldChg>
      <pc:sldChg chg="delSp">
        <pc:chgData name="Tugrul Yatagan" userId="S::tugrul.yatagan@maximintegrated.com::e2a2e583-d3c6-4349-93f6-c8aa06ea7f75" providerId="AD" clId="Web-{64A5CA44-3032-4A7C-8858-02F7872B5987}" dt="2018-04-23T21:32:55.770" v="85"/>
        <pc:sldMkLst>
          <pc:docMk/>
          <pc:sldMk cId="1940311039" sldId="300"/>
        </pc:sldMkLst>
        <pc:spChg chg="del">
          <ac:chgData name="Tugrul Yatagan" userId="S::tugrul.yatagan@maximintegrated.com::e2a2e583-d3c6-4349-93f6-c8aa06ea7f75" providerId="AD" clId="Web-{64A5CA44-3032-4A7C-8858-02F7872B5987}" dt="2018-04-23T21:32:55.770" v="85"/>
          <ac:spMkLst>
            <pc:docMk/>
            <pc:sldMk cId="1940311039" sldId="300"/>
            <ac:spMk id="4" creationId="{42B62FBB-D76F-4D6C-86E2-4F93FD28F5C3}"/>
          </ac:spMkLst>
        </pc:spChg>
      </pc:sldChg>
      <pc:sldChg chg="delSp">
        <pc:chgData name="Tugrul Yatagan" userId="S::tugrul.yatagan@maximintegrated.com::e2a2e583-d3c6-4349-93f6-c8aa06ea7f75" providerId="AD" clId="Web-{64A5CA44-3032-4A7C-8858-02F7872B5987}" dt="2018-04-23T21:32:51.161" v="83"/>
        <pc:sldMkLst>
          <pc:docMk/>
          <pc:sldMk cId="2735467980" sldId="301"/>
        </pc:sldMkLst>
        <pc:spChg chg="del">
          <ac:chgData name="Tugrul Yatagan" userId="S::tugrul.yatagan@maximintegrated.com::e2a2e583-d3c6-4349-93f6-c8aa06ea7f75" providerId="AD" clId="Web-{64A5CA44-3032-4A7C-8858-02F7872B5987}" dt="2018-04-23T21:32:51.161" v="83"/>
          <ac:spMkLst>
            <pc:docMk/>
            <pc:sldMk cId="2735467980" sldId="301"/>
            <ac:spMk id="4" creationId="{42B62FBB-D76F-4D6C-86E2-4F93FD28F5C3}"/>
          </ac:spMkLst>
        </pc:spChg>
      </pc:sldChg>
      <pc:sldChg chg="delSp">
        <pc:chgData name="Tugrul Yatagan" userId="S::tugrul.yatagan@maximintegrated.com::e2a2e583-d3c6-4349-93f6-c8aa06ea7f75" providerId="AD" clId="Web-{64A5CA44-3032-4A7C-8858-02F7872B5987}" dt="2018-04-23T21:33:08.802" v="91"/>
        <pc:sldMkLst>
          <pc:docMk/>
          <pc:sldMk cId="3096958566" sldId="302"/>
        </pc:sldMkLst>
        <pc:spChg chg="del">
          <ac:chgData name="Tugrul Yatagan" userId="S::tugrul.yatagan@maximintegrated.com::e2a2e583-d3c6-4349-93f6-c8aa06ea7f75" providerId="AD" clId="Web-{64A5CA44-3032-4A7C-8858-02F7872B5987}" dt="2018-04-23T21:33:08.802" v="91"/>
          <ac:spMkLst>
            <pc:docMk/>
            <pc:sldMk cId="3096958566" sldId="302"/>
            <ac:spMk id="4" creationId="{42B62FBB-D76F-4D6C-86E2-4F93FD28F5C3}"/>
          </ac:spMkLst>
        </pc:spChg>
      </pc:sldChg>
      <pc:sldChg chg="delSp">
        <pc:chgData name="Tugrul Yatagan" userId="S::tugrul.yatagan@maximintegrated.com::e2a2e583-d3c6-4349-93f6-c8aa06ea7f75" providerId="AD" clId="Web-{64A5CA44-3032-4A7C-8858-02F7872B5987}" dt="2018-04-23T21:33:06.786" v="90"/>
        <pc:sldMkLst>
          <pc:docMk/>
          <pc:sldMk cId="3317638966" sldId="303"/>
        </pc:sldMkLst>
        <pc:spChg chg="del">
          <ac:chgData name="Tugrul Yatagan" userId="S::tugrul.yatagan@maximintegrated.com::e2a2e583-d3c6-4349-93f6-c8aa06ea7f75" providerId="AD" clId="Web-{64A5CA44-3032-4A7C-8858-02F7872B5987}" dt="2018-04-23T21:33:06.786" v="90"/>
          <ac:spMkLst>
            <pc:docMk/>
            <pc:sldMk cId="3317638966" sldId="303"/>
            <ac:spMk id="4" creationId="{42B62FBB-D76F-4D6C-86E2-4F93FD28F5C3}"/>
          </ac:spMkLst>
        </pc:spChg>
      </pc:sldChg>
      <pc:sldChg chg="delSp">
        <pc:chgData name="Tugrul Yatagan" userId="S::tugrul.yatagan@maximintegrated.com::e2a2e583-d3c6-4349-93f6-c8aa06ea7f75" providerId="AD" clId="Web-{64A5CA44-3032-4A7C-8858-02F7872B5987}" dt="2018-04-23T21:33:13.349" v="93"/>
        <pc:sldMkLst>
          <pc:docMk/>
          <pc:sldMk cId="2293716945" sldId="304"/>
        </pc:sldMkLst>
        <pc:spChg chg="del">
          <ac:chgData name="Tugrul Yatagan" userId="S::tugrul.yatagan@maximintegrated.com::e2a2e583-d3c6-4349-93f6-c8aa06ea7f75" providerId="AD" clId="Web-{64A5CA44-3032-4A7C-8858-02F7872B5987}" dt="2018-04-23T21:33:13.349" v="93"/>
          <ac:spMkLst>
            <pc:docMk/>
            <pc:sldMk cId="2293716945" sldId="304"/>
            <ac:spMk id="4" creationId="{42B62FBB-D76F-4D6C-86E2-4F93FD28F5C3}"/>
          </ac:spMkLst>
        </pc:spChg>
      </pc:sldChg>
      <pc:sldChg chg="delSp">
        <pc:chgData name="Tugrul Yatagan" userId="S::tugrul.yatagan@maximintegrated.com::e2a2e583-d3c6-4349-93f6-c8aa06ea7f75" providerId="AD" clId="Web-{64A5CA44-3032-4A7C-8858-02F7872B5987}" dt="2018-04-23T21:33:16.583" v="94"/>
        <pc:sldMkLst>
          <pc:docMk/>
          <pc:sldMk cId="503403769" sldId="305"/>
        </pc:sldMkLst>
        <pc:spChg chg="del">
          <ac:chgData name="Tugrul Yatagan" userId="S::tugrul.yatagan@maximintegrated.com::e2a2e583-d3c6-4349-93f6-c8aa06ea7f75" providerId="AD" clId="Web-{64A5CA44-3032-4A7C-8858-02F7872B5987}" dt="2018-04-23T21:33:16.583" v="94"/>
          <ac:spMkLst>
            <pc:docMk/>
            <pc:sldMk cId="503403769" sldId="305"/>
            <ac:spMk id="4" creationId="{42B62FBB-D76F-4D6C-86E2-4F93FD28F5C3}"/>
          </ac:spMkLst>
        </pc:spChg>
      </pc:sldChg>
      <pc:sldChg chg="delSp">
        <pc:chgData name="Tugrul Yatagan" userId="S::tugrul.yatagan@maximintegrated.com::e2a2e583-d3c6-4349-93f6-c8aa06ea7f75" providerId="AD" clId="Web-{64A5CA44-3032-4A7C-8858-02F7872B5987}" dt="2018-04-23T21:32:57.989" v="86"/>
        <pc:sldMkLst>
          <pc:docMk/>
          <pc:sldMk cId="2586841793" sldId="306"/>
        </pc:sldMkLst>
        <pc:spChg chg="del">
          <ac:chgData name="Tugrul Yatagan" userId="S::tugrul.yatagan@maximintegrated.com::e2a2e583-d3c6-4349-93f6-c8aa06ea7f75" providerId="AD" clId="Web-{64A5CA44-3032-4A7C-8858-02F7872B5987}" dt="2018-04-23T21:32:57.989" v="86"/>
          <ac:spMkLst>
            <pc:docMk/>
            <pc:sldMk cId="2586841793" sldId="306"/>
            <ac:spMk id="4" creationId="{42B62FBB-D76F-4D6C-86E2-4F93FD28F5C3}"/>
          </ac:spMkLst>
        </pc:spChg>
      </pc:sldChg>
      <pc:sldChg chg="delSp">
        <pc:chgData name="Tugrul Yatagan" userId="S::tugrul.yatagan@maximintegrated.com::e2a2e583-d3c6-4349-93f6-c8aa06ea7f75" providerId="AD" clId="Web-{64A5CA44-3032-4A7C-8858-02F7872B5987}" dt="2018-04-23T21:32:53.458" v="84"/>
        <pc:sldMkLst>
          <pc:docMk/>
          <pc:sldMk cId="2050838522" sldId="307"/>
        </pc:sldMkLst>
        <pc:spChg chg="del">
          <ac:chgData name="Tugrul Yatagan" userId="S::tugrul.yatagan@maximintegrated.com::e2a2e583-d3c6-4349-93f6-c8aa06ea7f75" providerId="AD" clId="Web-{64A5CA44-3032-4A7C-8858-02F7872B5987}" dt="2018-04-23T21:32:53.458" v="84"/>
          <ac:spMkLst>
            <pc:docMk/>
            <pc:sldMk cId="2050838522" sldId="307"/>
            <ac:spMk id="4" creationId="{42B62FBB-D76F-4D6C-86E2-4F93FD28F5C3}"/>
          </ac:spMkLst>
        </pc:spChg>
      </pc:sldChg>
      <pc:sldChg chg="delSp">
        <pc:chgData name="Tugrul Yatagan" userId="S::tugrul.yatagan@maximintegrated.com::e2a2e583-d3c6-4349-93f6-c8aa06ea7f75" providerId="AD" clId="Web-{64A5CA44-3032-4A7C-8858-02F7872B5987}" dt="2018-04-23T21:32:59.958" v="87"/>
        <pc:sldMkLst>
          <pc:docMk/>
          <pc:sldMk cId="1138517508" sldId="308"/>
        </pc:sldMkLst>
        <pc:spChg chg="del">
          <ac:chgData name="Tugrul Yatagan" userId="S::tugrul.yatagan@maximintegrated.com::e2a2e583-d3c6-4349-93f6-c8aa06ea7f75" providerId="AD" clId="Web-{64A5CA44-3032-4A7C-8858-02F7872B5987}" dt="2018-04-23T21:32:59.958" v="87"/>
          <ac:spMkLst>
            <pc:docMk/>
            <pc:sldMk cId="1138517508" sldId="308"/>
            <ac:spMk id="4" creationId="{42B62FBB-D76F-4D6C-86E2-4F93FD28F5C3}"/>
          </ac:spMkLst>
        </pc:spChg>
      </pc:sldChg>
      <pc:sldChg chg="delSp">
        <pc:chgData name="Tugrul Yatagan" userId="S::tugrul.yatagan@maximintegrated.com::e2a2e583-d3c6-4349-93f6-c8aa06ea7f75" providerId="AD" clId="Web-{64A5CA44-3032-4A7C-8858-02F7872B5987}" dt="2018-04-23T21:33:02.348" v="88"/>
        <pc:sldMkLst>
          <pc:docMk/>
          <pc:sldMk cId="2062392759" sldId="309"/>
        </pc:sldMkLst>
        <pc:spChg chg="del">
          <ac:chgData name="Tugrul Yatagan" userId="S::tugrul.yatagan@maximintegrated.com::e2a2e583-d3c6-4349-93f6-c8aa06ea7f75" providerId="AD" clId="Web-{64A5CA44-3032-4A7C-8858-02F7872B5987}" dt="2018-04-23T21:33:02.348" v="88"/>
          <ac:spMkLst>
            <pc:docMk/>
            <pc:sldMk cId="2062392759" sldId="309"/>
            <ac:spMk id="4" creationId="{42B62FBB-D76F-4D6C-86E2-4F93FD28F5C3}"/>
          </ac:spMkLst>
        </pc:spChg>
      </pc:sldChg>
    </pc:docChg>
  </pc:docChgLst>
  <pc:docChgLst>
    <pc:chgData name="Tugrul Yatagan" userId="S::tugrul.yatagan@maximintegrated.com::e2a2e583-d3c6-4349-93f6-c8aa06ea7f75" providerId="AD" clId="Web-{F01641C7-A0F0-486D-A214-75D35F442BDB}"/>
    <pc:docChg chg="addSld delSld modSld sldOrd modSection">
      <pc:chgData name="Tugrul Yatagan" userId="S::tugrul.yatagan@maximintegrated.com::e2a2e583-d3c6-4349-93f6-c8aa06ea7f75" providerId="AD" clId="Web-{F01641C7-A0F0-486D-A214-75D35F442BDB}" dt="2018-04-23T16:27:00.023" v="1008"/>
      <pc:docMkLst>
        <pc:docMk/>
      </pc:docMkLst>
      <pc:sldChg chg="modSp">
        <pc:chgData name="Tugrul Yatagan" userId="S::tugrul.yatagan@maximintegrated.com::e2a2e583-d3c6-4349-93f6-c8aa06ea7f75" providerId="AD" clId="Web-{F01641C7-A0F0-486D-A214-75D35F442BDB}" dt="2018-04-23T15:57:13.282" v="621"/>
        <pc:sldMkLst>
          <pc:docMk/>
          <pc:sldMk cId="3337920556" sldId="272"/>
        </pc:sldMkLst>
        <pc:spChg chg="mod">
          <ac:chgData name="Tugrul Yatagan" userId="S::tugrul.yatagan@maximintegrated.com::e2a2e583-d3c6-4349-93f6-c8aa06ea7f75" providerId="AD" clId="Web-{F01641C7-A0F0-486D-A214-75D35F442BDB}" dt="2018-04-23T15:56:46.595" v="613"/>
          <ac:spMkLst>
            <pc:docMk/>
            <pc:sldMk cId="3337920556" sldId="272"/>
            <ac:spMk id="4" creationId="{42B62FBB-D76F-4D6C-86E2-4F93FD28F5C3}"/>
          </ac:spMkLst>
        </pc:spChg>
        <pc:spChg chg="mod">
          <ac:chgData name="Tugrul Yatagan" userId="S::tugrul.yatagan@maximintegrated.com::e2a2e583-d3c6-4349-93f6-c8aa06ea7f75" providerId="AD" clId="Web-{F01641C7-A0F0-486D-A214-75D35F442BDB}" dt="2018-04-23T15:54:02.908" v="608"/>
          <ac:spMkLst>
            <pc:docMk/>
            <pc:sldMk cId="3337920556" sldId="272"/>
            <ac:spMk id="5" creationId="{CFC500E2-26C5-403B-A735-BDD76FCDC9F4}"/>
          </ac:spMkLst>
        </pc:spChg>
        <pc:spChg chg="mod">
          <ac:chgData name="Tugrul Yatagan" userId="S::tugrul.yatagan@maximintegrated.com::e2a2e583-d3c6-4349-93f6-c8aa06ea7f75" providerId="AD" clId="Web-{F01641C7-A0F0-486D-A214-75D35F442BDB}" dt="2018-04-23T15:57:13.282" v="621"/>
          <ac:spMkLst>
            <pc:docMk/>
            <pc:sldMk cId="3337920556" sldId="272"/>
            <ac:spMk id="7" creationId="{00000000-0000-0000-0000-000000000000}"/>
          </ac:spMkLst>
        </pc:spChg>
      </pc:sldChg>
      <pc:sldChg chg="modSp">
        <pc:chgData name="Tugrul Yatagan" userId="S::tugrul.yatagan@maximintegrated.com::e2a2e583-d3c6-4349-93f6-c8aa06ea7f75" providerId="AD" clId="Web-{F01641C7-A0F0-486D-A214-75D35F442BDB}" dt="2018-04-23T16:15:44.662" v="902"/>
        <pc:sldMkLst>
          <pc:docMk/>
          <pc:sldMk cId="3129879873" sldId="296"/>
        </pc:sldMkLst>
        <pc:spChg chg="mod">
          <ac:chgData name="Tugrul Yatagan" userId="S::tugrul.yatagan@maximintegrated.com::e2a2e583-d3c6-4349-93f6-c8aa06ea7f75" providerId="AD" clId="Web-{F01641C7-A0F0-486D-A214-75D35F442BDB}" dt="2018-04-23T16:15:44.662" v="902"/>
          <ac:spMkLst>
            <pc:docMk/>
            <pc:sldMk cId="3129879873" sldId="296"/>
            <ac:spMk id="5" creationId="{00000000-0000-0000-0000-000000000000}"/>
          </ac:spMkLst>
        </pc:spChg>
      </pc:sldChg>
      <pc:sldChg chg="del">
        <pc:chgData name="Tugrul Yatagan" userId="S::tugrul.yatagan@maximintegrated.com::e2a2e583-d3c6-4349-93f6-c8aa06ea7f75" providerId="AD" clId="Web-{F01641C7-A0F0-486D-A214-75D35F442BDB}" dt="2018-04-23T15:01:55.119" v="22"/>
        <pc:sldMkLst>
          <pc:docMk/>
          <pc:sldMk cId="3141795852" sldId="297"/>
        </pc:sldMkLst>
      </pc:sldChg>
      <pc:sldChg chg="modSp">
        <pc:chgData name="Tugrul Yatagan" userId="S::tugrul.yatagan@maximintegrated.com::e2a2e583-d3c6-4349-93f6-c8aa06ea7f75" providerId="AD" clId="Web-{F01641C7-A0F0-486D-A214-75D35F442BDB}" dt="2018-04-23T16:22:00.646" v="968"/>
        <pc:sldMkLst>
          <pc:docMk/>
          <pc:sldMk cId="4054541008" sldId="298"/>
        </pc:sldMkLst>
        <pc:spChg chg="mod">
          <ac:chgData name="Tugrul Yatagan" userId="S::tugrul.yatagan@maximintegrated.com::e2a2e583-d3c6-4349-93f6-c8aa06ea7f75" providerId="AD" clId="Web-{F01641C7-A0F0-486D-A214-75D35F442BDB}" dt="2018-04-23T15:20:07.033" v="222"/>
          <ac:spMkLst>
            <pc:docMk/>
            <pc:sldMk cId="4054541008" sldId="298"/>
            <ac:spMk id="4" creationId="{42B62FBB-D76F-4D6C-86E2-4F93FD28F5C3}"/>
          </ac:spMkLst>
        </pc:spChg>
        <pc:spChg chg="mod">
          <ac:chgData name="Tugrul Yatagan" userId="S::tugrul.yatagan@maximintegrated.com::e2a2e583-d3c6-4349-93f6-c8aa06ea7f75" providerId="AD" clId="Web-{F01641C7-A0F0-486D-A214-75D35F442BDB}" dt="2018-04-23T16:19:30.565" v="955"/>
          <ac:spMkLst>
            <pc:docMk/>
            <pc:sldMk cId="4054541008" sldId="298"/>
            <ac:spMk id="5" creationId="{CFC500E2-26C5-403B-A735-BDD76FCDC9F4}"/>
          </ac:spMkLst>
        </pc:spChg>
        <pc:spChg chg="mod">
          <ac:chgData name="Tugrul Yatagan" userId="S::tugrul.yatagan@maximintegrated.com::e2a2e583-d3c6-4349-93f6-c8aa06ea7f75" providerId="AD" clId="Web-{F01641C7-A0F0-486D-A214-75D35F442BDB}" dt="2018-04-23T16:15:50.005" v="906"/>
          <ac:spMkLst>
            <pc:docMk/>
            <pc:sldMk cId="4054541008" sldId="298"/>
            <ac:spMk id="7" creationId="{00000000-0000-0000-0000-000000000000}"/>
          </ac:spMkLst>
        </pc:spChg>
        <pc:graphicFrameChg chg="mod modGraphic">
          <ac:chgData name="Tugrul Yatagan" userId="S::tugrul.yatagan@maximintegrated.com::e2a2e583-d3c6-4349-93f6-c8aa06ea7f75" providerId="AD" clId="Web-{F01641C7-A0F0-486D-A214-75D35F442BDB}" dt="2018-04-23T16:22:00.646" v="968"/>
          <ac:graphicFrameMkLst>
            <pc:docMk/>
            <pc:sldMk cId="4054541008" sldId="298"/>
            <ac:graphicFrameMk id="9" creationId="{E087BC2A-0A20-4CCF-A35B-E191014EFC74}"/>
          </ac:graphicFrameMkLst>
        </pc:graphicFrameChg>
      </pc:sldChg>
      <pc:sldChg chg="addSp modSp">
        <pc:chgData name="Tugrul Yatagan" userId="S::tugrul.yatagan@maximintegrated.com::e2a2e583-d3c6-4349-93f6-c8aa06ea7f75" providerId="AD" clId="Web-{F01641C7-A0F0-486D-A214-75D35F442BDB}" dt="2018-04-23T16:27:00.023" v="1008"/>
        <pc:sldMkLst>
          <pc:docMk/>
          <pc:sldMk cId="3682958668" sldId="299"/>
        </pc:sldMkLst>
        <pc:spChg chg="mod">
          <ac:chgData name="Tugrul Yatagan" userId="S::tugrul.yatagan@maximintegrated.com::e2a2e583-d3c6-4349-93f6-c8aa06ea7f75" providerId="AD" clId="Web-{F01641C7-A0F0-486D-A214-75D35F442BDB}" dt="2018-04-23T16:12:51.772" v="809"/>
          <ac:spMkLst>
            <pc:docMk/>
            <pc:sldMk cId="3682958668" sldId="299"/>
            <ac:spMk id="4" creationId="{42B62FBB-D76F-4D6C-86E2-4F93FD28F5C3}"/>
          </ac:spMkLst>
        </pc:spChg>
        <pc:spChg chg="mod">
          <ac:chgData name="Tugrul Yatagan" userId="S::tugrul.yatagan@maximintegrated.com::e2a2e583-d3c6-4349-93f6-c8aa06ea7f75" providerId="AD" clId="Web-{F01641C7-A0F0-486D-A214-75D35F442BDB}" dt="2018-04-23T15:51:47.815" v="579"/>
          <ac:spMkLst>
            <pc:docMk/>
            <pc:sldMk cId="3682958668" sldId="299"/>
            <ac:spMk id="5" creationId="{CFC500E2-26C5-403B-A735-BDD76FCDC9F4}"/>
          </ac:spMkLst>
        </pc:spChg>
        <pc:spChg chg="mod">
          <ac:chgData name="Tugrul Yatagan" userId="S::tugrul.yatagan@maximintegrated.com::e2a2e583-d3c6-4349-93f6-c8aa06ea7f75" providerId="AD" clId="Web-{F01641C7-A0F0-486D-A214-75D35F442BDB}" dt="2018-04-23T16:12:58.991" v="812"/>
          <ac:spMkLst>
            <pc:docMk/>
            <pc:sldMk cId="3682958668" sldId="299"/>
            <ac:spMk id="7" creationId="{00000000-0000-0000-0000-000000000000}"/>
          </ac:spMkLst>
        </pc:spChg>
        <pc:spChg chg="add mod">
          <ac:chgData name="Tugrul Yatagan" userId="S::tugrul.yatagan@maximintegrated.com::e2a2e583-d3c6-4349-93f6-c8aa06ea7f75" providerId="AD" clId="Web-{F01641C7-A0F0-486D-A214-75D35F442BDB}" dt="2018-04-23T16:01:50.779" v="673"/>
          <ac:spMkLst>
            <pc:docMk/>
            <pc:sldMk cId="3682958668" sldId="299"/>
            <ac:spMk id="8" creationId="{DCCAEA2B-9012-49FE-91DF-243D9D65EB1E}"/>
          </ac:spMkLst>
        </pc:spChg>
        <pc:spChg chg="add mod">
          <ac:chgData name="Tugrul Yatagan" userId="S::tugrul.yatagan@maximintegrated.com::e2a2e583-d3c6-4349-93f6-c8aa06ea7f75" providerId="AD" clId="Web-{F01641C7-A0F0-486D-A214-75D35F442BDB}" dt="2018-04-23T16:26:00.394" v="989"/>
          <ac:spMkLst>
            <pc:docMk/>
            <pc:sldMk cId="3682958668" sldId="299"/>
            <ac:spMk id="12" creationId="{AC221246-F7D5-4BD1-AAE0-02F65FDA7D57}"/>
          </ac:spMkLst>
        </pc:spChg>
        <pc:graphicFrameChg chg="add mod modGraphic">
          <ac:chgData name="Tugrul Yatagan" userId="S::tugrul.yatagan@maximintegrated.com::e2a2e583-d3c6-4349-93f6-c8aa06ea7f75" providerId="AD" clId="Web-{F01641C7-A0F0-486D-A214-75D35F442BDB}" dt="2018-04-23T16:27:00.023" v="1008"/>
          <ac:graphicFrameMkLst>
            <pc:docMk/>
            <pc:sldMk cId="3682958668" sldId="299"/>
            <ac:graphicFrameMk id="9" creationId="{34BF3835-BB8B-4EC4-8C48-619A2B3DFC7E}"/>
          </ac:graphicFrameMkLst>
        </pc:graphicFrameChg>
        <pc:graphicFrameChg chg="mod modGraphic">
          <ac:chgData name="Tugrul Yatagan" userId="S::tugrul.yatagan@maximintegrated.com::e2a2e583-d3c6-4349-93f6-c8aa06ea7f75" providerId="AD" clId="Web-{F01641C7-A0F0-486D-A214-75D35F442BDB}" dt="2018-04-23T16:24:58.457" v="978"/>
          <ac:graphicFrameMkLst>
            <pc:docMk/>
            <pc:sldMk cId="3682958668" sldId="299"/>
            <ac:graphicFrameMk id="11" creationId="{6394C33C-0BBE-4430-8A35-44F15CEC7797}"/>
          </ac:graphicFrameMkLst>
        </pc:graphicFrameChg>
        <pc:graphicFrameChg chg="add mod modGraphic">
          <ac:chgData name="Tugrul Yatagan" userId="S::tugrul.yatagan@maximintegrated.com::e2a2e583-d3c6-4349-93f6-c8aa06ea7f75" providerId="AD" clId="Web-{F01641C7-A0F0-486D-A214-75D35F442BDB}" dt="2018-04-23T16:02:37.685" v="709"/>
          <ac:graphicFrameMkLst>
            <pc:docMk/>
            <pc:sldMk cId="3682958668" sldId="299"/>
            <ac:graphicFrameMk id="13" creationId="{59CA0B8C-8E41-4975-9116-8072FD984CDD}"/>
          </ac:graphicFrameMkLst>
        </pc:graphicFrameChg>
      </pc:sldChg>
      <pc:sldChg chg="addSp modSp add replId">
        <pc:chgData name="Tugrul Yatagan" userId="S::tugrul.yatagan@maximintegrated.com::e2a2e583-d3c6-4349-93f6-c8aa06ea7f75" providerId="AD" clId="Web-{F01641C7-A0F0-486D-A214-75D35F442BDB}" dt="2018-04-23T15:59:30.546" v="641"/>
        <pc:sldMkLst>
          <pc:docMk/>
          <pc:sldMk cId="1940311039" sldId="300"/>
        </pc:sldMkLst>
        <pc:spChg chg="mod">
          <ac:chgData name="Tugrul Yatagan" userId="S::tugrul.yatagan@maximintegrated.com::e2a2e583-d3c6-4349-93f6-c8aa06ea7f75" providerId="AD" clId="Web-{F01641C7-A0F0-486D-A214-75D35F442BDB}" dt="2018-04-23T15:20:15.611" v="229"/>
          <ac:spMkLst>
            <pc:docMk/>
            <pc:sldMk cId="1940311039" sldId="300"/>
            <ac:spMk id="4" creationId="{42B62FBB-D76F-4D6C-86E2-4F93FD28F5C3}"/>
          </ac:spMkLst>
        </pc:spChg>
        <pc:spChg chg="mod">
          <ac:chgData name="Tugrul Yatagan" userId="S::tugrul.yatagan@maximintegrated.com::e2a2e583-d3c6-4349-93f6-c8aa06ea7f75" providerId="AD" clId="Web-{F01641C7-A0F0-486D-A214-75D35F442BDB}" dt="2018-04-23T15:59:16.046" v="637"/>
          <ac:spMkLst>
            <pc:docMk/>
            <pc:sldMk cId="1940311039" sldId="300"/>
            <ac:spMk id="5" creationId="{CFC500E2-26C5-403B-A735-BDD76FCDC9F4}"/>
          </ac:spMkLst>
        </pc:spChg>
        <pc:spChg chg="mod">
          <ac:chgData name="Tugrul Yatagan" userId="S::tugrul.yatagan@maximintegrated.com::e2a2e583-d3c6-4349-93f6-c8aa06ea7f75" providerId="AD" clId="Web-{F01641C7-A0F0-486D-A214-75D35F442BDB}" dt="2018-04-23T15:57:28.469" v="625"/>
          <ac:spMkLst>
            <pc:docMk/>
            <pc:sldMk cId="1940311039" sldId="300"/>
            <ac:spMk id="7" creationId="{00000000-0000-0000-0000-000000000000}"/>
          </ac:spMkLst>
        </pc:spChg>
        <pc:picChg chg="add mod">
          <ac:chgData name="Tugrul Yatagan" userId="S::tugrul.yatagan@maximintegrated.com::e2a2e583-d3c6-4349-93f6-c8aa06ea7f75" providerId="AD" clId="Web-{F01641C7-A0F0-486D-A214-75D35F442BDB}" dt="2018-04-23T15:59:30.546" v="641"/>
          <ac:picMkLst>
            <pc:docMk/>
            <pc:sldMk cId="1940311039" sldId="300"/>
            <ac:picMk id="2" creationId="{3CBA21E7-41A1-4E38-985E-5C2447264519}"/>
          </ac:picMkLst>
        </pc:picChg>
      </pc:sldChg>
      <pc:sldChg chg="modSp add replId">
        <pc:chgData name="Tugrul Yatagan" userId="S::tugrul.yatagan@maximintegrated.com::e2a2e583-d3c6-4349-93f6-c8aa06ea7f75" providerId="AD" clId="Web-{F01641C7-A0F0-486D-A214-75D35F442BDB}" dt="2018-04-23T16:10:17.570" v="804"/>
        <pc:sldMkLst>
          <pc:docMk/>
          <pc:sldMk cId="2735467980" sldId="301"/>
        </pc:sldMkLst>
        <pc:spChg chg="mod">
          <ac:chgData name="Tugrul Yatagan" userId="S::tugrul.yatagan@maximintegrated.com::e2a2e583-d3c6-4349-93f6-c8aa06ea7f75" providerId="AD" clId="Web-{F01641C7-A0F0-486D-A214-75D35F442BDB}" dt="2018-04-23T15:20:13.049" v="225"/>
          <ac:spMkLst>
            <pc:docMk/>
            <pc:sldMk cId="2735467980" sldId="301"/>
            <ac:spMk id="4" creationId="{42B62FBB-D76F-4D6C-86E2-4F93FD28F5C3}"/>
          </ac:spMkLst>
        </pc:spChg>
        <pc:spChg chg="mod">
          <ac:chgData name="Tugrul Yatagan" userId="S::tugrul.yatagan@maximintegrated.com::e2a2e583-d3c6-4349-93f6-c8aa06ea7f75" providerId="AD" clId="Web-{F01641C7-A0F0-486D-A214-75D35F442BDB}" dt="2018-04-23T16:10:17.570" v="804"/>
          <ac:spMkLst>
            <pc:docMk/>
            <pc:sldMk cId="2735467980" sldId="301"/>
            <ac:spMk id="5" creationId="{CFC500E2-26C5-403B-A735-BDD76FCDC9F4}"/>
          </ac:spMkLst>
        </pc:spChg>
        <pc:spChg chg="mod">
          <ac:chgData name="Tugrul Yatagan" userId="S::tugrul.yatagan@maximintegrated.com::e2a2e583-d3c6-4349-93f6-c8aa06ea7f75" providerId="AD" clId="Web-{F01641C7-A0F0-486D-A214-75D35F442BDB}" dt="2018-04-23T15:16:39.207" v="200"/>
          <ac:spMkLst>
            <pc:docMk/>
            <pc:sldMk cId="2735467980" sldId="301"/>
            <ac:spMk id="7" creationId="{00000000-0000-0000-0000-000000000000}"/>
          </ac:spMkLst>
        </pc:spChg>
      </pc:sldChg>
      <pc:sldChg chg="modSp add ord replId">
        <pc:chgData name="Tugrul Yatagan" userId="S::tugrul.yatagan@maximintegrated.com::e2a2e583-d3c6-4349-93f6-c8aa06ea7f75" providerId="AD" clId="Web-{F01641C7-A0F0-486D-A214-75D35F442BDB}" dt="2018-04-23T16:14:46.678" v="861"/>
        <pc:sldMkLst>
          <pc:docMk/>
          <pc:sldMk cId="3096958566" sldId="302"/>
        </pc:sldMkLst>
        <pc:spChg chg="mod">
          <ac:chgData name="Tugrul Yatagan" userId="S::tugrul.yatagan@maximintegrated.com::e2a2e583-d3c6-4349-93f6-c8aa06ea7f75" providerId="AD" clId="Web-{F01641C7-A0F0-486D-A214-75D35F442BDB}" dt="2018-04-23T16:14:46.678" v="861"/>
          <ac:spMkLst>
            <pc:docMk/>
            <pc:sldMk cId="3096958566" sldId="302"/>
            <ac:spMk id="5" creationId="{CFC500E2-26C5-403B-A735-BDD76FCDC9F4}"/>
          </ac:spMkLst>
        </pc:spChg>
        <pc:spChg chg="mod">
          <ac:chgData name="Tugrul Yatagan" userId="S::tugrul.yatagan@maximintegrated.com::e2a2e583-d3c6-4349-93f6-c8aa06ea7f75" providerId="AD" clId="Web-{F01641C7-A0F0-486D-A214-75D35F442BDB}" dt="2018-04-23T16:14:43.273" v="859"/>
          <ac:spMkLst>
            <pc:docMk/>
            <pc:sldMk cId="3096958566" sldId="302"/>
            <ac:spMk id="7" creationId="{00000000-0000-0000-0000-000000000000}"/>
          </ac:spMkLst>
        </pc:spChg>
      </pc:sldChg>
    </pc:docChg>
  </pc:docChgLst>
  <pc:docChgLst>
    <pc:chgData name="Tugrul Yatagan" userId="S::tugrul.yatagan@maximintegrated.com::e2a2e583-d3c6-4349-93f6-c8aa06ea7f75" providerId="AD" clId="Web-{DA3D8B6F-4FB1-4A2F-B90A-C0939B9F8E35}"/>
    <pc:docChg chg="addSld delSld modSld sldOrd modSection">
      <pc:chgData name="Tugrul Yatagan" userId="S::tugrul.yatagan@maximintegrated.com::e2a2e583-d3c6-4349-93f6-c8aa06ea7f75" providerId="AD" clId="Web-{DA3D8B6F-4FB1-4A2F-B90A-C0939B9F8E35}" dt="2018-04-23T13:26:06.727" v="1169"/>
      <pc:docMkLst>
        <pc:docMk/>
      </pc:docMkLst>
      <pc:sldChg chg="modSp">
        <pc:chgData name="Tugrul Yatagan" userId="S::tugrul.yatagan@maximintegrated.com::e2a2e583-d3c6-4349-93f6-c8aa06ea7f75" providerId="AD" clId="Web-{DA3D8B6F-4FB1-4A2F-B90A-C0939B9F8E35}" dt="2018-04-23T10:03:29.139" v="25"/>
        <pc:sldMkLst>
          <pc:docMk/>
          <pc:sldMk cId="803578307" sldId="256"/>
        </pc:sldMkLst>
        <pc:spChg chg="mod">
          <ac:chgData name="Tugrul Yatagan" userId="S::tugrul.yatagan@maximintegrated.com::e2a2e583-d3c6-4349-93f6-c8aa06ea7f75" providerId="AD" clId="Web-{DA3D8B6F-4FB1-4A2F-B90A-C0939B9F8E35}" dt="2018-04-23T10:03:29.139" v="25"/>
          <ac:spMkLst>
            <pc:docMk/>
            <pc:sldMk cId="803578307" sldId="256"/>
            <ac:spMk id="4" creationId="{00000000-0000-0000-0000-000000000000}"/>
          </ac:spMkLst>
        </pc:spChg>
      </pc:sldChg>
      <pc:sldChg chg="delSp modSp">
        <pc:chgData name="Tugrul Yatagan" userId="S::tugrul.yatagan@maximintegrated.com::e2a2e583-d3c6-4349-93f6-c8aa06ea7f75" providerId="AD" clId="Web-{DA3D8B6F-4FB1-4A2F-B90A-C0939B9F8E35}" dt="2018-04-23T10:44:44.371" v="184"/>
        <pc:sldMkLst>
          <pc:docMk/>
          <pc:sldMk cId="3337920556" sldId="272"/>
        </pc:sldMkLst>
        <pc:spChg chg="mod">
          <ac:chgData name="Tugrul Yatagan" userId="S::tugrul.yatagan@maximintegrated.com::e2a2e583-d3c6-4349-93f6-c8aa06ea7f75" providerId="AD" clId="Web-{DA3D8B6F-4FB1-4A2F-B90A-C0939B9F8E35}" dt="2018-04-23T10:39:47.028" v="68"/>
          <ac:spMkLst>
            <pc:docMk/>
            <pc:sldMk cId="3337920556" sldId="272"/>
            <ac:spMk id="4" creationId="{42B62FBB-D76F-4D6C-86E2-4F93FD28F5C3}"/>
          </ac:spMkLst>
        </pc:spChg>
        <pc:spChg chg="mod">
          <ac:chgData name="Tugrul Yatagan" userId="S::tugrul.yatagan@maximintegrated.com::e2a2e583-d3c6-4349-93f6-c8aa06ea7f75" providerId="AD" clId="Web-{DA3D8B6F-4FB1-4A2F-B90A-C0939B9F8E35}" dt="2018-04-23T10:44:44.371" v="184"/>
          <ac:spMkLst>
            <pc:docMk/>
            <pc:sldMk cId="3337920556" sldId="272"/>
            <ac:spMk id="5" creationId="{CFC500E2-26C5-403B-A735-BDD76FCDC9F4}"/>
          </ac:spMkLst>
        </pc:spChg>
        <pc:spChg chg="mod">
          <ac:chgData name="Tugrul Yatagan" userId="S::tugrul.yatagan@maximintegrated.com::e2a2e583-d3c6-4349-93f6-c8aa06ea7f75" providerId="AD" clId="Web-{DA3D8B6F-4FB1-4A2F-B90A-C0939B9F8E35}" dt="2018-04-23T10:39:38.372" v="67"/>
          <ac:spMkLst>
            <pc:docMk/>
            <pc:sldMk cId="3337920556" sldId="272"/>
            <ac:spMk id="7" creationId="{00000000-0000-0000-0000-000000000000}"/>
          </ac:spMkLst>
        </pc:spChg>
        <pc:picChg chg="del">
          <ac:chgData name="Tugrul Yatagan" userId="S::tugrul.yatagan@maximintegrated.com::e2a2e583-d3c6-4349-93f6-c8aa06ea7f75" providerId="AD" clId="Web-{DA3D8B6F-4FB1-4A2F-B90A-C0939B9F8E35}" dt="2018-04-23T10:37:22.872" v="32"/>
          <ac:picMkLst>
            <pc:docMk/>
            <pc:sldMk cId="3337920556" sldId="272"/>
            <ac:picMk id="2" creationId="{CBD6A824-3533-4ED0-8F9F-73E146746ED3}"/>
          </ac:picMkLst>
        </pc:picChg>
      </pc:sldChg>
      <pc:sldChg chg="add ord">
        <pc:chgData name="Tugrul Yatagan" userId="S::tugrul.yatagan@maximintegrated.com::e2a2e583-d3c6-4349-93f6-c8aa06ea7f75" providerId="AD" clId="Web-{DA3D8B6F-4FB1-4A2F-B90A-C0939B9F8E35}" dt="2018-04-23T10:04:18.985" v="31"/>
        <pc:sldMkLst>
          <pc:docMk/>
          <pc:sldMk cId="3129879873" sldId="296"/>
        </pc:sldMkLst>
      </pc:sldChg>
      <pc:sldChg chg="del">
        <pc:chgData name="Tugrul Yatagan" userId="S::tugrul.yatagan@maximintegrated.com::e2a2e583-d3c6-4349-93f6-c8aa06ea7f75" providerId="AD" clId="Web-{DA3D8B6F-4FB1-4A2F-B90A-C0939B9F8E35}" dt="2018-04-23T10:04:14.376" v="28"/>
        <pc:sldMkLst>
          <pc:docMk/>
          <pc:sldMk cId="4271252431" sldId="296"/>
        </pc:sldMkLst>
      </pc:sldChg>
      <pc:sldChg chg="del">
        <pc:chgData name="Tugrul Yatagan" userId="S::tugrul.yatagan@maximintegrated.com::e2a2e583-d3c6-4349-93f6-c8aa06ea7f75" providerId="AD" clId="Web-{DA3D8B6F-4FB1-4A2F-B90A-C0939B9F8E35}" dt="2018-04-23T10:04:15.032" v="29"/>
        <pc:sldMkLst>
          <pc:docMk/>
          <pc:sldMk cId="2206142567" sldId="297"/>
        </pc:sldMkLst>
      </pc:sldChg>
      <pc:sldChg chg="modSp add replId">
        <pc:chgData name="Tugrul Yatagan" userId="S::tugrul.yatagan@maximintegrated.com::e2a2e583-d3c6-4349-93f6-c8aa06ea7f75" providerId="AD" clId="Web-{DA3D8B6F-4FB1-4A2F-B90A-C0939B9F8E35}" dt="2018-04-23T10:52:04.730" v="287"/>
        <pc:sldMkLst>
          <pc:docMk/>
          <pc:sldMk cId="3141795852" sldId="297"/>
        </pc:sldMkLst>
        <pc:spChg chg="mod">
          <ac:chgData name="Tugrul Yatagan" userId="S::tugrul.yatagan@maximintegrated.com::e2a2e583-d3c6-4349-93f6-c8aa06ea7f75" providerId="AD" clId="Web-{DA3D8B6F-4FB1-4A2F-B90A-C0939B9F8E35}" dt="2018-04-23T10:52:04.730" v="287"/>
          <ac:spMkLst>
            <pc:docMk/>
            <pc:sldMk cId="3141795852" sldId="297"/>
            <ac:spMk id="5" creationId="{CFC500E2-26C5-403B-A735-BDD76FCDC9F4}"/>
          </ac:spMkLst>
        </pc:spChg>
      </pc:sldChg>
      <pc:sldChg chg="addSp delSp modSp add replId">
        <pc:chgData name="Tugrul Yatagan" userId="S::tugrul.yatagan@maximintegrated.com::e2a2e583-d3c6-4349-93f6-c8aa06ea7f75" providerId="AD" clId="Web-{DA3D8B6F-4FB1-4A2F-B90A-C0939B9F8E35}" dt="2018-04-23T13:09:06.709" v="1140"/>
        <pc:sldMkLst>
          <pc:docMk/>
          <pc:sldMk cId="4054541008" sldId="298"/>
        </pc:sldMkLst>
        <pc:spChg chg="mod">
          <ac:chgData name="Tugrul Yatagan" userId="S::tugrul.yatagan@maximintegrated.com::e2a2e583-d3c6-4349-93f6-c8aa06ea7f75" providerId="AD" clId="Web-{DA3D8B6F-4FB1-4A2F-B90A-C0939B9F8E35}" dt="2018-04-23T12:39:45.638" v="934"/>
          <ac:spMkLst>
            <pc:docMk/>
            <pc:sldMk cId="4054541008" sldId="298"/>
            <ac:spMk id="5" creationId="{CFC500E2-26C5-403B-A735-BDD76FCDC9F4}"/>
          </ac:spMkLst>
        </pc:spChg>
        <pc:graphicFrameChg chg="add del">
          <ac:chgData name="Tugrul Yatagan" userId="S::tugrul.yatagan@maximintegrated.com::e2a2e583-d3c6-4349-93f6-c8aa06ea7f75" providerId="AD" clId="Web-{DA3D8B6F-4FB1-4A2F-B90A-C0939B9F8E35}" dt="2018-04-23T12:11:21.674" v="561"/>
          <ac:graphicFrameMkLst>
            <pc:docMk/>
            <pc:sldMk cId="4054541008" sldId="298"/>
            <ac:graphicFrameMk id="2" creationId="{73462471-BC9F-4AA8-A00E-4071E7A3B409}"/>
          </ac:graphicFrameMkLst>
        </pc:graphicFrameChg>
        <pc:graphicFrameChg chg="add del">
          <ac:chgData name="Tugrul Yatagan" userId="S::tugrul.yatagan@maximintegrated.com::e2a2e583-d3c6-4349-93f6-c8aa06ea7f75" providerId="AD" clId="Web-{DA3D8B6F-4FB1-4A2F-B90A-C0939B9F8E35}" dt="2018-04-23T12:11:15.658" v="552"/>
          <ac:graphicFrameMkLst>
            <pc:docMk/>
            <pc:sldMk cId="4054541008" sldId="298"/>
            <ac:graphicFrameMk id="6" creationId="{74BD1AE6-C159-4BDD-8675-5D4F4C13EFD2}"/>
          </ac:graphicFrameMkLst>
        </pc:graphicFrameChg>
        <pc:graphicFrameChg chg="add mod modGraphic">
          <ac:chgData name="Tugrul Yatagan" userId="S::tugrul.yatagan@maximintegrated.com::e2a2e583-d3c6-4349-93f6-c8aa06ea7f75" providerId="AD" clId="Web-{DA3D8B6F-4FB1-4A2F-B90A-C0939B9F8E35}" dt="2018-04-23T13:09:06.709" v="1140"/>
          <ac:graphicFrameMkLst>
            <pc:docMk/>
            <pc:sldMk cId="4054541008" sldId="298"/>
            <ac:graphicFrameMk id="9" creationId="{E087BC2A-0A20-4CCF-A35B-E191014EFC74}"/>
          </ac:graphicFrameMkLst>
        </pc:graphicFrameChg>
      </pc:sldChg>
      <pc:sldChg chg="addSp delSp modSp add replId">
        <pc:chgData name="Tugrul Yatagan" userId="S::tugrul.yatagan@maximintegrated.com::e2a2e583-d3c6-4349-93f6-c8aa06ea7f75" providerId="AD" clId="Web-{DA3D8B6F-4FB1-4A2F-B90A-C0939B9F8E35}" dt="2018-04-23T13:26:05.758" v="1167"/>
        <pc:sldMkLst>
          <pc:docMk/>
          <pc:sldMk cId="3682958668" sldId="299"/>
        </pc:sldMkLst>
        <pc:spChg chg="mod">
          <ac:chgData name="Tugrul Yatagan" userId="S::tugrul.yatagan@maximintegrated.com::e2a2e583-d3c6-4349-93f6-c8aa06ea7f75" providerId="AD" clId="Web-{DA3D8B6F-4FB1-4A2F-B90A-C0939B9F8E35}" dt="2018-04-23T13:26:05.758" v="1167"/>
          <ac:spMkLst>
            <pc:docMk/>
            <pc:sldMk cId="3682958668" sldId="299"/>
            <ac:spMk id="5" creationId="{CFC500E2-26C5-403B-A735-BDD76FCDC9F4}"/>
          </ac:spMkLst>
        </pc:spChg>
        <pc:graphicFrameChg chg="add del mod modGraphic">
          <ac:chgData name="Tugrul Yatagan" userId="S::tugrul.yatagan@maximintegrated.com::e2a2e583-d3c6-4349-93f6-c8aa06ea7f75" providerId="AD" clId="Web-{DA3D8B6F-4FB1-4A2F-B90A-C0939B9F8E35}" dt="2018-04-23T13:19:28.873" v="1141"/>
          <ac:graphicFrameMkLst>
            <pc:docMk/>
            <pc:sldMk cId="3682958668" sldId="299"/>
            <ac:graphicFrameMk id="2" creationId="{4B1D58E8-3350-44A8-8CE2-DDED6A3E4DD9}"/>
          </ac:graphicFrameMkLst>
        </pc:graphicFrameChg>
        <pc:graphicFrameChg chg="del mod modGraphic">
          <ac:chgData name="Tugrul Yatagan" userId="S::tugrul.yatagan@maximintegrated.com::e2a2e583-d3c6-4349-93f6-c8aa06ea7f75" providerId="AD" clId="Web-{DA3D8B6F-4FB1-4A2F-B90A-C0939B9F8E35}" dt="2018-04-23T12:29:19.489" v="653"/>
          <ac:graphicFrameMkLst>
            <pc:docMk/>
            <pc:sldMk cId="3682958668" sldId="299"/>
            <ac:graphicFrameMk id="9" creationId="{E087BC2A-0A20-4CCF-A35B-E191014EFC74}"/>
          </ac:graphicFrameMkLst>
        </pc:graphicFrameChg>
        <pc:graphicFrameChg chg="add mod modGraphic">
          <ac:chgData name="Tugrul Yatagan" userId="S::tugrul.yatagan@maximintegrated.com::e2a2e583-d3c6-4349-93f6-c8aa06ea7f75" providerId="AD" clId="Web-{DA3D8B6F-4FB1-4A2F-B90A-C0939B9F8E35}" dt="2018-04-23T13:19:52.622" v="1162"/>
          <ac:graphicFrameMkLst>
            <pc:docMk/>
            <pc:sldMk cId="3682958668" sldId="299"/>
            <ac:graphicFrameMk id="11" creationId="{6394C33C-0BBE-4430-8A35-44F15CEC7797}"/>
          </ac:graphicFrameMkLst>
        </pc:graphicFrameChg>
      </pc:sldChg>
    </pc:docChg>
  </pc:docChgLst>
  <pc:docChgLst>
    <pc:chgData name="Tugrul Yatagan" userId="S::tugrul.yatagan@maximintegrated.com::e2a2e583-d3c6-4349-93f6-c8aa06ea7f75" providerId="AD" clId="Web-{5D85D476-C770-479E-96A7-0DD172C2369C}"/>
    <pc:docChg chg="addSld modSld modSection">
      <pc:chgData name="Tugrul Yatagan" userId="S::tugrul.yatagan@maximintegrated.com::e2a2e583-d3c6-4349-93f6-c8aa06ea7f75" providerId="AD" clId="Web-{5D85D476-C770-479E-96A7-0DD172C2369C}" dt="2018-05-06T21:19:24.563" v="125"/>
      <pc:docMkLst>
        <pc:docMk/>
      </pc:docMkLst>
      <pc:sldChg chg="modSp">
        <pc:chgData name="Tugrul Yatagan" userId="S::tugrul.yatagan@maximintegrated.com::e2a2e583-d3c6-4349-93f6-c8aa06ea7f75" providerId="AD" clId="Web-{5D85D476-C770-479E-96A7-0DD172C2369C}" dt="2018-05-06T21:05:36.234" v="60"/>
        <pc:sldMkLst>
          <pc:docMk/>
          <pc:sldMk cId="3675096417" sldId="311"/>
        </pc:sldMkLst>
        <pc:spChg chg="mod">
          <ac:chgData name="Tugrul Yatagan" userId="S::tugrul.yatagan@maximintegrated.com::e2a2e583-d3c6-4349-93f6-c8aa06ea7f75" providerId="AD" clId="Web-{5D85D476-C770-479E-96A7-0DD172C2369C}" dt="2018-05-06T21:05:36.234" v="60"/>
          <ac:spMkLst>
            <pc:docMk/>
            <pc:sldMk cId="3675096417" sldId="311"/>
            <ac:spMk id="5" creationId="{CFC500E2-26C5-403B-A735-BDD76FCDC9F4}"/>
          </ac:spMkLst>
        </pc:spChg>
      </pc:sldChg>
      <pc:sldChg chg="addSp delSp modSp add replId">
        <pc:chgData name="Tugrul Yatagan" userId="S::tugrul.yatagan@maximintegrated.com::e2a2e583-d3c6-4349-93f6-c8aa06ea7f75" providerId="AD" clId="Web-{5D85D476-C770-479E-96A7-0DD172C2369C}" dt="2018-05-06T21:19:24.563" v="124"/>
        <pc:sldMkLst>
          <pc:docMk/>
          <pc:sldMk cId="1324156257" sldId="312"/>
        </pc:sldMkLst>
        <pc:spChg chg="add mod">
          <ac:chgData name="Tugrul Yatagan" userId="S::tugrul.yatagan@maximintegrated.com::e2a2e583-d3c6-4349-93f6-c8aa06ea7f75" providerId="AD" clId="Web-{5D85D476-C770-479E-96A7-0DD172C2369C}" dt="2018-05-06T21:19:24.563" v="124"/>
          <ac:spMkLst>
            <pc:docMk/>
            <pc:sldMk cId="1324156257" sldId="312"/>
            <ac:spMk id="3" creationId="{5990B969-8574-4009-B689-8B0672AC2780}"/>
          </ac:spMkLst>
        </pc:spChg>
        <pc:spChg chg="del mod">
          <ac:chgData name="Tugrul Yatagan" userId="S::tugrul.yatagan@maximintegrated.com::e2a2e583-d3c6-4349-93f6-c8aa06ea7f75" providerId="AD" clId="Web-{5D85D476-C770-479E-96A7-0DD172C2369C}" dt="2018-05-06T21:06:19.486" v="110"/>
          <ac:spMkLst>
            <pc:docMk/>
            <pc:sldMk cId="1324156257" sldId="312"/>
            <ac:spMk id="5" creationId="{CFC500E2-26C5-403B-A735-BDD76FCDC9F4}"/>
          </ac:spMkLst>
        </pc:spChg>
        <pc:spChg chg="mod">
          <ac:chgData name="Tugrul Yatagan" userId="S::tugrul.yatagan@maximintegrated.com::e2a2e583-d3c6-4349-93f6-c8aa06ea7f75" providerId="AD" clId="Web-{5D85D476-C770-479E-96A7-0DD172C2369C}" dt="2018-05-06T21:12:03.072" v="116"/>
          <ac:spMkLst>
            <pc:docMk/>
            <pc:sldMk cId="1324156257" sldId="312"/>
            <ac:spMk id="7" creationId="{00000000-0000-0000-0000-000000000000}"/>
          </ac:spMkLst>
        </pc:spChg>
      </pc:sldChg>
    </pc:docChg>
  </pc:docChgLst>
  <pc:docChgLst>
    <pc:chgData name="Tugrul Yatagan" userId="10033FFF9CA8ABCB@LIVE.COM" providerId="AD" clId="Web-{B3074149-7765-45FF-AE21-AA8BAF5B7B15}"/>
    <pc:docChg chg="addSld delSld modSld sldOrd modSection">
      <pc:chgData name="Tugrul Yatagan" userId="10033FFF9CA8ABCB@LIVE.COM" providerId="AD" clId="Web-{B3074149-7765-45FF-AE21-AA8BAF5B7B15}" dt="2018-04-09T21:53:41.998" v="480"/>
      <pc:docMkLst>
        <pc:docMk/>
      </pc:docMkLst>
      <pc:sldChg chg="addSp delSp modSp">
        <pc:chgData name="Tugrul Yatagan" userId="10033FFF9CA8ABCB@LIVE.COM" providerId="AD" clId="Web-{B3074149-7765-45FF-AE21-AA8BAF5B7B15}" dt="2018-04-09T21:53:41.998" v="480"/>
        <pc:sldMkLst>
          <pc:docMk/>
          <pc:sldMk cId="803578307" sldId="256"/>
        </pc:sldMkLst>
        <pc:spChg chg="add del mod">
          <ac:chgData name="Tugrul Yatagan" userId="10033FFF9CA8ABCB@LIVE.COM" providerId="AD" clId="Web-{B3074149-7765-45FF-AE21-AA8BAF5B7B15}" dt="2018-04-09T21:53:41.998" v="480"/>
          <ac:spMkLst>
            <pc:docMk/>
            <pc:sldMk cId="803578307" sldId="256"/>
            <ac:spMk id="2" creationId="{A6C06770-7258-459B-B762-4EB0738CEC8E}"/>
          </ac:spMkLst>
        </pc:spChg>
        <pc:spChg chg="mod">
          <ac:chgData name="Tugrul Yatagan" userId="10033FFF9CA8ABCB@LIVE.COM" providerId="AD" clId="Web-{B3074149-7765-45FF-AE21-AA8BAF5B7B15}" dt="2018-04-09T21:29:21.825" v="29"/>
          <ac:spMkLst>
            <pc:docMk/>
            <pc:sldMk cId="803578307" sldId="256"/>
            <ac:spMk id="4" creationId="{00000000-0000-0000-0000-000000000000}"/>
          </ac:spMkLst>
        </pc:spChg>
        <pc:spChg chg="mod">
          <ac:chgData name="Tugrul Yatagan" userId="10033FFF9CA8ABCB@LIVE.COM" providerId="AD" clId="Web-{B3074149-7765-45FF-AE21-AA8BAF5B7B15}" dt="2018-04-09T21:29:31.060" v="31"/>
          <ac:spMkLst>
            <pc:docMk/>
            <pc:sldMk cId="803578307" sldId="256"/>
            <ac:spMk id="5" creationId="{00000000-0000-0000-0000-000000000000}"/>
          </ac:spMkLst>
        </pc:spChg>
      </pc:sldChg>
      <pc:sldChg chg="del">
        <pc:chgData name="Tugrul Yatagan" userId="10033FFF9CA8ABCB@LIVE.COM" providerId="AD" clId="Web-{B3074149-7765-45FF-AE21-AA8BAF5B7B15}" dt="2018-04-09T21:30:18.484" v="42"/>
        <pc:sldMkLst>
          <pc:docMk/>
          <pc:sldMk cId="3129879873" sldId="257"/>
        </pc:sldMkLst>
      </pc:sldChg>
      <pc:sldChg chg="addSp delSp modSp">
        <pc:chgData name="Tugrul Yatagan" userId="10033FFF9CA8ABCB@LIVE.COM" providerId="AD" clId="Web-{B3074149-7765-45FF-AE21-AA8BAF5B7B15}" dt="2018-04-09T21:51:54.738" v="475"/>
        <pc:sldMkLst>
          <pc:docMk/>
          <pc:sldMk cId="3337920556" sldId="272"/>
        </pc:sldMkLst>
        <pc:spChg chg="add">
          <ac:chgData name="Tugrul Yatagan" userId="10033FFF9CA8ABCB@LIVE.COM" providerId="AD" clId="Web-{B3074149-7765-45FF-AE21-AA8BAF5B7B15}" dt="2018-04-09T21:34:50.811" v="141"/>
          <ac:spMkLst>
            <pc:docMk/>
            <pc:sldMk cId="3337920556" sldId="272"/>
            <ac:spMk id="4" creationId="{42B62FBB-D76F-4D6C-86E2-4F93FD28F5C3}"/>
          </ac:spMkLst>
        </pc:spChg>
        <pc:spChg chg="add mod">
          <ac:chgData name="Tugrul Yatagan" userId="10033FFF9CA8ABCB@LIVE.COM" providerId="AD" clId="Web-{B3074149-7765-45FF-AE21-AA8BAF5B7B15}" dt="2018-04-09T21:51:54.738" v="475"/>
          <ac:spMkLst>
            <pc:docMk/>
            <pc:sldMk cId="3337920556" sldId="272"/>
            <ac:spMk id="5" creationId="{CFC500E2-26C5-403B-A735-BDD76FCDC9F4}"/>
          </ac:spMkLst>
        </pc:spChg>
        <pc:spChg chg="mod">
          <ac:chgData name="Tugrul Yatagan" userId="10033FFF9CA8ABCB@LIVE.COM" providerId="AD" clId="Web-{B3074149-7765-45FF-AE21-AA8BAF5B7B15}" dt="2018-04-09T21:36:05.440" v="160"/>
          <ac:spMkLst>
            <pc:docMk/>
            <pc:sldMk cId="3337920556" sldId="272"/>
            <ac:spMk id="7" creationId="{00000000-0000-0000-0000-000000000000}"/>
          </ac:spMkLst>
        </pc:spChg>
        <pc:spChg chg="del mod">
          <ac:chgData name="Tugrul Yatagan" userId="10033FFF9CA8ABCB@LIVE.COM" providerId="AD" clId="Web-{B3074149-7765-45FF-AE21-AA8BAF5B7B15}" dt="2018-04-09T21:34:49.296" v="140"/>
          <ac:spMkLst>
            <pc:docMk/>
            <pc:sldMk cId="3337920556" sldId="272"/>
            <ac:spMk id="9" creationId="{51501D50-C637-4C02-9214-349035DAF130}"/>
          </ac:spMkLst>
        </pc:spChg>
        <pc:spChg chg="del">
          <ac:chgData name="Tugrul Yatagan" userId="10033FFF9CA8ABCB@LIVE.COM" providerId="AD" clId="Web-{B3074149-7765-45FF-AE21-AA8BAF5B7B15}" dt="2018-04-09T21:31:35.332" v="68"/>
          <ac:spMkLst>
            <pc:docMk/>
            <pc:sldMk cId="3337920556" sldId="272"/>
            <ac:spMk id="11" creationId="{ED17A44F-F666-42C1-B924-E15C89DDC5B5}"/>
          </ac:spMkLst>
        </pc:spChg>
        <pc:spChg chg="del mod">
          <ac:chgData name="Tugrul Yatagan" userId="10033FFF9CA8ABCB@LIVE.COM" providerId="AD" clId="Web-{B3074149-7765-45FF-AE21-AA8BAF5B7B15}" dt="2018-04-09T21:30:43.626" v="57"/>
          <ac:spMkLst>
            <pc:docMk/>
            <pc:sldMk cId="3337920556" sldId="272"/>
            <ac:spMk id="19" creationId="{00000000-0000-0000-0000-000000000000}"/>
          </ac:spMkLst>
        </pc:spChg>
        <pc:picChg chg="add mod">
          <ac:chgData name="Tugrul Yatagan" userId="10033FFF9CA8ABCB@LIVE.COM" providerId="AD" clId="Web-{B3074149-7765-45FF-AE21-AA8BAF5B7B15}" dt="2018-04-09T21:43:51.698" v="273"/>
          <ac:picMkLst>
            <pc:docMk/>
            <pc:sldMk cId="3337920556" sldId="272"/>
            <ac:picMk id="2" creationId="{CBD6A824-3533-4ED0-8F9F-73E146746ED3}"/>
          </ac:picMkLst>
        </pc:picChg>
      </pc:sldChg>
      <pc:sldChg chg="del">
        <pc:chgData name="Tugrul Yatagan" userId="10033FFF9CA8ABCB@LIVE.COM" providerId="AD" clId="Web-{B3074149-7765-45FF-AE21-AA8BAF5B7B15}" dt="2018-04-09T21:29:48.858" v="32"/>
        <pc:sldMkLst>
          <pc:docMk/>
          <pc:sldMk cId="153581307" sldId="296"/>
        </pc:sldMkLst>
      </pc:sldChg>
      <pc:sldChg chg="addSp delSp modSp add replId">
        <pc:chgData name="Tugrul Yatagan" userId="10033FFF9CA8ABCB@LIVE.COM" providerId="AD" clId="Web-{B3074149-7765-45FF-AE21-AA8BAF5B7B15}" dt="2018-04-09T21:49:39.706" v="450"/>
        <pc:sldMkLst>
          <pc:docMk/>
          <pc:sldMk cId="4271252431" sldId="296"/>
        </pc:sldMkLst>
        <pc:spChg chg="mod">
          <ac:chgData name="Tugrul Yatagan" userId="10033FFF9CA8ABCB@LIVE.COM" providerId="AD" clId="Web-{B3074149-7765-45FF-AE21-AA8BAF5B7B15}" dt="2018-04-09T21:36:09.752" v="161"/>
          <ac:spMkLst>
            <pc:docMk/>
            <pc:sldMk cId="4271252431" sldId="296"/>
            <ac:spMk id="7" creationId="{00000000-0000-0000-0000-000000000000}"/>
          </ac:spMkLst>
        </pc:spChg>
        <pc:spChg chg="mod">
          <ac:chgData name="Tugrul Yatagan" userId="10033FFF9CA8ABCB@LIVE.COM" providerId="AD" clId="Web-{B3074149-7765-45FF-AE21-AA8BAF5B7B15}" dt="2018-04-09T21:35:22.360" v="154"/>
          <ac:spMkLst>
            <pc:docMk/>
            <pc:sldMk cId="4271252431" sldId="296"/>
            <ac:spMk id="9" creationId="{51501D50-C637-4C02-9214-349035DAF130}"/>
          </ac:spMkLst>
        </pc:spChg>
        <pc:picChg chg="del">
          <ac:chgData name="Tugrul Yatagan" userId="10033FFF9CA8ABCB@LIVE.COM" providerId="AD" clId="Web-{B3074149-7765-45FF-AE21-AA8BAF5B7B15}" dt="2018-04-09T21:31:44.895" v="70"/>
          <ac:picMkLst>
            <pc:docMk/>
            <pc:sldMk cId="4271252431" sldId="296"/>
            <ac:picMk id="2" creationId="{CBD6A824-3533-4ED0-8F9F-73E146746ED3}"/>
          </ac:picMkLst>
        </pc:picChg>
        <pc:picChg chg="add del mod">
          <ac:chgData name="Tugrul Yatagan" userId="10033FFF9CA8ABCB@LIVE.COM" providerId="AD" clId="Web-{B3074149-7765-45FF-AE21-AA8BAF5B7B15}" dt="2018-04-09T21:48:32.327" v="430"/>
          <ac:picMkLst>
            <pc:docMk/>
            <pc:sldMk cId="4271252431" sldId="296"/>
            <ac:picMk id="3" creationId="{DF20097F-2EDE-42E7-93F6-560C9274F37C}"/>
          </ac:picMkLst>
        </pc:picChg>
        <pc:picChg chg="add del mod">
          <ac:chgData name="Tugrul Yatagan" userId="10033FFF9CA8ABCB@LIVE.COM" providerId="AD" clId="Web-{B3074149-7765-45FF-AE21-AA8BAF5B7B15}" dt="2018-04-09T21:48:32.968" v="431"/>
          <ac:picMkLst>
            <pc:docMk/>
            <pc:sldMk cId="4271252431" sldId="296"/>
            <ac:picMk id="5" creationId="{346E4699-417F-42C2-BFBB-3F28CDEDFC00}"/>
          </ac:picMkLst>
        </pc:picChg>
        <pc:picChg chg="add mod">
          <ac:chgData name="Tugrul Yatagan" userId="10033FFF9CA8ABCB@LIVE.COM" providerId="AD" clId="Web-{B3074149-7765-45FF-AE21-AA8BAF5B7B15}" dt="2018-04-09T21:49:36.127" v="449"/>
          <ac:picMkLst>
            <pc:docMk/>
            <pc:sldMk cId="4271252431" sldId="296"/>
            <ac:picMk id="8" creationId="{E5393361-D033-4F2D-9FC4-C7D45796D53A}"/>
          </ac:picMkLst>
        </pc:picChg>
        <pc:picChg chg="add mod">
          <ac:chgData name="Tugrul Yatagan" userId="10033FFF9CA8ABCB@LIVE.COM" providerId="AD" clId="Web-{B3074149-7765-45FF-AE21-AA8BAF5B7B15}" dt="2018-04-09T21:49:39.706" v="450"/>
          <ac:picMkLst>
            <pc:docMk/>
            <pc:sldMk cId="4271252431" sldId="296"/>
            <ac:picMk id="12" creationId="{C6F3AA0D-FCDC-40C7-AA1A-FD4AC7B88388}"/>
          </ac:picMkLst>
        </pc:picChg>
      </pc:sldChg>
      <pc:sldChg chg="addSp delSp modSp add ord replId">
        <pc:chgData name="Tugrul Yatagan" userId="10033FFF9CA8ABCB@LIVE.COM" providerId="AD" clId="Web-{B3074149-7765-45FF-AE21-AA8BAF5B7B15}" dt="2018-04-09T21:49:55.285" v="452"/>
        <pc:sldMkLst>
          <pc:docMk/>
          <pc:sldMk cId="2206142567" sldId="297"/>
        </pc:sldMkLst>
        <pc:spChg chg="add mod">
          <ac:chgData name="Tugrul Yatagan" userId="10033FFF9CA8ABCB@LIVE.COM" providerId="AD" clId="Web-{B3074149-7765-45FF-AE21-AA8BAF5B7B15}" dt="2018-04-09T21:35:11.484" v="149"/>
          <ac:spMkLst>
            <pc:docMk/>
            <pc:sldMk cId="2206142567" sldId="297"/>
            <ac:spMk id="5" creationId="{9F8474D4-3109-4399-9D42-4D9A10309D12}"/>
          </ac:spMkLst>
        </pc:spChg>
        <pc:spChg chg="mod">
          <ac:chgData name="Tugrul Yatagan" userId="10033FFF9CA8ABCB@LIVE.COM" providerId="AD" clId="Web-{B3074149-7765-45FF-AE21-AA8BAF5B7B15}" dt="2018-04-09T21:36:23.144" v="165"/>
          <ac:spMkLst>
            <pc:docMk/>
            <pc:sldMk cId="2206142567" sldId="297"/>
            <ac:spMk id="7" creationId="{00000000-0000-0000-0000-000000000000}"/>
          </ac:spMkLst>
        </pc:spChg>
        <pc:spChg chg="del mod">
          <ac:chgData name="Tugrul Yatagan" userId="10033FFF9CA8ABCB@LIVE.COM" providerId="AD" clId="Web-{B3074149-7765-45FF-AE21-AA8BAF5B7B15}" dt="2018-04-09T21:34:59.687" v="145"/>
          <ac:spMkLst>
            <pc:docMk/>
            <pc:sldMk cId="2206142567" sldId="297"/>
            <ac:spMk id="9" creationId="{51501D50-C637-4C02-9214-349035DAF130}"/>
          </ac:spMkLst>
        </pc:spChg>
        <pc:picChg chg="del">
          <ac:chgData name="Tugrul Yatagan" userId="10033FFF9CA8ABCB@LIVE.COM" providerId="AD" clId="Web-{B3074149-7765-45FF-AE21-AA8BAF5B7B15}" dt="2018-04-09T21:32:47.429" v="87"/>
          <ac:picMkLst>
            <pc:docMk/>
            <pc:sldMk cId="2206142567" sldId="297"/>
            <ac:picMk id="2" creationId="{CBD6A824-3533-4ED0-8F9F-73E146746ED3}"/>
          </ac:picMkLst>
        </pc:picChg>
        <pc:picChg chg="add mod">
          <ac:chgData name="Tugrul Yatagan" userId="10033FFF9CA8ABCB@LIVE.COM" providerId="AD" clId="Web-{B3074149-7765-45FF-AE21-AA8BAF5B7B15}" dt="2018-04-09T21:49:55.285" v="452"/>
          <ac:picMkLst>
            <pc:docMk/>
            <pc:sldMk cId="2206142567" sldId="297"/>
            <ac:picMk id="3" creationId="{8C0C9818-9C51-481A-91BB-665BB13C54A1}"/>
          </ac:picMkLst>
        </pc:picChg>
      </pc:sldChg>
      <pc:sldChg chg="del">
        <pc:chgData name="Tugrul Yatagan" userId="10033FFF9CA8ABCB@LIVE.COM" providerId="AD" clId="Web-{B3074149-7765-45FF-AE21-AA8BAF5B7B15}" dt="2018-04-09T21:29:53.358" v="35"/>
        <pc:sldMkLst>
          <pc:docMk/>
          <pc:sldMk cId="3117350388" sldId="297"/>
        </pc:sldMkLst>
      </pc:sldChg>
      <pc:sldChg chg="del">
        <pc:chgData name="Tugrul Yatagan" userId="10033FFF9CA8ABCB@LIVE.COM" providerId="AD" clId="Web-{B3074149-7765-45FF-AE21-AA8BAF5B7B15}" dt="2018-04-09T21:29:56.249" v="37"/>
        <pc:sldMkLst>
          <pc:docMk/>
          <pc:sldMk cId="2721667240" sldId="298"/>
        </pc:sldMkLst>
      </pc:sldChg>
      <pc:sldChg chg="del">
        <pc:chgData name="Tugrul Yatagan" userId="10033FFF9CA8ABCB@LIVE.COM" providerId="AD" clId="Web-{B3074149-7765-45FF-AE21-AA8BAF5B7B15}" dt="2018-04-09T21:30:00.358" v="40"/>
        <pc:sldMkLst>
          <pc:docMk/>
          <pc:sldMk cId="1341090855" sldId="299"/>
        </pc:sldMkLst>
      </pc:sldChg>
      <pc:sldChg chg="del">
        <pc:chgData name="Tugrul Yatagan" userId="10033FFF9CA8ABCB@LIVE.COM" providerId="AD" clId="Web-{B3074149-7765-45FF-AE21-AA8BAF5B7B15}" dt="2018-04-09T21:29:55.499" v="36"/>
        <pc:sldMkLst>
          <pc:docMk/>
          <pc:sldMk cId="1826313847" sldId="301"/>
        </pc:sldMkLst>
      </pc:sldChg>
      <pc:sldChg chg="del">
        <pc:chgData name="Tugrul Yatagan" userId="10033FFF9CA8ABCB@LIVE.COM" providerId="AD" clId="Web-{B3074149-7765-45FF-AE21-AA8BAF5B7B15}" dt="2018-04-09T21:29:51.311" v="33"/>
        <pc:sldMkLst>
          <pc:docMk/>
          <pc:sldMk cId="853658162" sldId="303"/>
        </pc:sldMkLst>
      </pc:sldChg>
      <pc:sldChg chg="del">
        <pc:chgData name="Tugrul Yatagan" userId="10033FFF9CA8ABCB@LIVE.COM" providerId="AD" clId="Web-{B3074149-7765-45FF-AE21-AA8BAF5B7B15}" dt="2018-04-09T21:30:01.686" v="41"/>
        <pc:sldMkLst>
          <pc:docMk/>
          <pc:sldMk cId="1185471543" sldId="304"/>
        </pc:sldMkLst>
      </pc:sldChg>
      <pc:sldChg chg="del">
        <pc:chgData name="Tugrul Yatagan" userId="10033FFF9CA8ABCB@LIVE.COM" providerId="AD" clId="Web-{B3074149-7765-45FF-AE21-AA8BAF5B7B15}" dt="2018-04-09T21:29:58.655" v="38"/>
        <pc:sldMkLst>
          <pc:docMk/>
          <pc:sldMk cId="2923401993" sldId="305"/>
        </pc:sldMkLst>
      </pc:sldChg>
      <pc:sldChg chg="del">
        <pc:chgData name="Tugrul Yatagan" userId="10033FFF9CA8ABCB@LIVE.COM" providerId="AD" clId="Web-{B3074149-7765-45FF-AE21-AA8BAF5B7B15}" dt="2018-04-09T21:29:59.405" v="39"/>
        <pc:sldMkLst>
          <pc:docMk/>
          <pc:sldMk cId="897251832" sldId="306"/>
        </pc:sldMkLst>
      </pc:sldChg>
      <pc:sldChg chg="del">
        <pc:chgData name="Tugrul Yatagan" userId="10033FFF9CA8ABCB@LIVE.COM" providerId="AD" clId="Web-{B3074149-7765-45FF-AE21-AA8BAF5B7B15}" dt="2018-04-09T21:29:51.936" v="34"/>
        <pc:sldMkLst>
          <pc:docMk/>
          <pc:sldMk cId="508969981" sldId="307"/>
        </pc:sldMkLst>
      </pc:sldChg>
    </pc:docChg>
  </pc:docChgLst>
  <pc:docChgLst>
    <pc:chgData name="Tugrul Yatagan" userId="S::tugrul.yatagan@maximintegrated.com::e2a2e583-d3c6-4349-93f6-c8aa06ea7f75" providerId="AD" clId="Web-{D9CA4B3F-8D75-4313-BB03-5B1D2D3C97FA}"/>
    <pc:docChg chg="addSld modSld sldOrd modSection">
      <pc:chgData name="Tugrul Yatagan" userId="S::tugrul.yatagan@maximintegrated.com::e2a2e583-d3c6-4349-93f6-c8aa06ea7f75" providerId="AD" clId="Web-{D9CA4B3F-8D75-4313-BB03-5B1D2D3C97FA}" dt="2018-04-23T21:11:41.321" v="737"/>
      <pc:docMkLst>
        <pc:docMk/>
      </pc:docMkLst>
      <pc:sldChg chg="addSp modSp">
        <pc:chgData name="Tugrul Yatagan" userId="S::tugrul.yatagan@maximintegrated.com::e2a2e583-d3c6-4349-93f6-c8aa06ea7f75" providerId="AD" clId="Web-{D9CA4B3F-8D75-4313-BB03-5B1D2D3C97FA}" dt="2018-04-23T20:39:18.041" v="399"/>
        <pc:sldMkLst>
          <pc:docMk/>
          <pc:sldMk cId="3337920556" sldId="272"/>
        </pc:sldMkLst>
        <pc:spChg chg="add mod">
          <ac:chgData name="Tugrul Yatagan" userId="S::tugrul.yatagan@maximintegrated.com::e2a2e583-d3c6-4349-93f6-c8aa06ea7f75" providerId="AD" clId="Web-{D9CA4B3F-8D75-4313-BB03-5B1D2D3C97FA}" dt="2018-04-23T20:39:18.041" v="399"/>
          <ac:spMkLst>
            <pc:docMk/>
            <pc:sldMk cId="3337920556" sldId="272"/>
            <ac:spMk id="2" creationId="{3C65D030-EFFD-4B0A-BC1D-F21E3ACC8BF5}"/>
          </ac:spMkLst>
        </pc:spChg>
      </pc:sldChg>
      <pc:sldChg chg="modSp">
        <pc:chgData name="Tugrul Yatagan" userId="S::tugrul.yatagan@maximintegrated.com::e2a2e583-d3c6-4349-93f6-c8aa06ea7f75" providerId="AD" clId="Web-{D9CA4B3F-8D75-4313-BB03-5B1D2D3C97FA}" dt="2018-04-23T20:55:53.238" v="593"/>
        <pc:sldMkLst>
          <pc:docMk/>
          <pc:sldMk cId="3129879873" sldId="296"/>
        </pc:sldMkLst>
        <pc:spChg chg="mod">
          <ac:chgData name="Tugrul Yatagan" userId="S::tugrul.yatagan@maximintegrated.com::e2a2e583-d3c6-4349-93f6-c8aa06ea7f75" providerId="AD" clId="Web-{D9CA4B3F-8D75-4313-BB03-5B1D2D3C97FA}" dt="2018-04-23T20:55:53.238" v="593"/>
          <ac:spMkLst>
            <pc:docMk/>
            <pc:sldMk cId="3129879873" sldId="296"/>
            <ac:spMk id="9" creationId="{00000000-0000-0000-0000-000000000000}"/>
          </ac:spMkLst>
        </pc:spChg>
      </pc:sldChg>
      <pc:sldChg chg="addSp modSp">
        <pc:chgData name="Tugrul Yatagan" userId="S::tugrul.yatagan@maximintegrated.com::e2a2e583-d3c6-4349-93f6-c8aa06ea7f75" providerId="AD" clId="Web-{D9CA4B3F-8D75-4313-BB03-5B1D2D3C97FA}" dt="2018-04-23T20:36:56.357" v="386"/>
        <pc:sldMkLst>
          <pc:docMk/>
          <pc:sldMk cId="4054541008" sldId="298"/>
        </pc:sldMkLst>
        <pc:spChg chg="add mod">
          <ac:chgData name="Tugrul Yatagan" userId="S::tugrul.yatagan@maximintegrated.com::e2a2e583-d3c6-4349-93f6-c8aa06ea7f75" providerId="AD" clId="Web-{D9CA4B3F-8D75-4313-BB03-5B1D2D3C97FA}" dt="2018-04-23T20:36:56.357" v="386"/>
          <ac:spMkLst>
            <pc:docMk/>
            <pc:sldMk cId="4054541008" sldId="298"/>
            <ac:spMk id="2" creationId="{7361D6DA-E157-4620-A92C-F2D64C91AF54}"/>
          </ac:spMkLst>
        </pc:spChg>
      </pc:sldChg>
      <pc:sldChg chg="addSp modSp ord">
        <pc:chgData name="Tugrul Yatagan" userId="S::tugrul.yatagan@maximintegrated.com::e2a2e583-d3c6-4349-93f6-c8aa06ea7f75" providerId="AD" clId="Web-{D9CA4B3F-8D75-4313-BB03-5B1D2D3C97FA}" dt="2018-04-23T20:34:31.924" v="370"/>
        <pc:sldMkLst>
          <pc:docMk/>
          <pc:sldMk cId="1940311039" sldId="300"/>
        </pc:sldMkLst>
        <pc:spChg chg="add mod">
          <ac:chgData name="Tugrul Yatagan" userId="S::tugrul.yatagan@maximintegrated.com::e2a2e583-d3c6-4349-93f6-c8aa06ea7f75" providerId="AD" clId="Web-{D9CA4B3F-8D75-4313-BB03-5B1D2D3C97FA}" dt="2018-04-23T20:34:31.924" v="370"/>
          <ac:spMkLst>
            <pc:docMk/>
            <pc:sldMk cId="1940311039" sldId="300"/>
            <ac:spMk id="3" creationId="{61592AC0-A6AF-4B6D-886A-7625A27C7393}"/>
          </ac:spMkLst>
        </pc:spChg>
      </pc:sldChg>
      <pc:sldChg chg="ord">
        <pc:chgData name="Tugrul Yatagan" userId="S::tugrul.yatagan@maximintegrated.com::e2a2e583-d3c6-4349-93f6-c8aa06ea7f75" providerId="AD" clId="Web-{D9CA4B3F-8D75-4313-BB03-5B1D2D3C97FA}" dt="2018-04-23T20:44:40.196" v="449"/>
        <pc:sldMkLst>
          <pc:docMk/>
          <pc:sldMk cId="2735467980" sldId="301"/>
        </pc:sldMkLst>
      </pc:sldChg>
      <pc:sldChg chg="delSp modSp">
        <pc:chgData name="Tugrul Yatagan" userId="S::tugrul.yatagan@maximintegrated.com::e2a2e583-d3c6-4349-93f6-c8aa06ea7f75" providerId="AD" clId="Web-{D9CA4B3F-8D75-4313-BB03-5B1D2D3C97FA}" dt="2018-04-23T21:11:41.321" v="736"/>
        <pc:sldMkLst>
          <pc:docMk/>
          <pc:sldMk cId="2293716945" sldId="304"/>
        </pc:sldMkLst>
        <pc:spChg chg="del">
          <ac:chgData name="Tugrul Yatagan" userId="S::tugrul.yatagan@maximintegrated.com::e2a2e583-d3c6-4349-93f6-c8aa06ea7f75" providerId="AD" clId="Web-{D9CA4B3F-8D75-4313-BB03-5B1D2D3C97FA}" dt="2018-04-23T20:37:47.906" v="390"/>
          <ac:spMkLst>
            <pc:docMk/>
            <pc:sldMk cId="2293716945" sldId="304"/>
            <ac:spMk id="14" creationId="{477D92B8-8A8B-4AB0-B8CF-B1A9552448B7}"/>
          </ac:spMkLst>
        </pc:spChg>
        <pc:spChg chg="mod">
          <ac:chgData name="Tugrul Yatagan" userId="S::tugrul.yatagan@maximintegrated.com::e2a2e583-d3c6-4349-93f6-c8aa06ea7f75" providerId="AD" clId="Web-{D9CA4B3F-8D75-4313-BB03-5B1D2D3C97FA}" dt="2018-04-23T21:11:41.321" v="736"/>
          <ac:spMkLst>
            <pc:docMk/>
            <pc:sldMk cId="2293716945" sldId="304"/>
            <ac:spMk id="15" creationId="{3A0006D9-5827-4E6C-AC6B-89E1EC772CE8}"/>
          </ac:spMkLst>
        </pc:spChg>
      </pc:sldChg>
      <pc:sldChg chg="delSp modSp">
        <pc:chgData name="Tugrul Yatagan" userId="S::tugrul.yatagan@maximintegrated.com::e2a2e583-d3c6-4349-93f6-c8aa06ea7f75" providerId="AD" clId="Web-{D9CA4B3F-8D75-4313-BB03-5B1D2D3C97FA}" dt="2018-04-23T20:39:49.277" v="402"/>
        <pc:sldMkLst>
          <pc:docMk/>
          <pc:sldMk cId="503403769" sldId="305"/>
        </pc:sldMkLst>
        <pc:spChg chg="mod">
          <ac:chgData name="Tugrul Yatagan" userId="S::tugrul.yatagan@maximintegrated.com::e2a2e583-d3c6-4349-93f6-c8aa06ea7f75" providerId="AD" clId="Web-{D9CA4B3F-8D75-4313-BB03-5B1D2D3C97FA}" dt="2018-04-23T20:06:53.313" v="161"/>
          <ac:spMkLst>
            <pc:docMk/>
            <pc:sldMk cId="503403769" sldId="305"/>
            <ac:spMk id="3" creationId="{E061F4B8-5B2C-4C0D-AA99-9BD890699EAD}"/>
          </ac:spMkLst>
        </pc:spChg>
        <pc:spChg chg="mod">
          <ac:chgData name="Tugrul Yatagan" userId="S::tugrul.yatagan@maximintegrated.com::e2a2e583-d3c6-4349-93f6-c8aa06ea7f75" providerId="AD" clId="Web-{D9CA4B3F-8D75-4313-BB03-5B1D2D3C97FA}" dt="2018-04-23T20:02:18.782" v="71"/>
          <ac:spMkLst>
            <pc:docMk/>
            <pc:sldMk cId="503403769" sldId="305"/>
            <ac:spMk id="7" creationId="{00000000-0000-0000-0000-000000000000}"/>
          </ac:spMkLst>
        </pc:spChg>
        <pc:spChg chg="mod">
          <ac:chgData name="Tugrul Yatagan" userId="S::tugrul.yatagan@maximintegrated.com::e2a2e583-d3c6-4349-93f6-c8aa06ea7f75" providerId="AD" clId="Web-{D9CA4B3F-8D75-4313-BB03-5B1D2D3C97FA}" dt="2018-04-23T20:39:49.277" v="402"/>
          <ac:spMkLst>
            <pc:docMk/>
            <pc:sldMk cId="503403769" sldId="305"/>
            <ac:spMk id="14" creationId="{477D92B8-8A8B-4AB0-B8CF-B1A9552448B7}"/>
          </ac:spMkLst>
        </pc:spChg>
        <pc:spChg chg="del mod">
          <ac:chgData name="Tugrul Yatagan" userId="S::tugrul.yatagan@maximintegrated.com::e2a2e583-d3c6-4349-93f6-c8aa06ea7f75" providerId="AD" clId="Web-{D9CA4B3F-8D75-4313-BB03-5B1D2D3C97FA}" dt="2018-04-23T20:02:30.799" v="85"/>
          <ac:spMkLst>
            <pc:docMk/>
            <pc:sldMk cId="503403769" sldId="305"/>
            <ac:spMk id="15" creationId="{3A0006D9-5827-4E6C-AC6B-89E1EC772CE8}"/>
          </ac:spMkLst>
        </pc:spChg>
        <pc:graphicFrameChg chg="del mod modGraphic">
          <ac:chgData name="Tugrul Yatagan" userId="S::tugrul.yatagan@maximintegrated.com::e2a2e583-d3c6-4349-93f6-c8aa06ea7f75" providerId="AD" clId="Web-{D9CA4B3F-8D75-4313-BB03-5B1D2D3C97FA}" dt="2018-04-23T20:02:27.064" v="78"/>
          <ac:graphicFrameMkLst>
            <pc:docMk/>
            <pc:sldMk cId="503403769" sldId="305"/>
            <ac:graphicFrameMk id="8" creationId="{5E403648-3265-4F32-B539-0ABCF7C76E3A}"/>
          </ac:graphicFrameMkLst>
        </pc:graphicFrameChg>
      </pc:sldChg>
      <pc:sldChg chg="addSp modSp ord">
        <pc:chgData name="Tugrul Yatagan" userId="S::tugrul.yatagan@maximintegrated.com::e2a2e583-d3c6-4349-93f6-c8aa06ea7f75" providerId="AD" clId="Web-{D9CA4B3F-8D75-4313-BB03-5B1D2D3C97FA}" dt="2018-04-23T20:42:46.128" v="407"/>
        <pc:sldMkLst>
          <pc:docMk/>
          <pc:sldMk cId="2586841793" sldId="306"/>
        </pc:sldMkLst>
        <pc:spChg chg="add mod">
          <ac:chgData name="Tugrul Yatagan" userId="S::tugrul.yatagan@maximintegrated.com::e2a2e583-d3c6-4349-93f6-c8aa06ea7f75" providerId="AD" clId="Web-{D9CA4B3F-8D75-4313-BB03-5B1D2D3C97FA}" dt="2018-04-23T20:38:20.204" v="392"/>
          <ac:spMkLst>
            <pc:docMk/>
            <pc:sldMk cId="2586841793" sldId="306"/>
            <ac:spMk id="3" creationId="{ED09BA17-C668-4827-84CE-D930E208304E}"/>
          </ac:spMkLst>
        </pc:spChg>
        <pc:spChg chg="mod">
          <ac:chgData name="Tugrul Yatagan" userId="S::tugrul.yatagan@maximintegrated.com::e2a2e583-d3c6-4349-93f6-c8aa06ea7f75" providerId="AD" clId="Web-{D9CA4B3F-8D75-4313-BB03-5B1D2D3C97FA}" dt="2018-04-23T19:48:16.328" v="53"/>
          <ac:spMkLst>
            <pc:docMk/>
            <pc:sldMk cId="2586841793" sldId="306"/>
            <ac:spMk id="7" creationId="{00000000-0000-0000-0000-000000000000}"/>
          </ac:spMkLst>
        </pc:spChg>
        <pc:picChg chg="add mod">
          <ac:chgData name="Tugrul Yatagan" userId="S::tugrul.yatagan@maximintegrated.com::e2a2e583-d3c6-4349-93f6-c8aa06ea7f75" providerId="AD" clId="Web-{D9CA4B3F-8D75-4313-BB03-5B1D2D3C97FA}" dt="2018-04-23T20:42:46.128" v="407"/>
          <ac:picMkLst>
            <pc:docMk/>
            <pc:sldMk cId="2586841793" sldId="306"/>
            <ac:picMk id="2" creationId="{E077F8E9-50AA-4BC4-8032-6C6EC97BA8BA}"/>
          </ac:picMkLst>
        </pc:picChg>
      </pc:sldChg>
      <pc:sldChg chg="addSp modSp add ord replId">
        <pc:chgData name="Tugrul Yatagan" userId="S::tugrul.yatagan@maximintegrated.com::e2a2e583-d3c6-4349-93f6-c8aa06ea7f75" providerId="AD" clId="Web-{D9CA4B3F-8D75-4313-BB03-5B1D2D3C97FA}" dt="2018-04-23T20:35:54.558" v="382"/>
        <pc:sldMkLst>
          <pc:docMk/>
          <pc:sldMk cId="2050838522" sldId="307"/>
        </pc:sldMkLst>
        <pc:spChg chg="add mod">
          <ac:chgData name="Tugrul Yatagan" userId="S::tugrul.yatagan@maximintegrated.com::e2a2e583-d3c6-4349-93f6-c8aa06ea7f75" providerId="AD" clId="Web-{D9CA4B3F-8D75-4313-BB03-5B1D2D3C97FA}" dt="2018-04-23T20:35:54.558" v="382"/>
          <ac:spMkLst>
            <pc:docMk/>
            <pc:sldMk cId="2050838522" sldId="307"/>
            <ac:spMk id="3" creationId="{498D295C-41C5-42BF-A51D-6361332CBCED}"/>
          </ac:spMkLst>
        </pc:spChg>
        <pc:spChg chg="mod">
          <ac:chgData name="Tugrul Yatagan" userId="S::tugrul.yatagan@maximintegrated.com::e2a2e583-d3c6-4349-93f6-c8aa06ea7f75" providerId="AD" clId="Web-{D9CA4B3F-8D75-4313-BB03-5B1D2D3C97FA}" dt="2018-04-23T19:44:24.944" v="39"/>
          <ac:spMkLst>
            <pc:docMk/>
            <pc:sldMk cId="2050838522" sldId="307"/>
            <ac:spMk id="5" creationId="{CFC500E2-26C5-403B-A735-BDD76FCDC9F4}"/>
          </ac:spMkLst>
        </pc:spChg>
        <pc:spChg chg="mod">
          <ac:chgData name="Tugrul Yatagan" userId="S::tugrul.yatagan@maximintegrated.com::e2a2e583-d3c6-4349-93f6-c8aa06ea7f75" providerId="AD" clId="Web-{D9CA4B3F-8D75-4313-BB03-5B1D2D3C97FA}" dt="2018-04-23T19:43:18.221" v="8"/>
          <ac:spMkLst>
            <pc:docMk/>
            <pc:sldMk cId="2050838522" sldId="307"/>
            <ac:spMk id="7" creationId="{00000000-0000-0000-0000-000000000000}"/>
          </ac:spMkLst>
        </pc:spChg>
        <pc:picChg chg="add mod modCrop">
          <ac:chgData name="Tugrul Yatagan" userId="S::tugrul.yatagan@maximintegrated.com::e2a2e583-d3c6-4349-93f6-c8aa06ea7f75" providerId="AD" clId="Web-{D9CA4B3F-8D75-4313-BB03-5B1D2D3C97FA}" dt="2018-04-23T19:47:33.654" v="51"/>
          <ac:picMkLst>
            <pc:docMk/>
            <pc:sldMk cId="2050838522" sldId="307"/>
            <ac:picMk id="2" creationId="{6120D82F-010C-45CC-9496-876679327AEF}"/>
          </ac:picMkLst>
        </pc:picChg>
      </pc:sldChg>
      <pc:sldChg chg="addSp delSp modSp add replId">
        <pc:chgData name="Tugrul Yatagan" userId="S::tugrul.yatagan@maximintegrated.com::e2a2e583-d3c6-4349-93f6-c8aa06ea7f75" providerId="AD" clId="Web-{D9CA4B3F-8D75-4313-BB03-5B1D2D3C97FA}" dt="2018-04-23T20:43:12.754" v="413"/>
        <pc:sldMkLst>
          <pc:docMk/>
          <pc:sldMk cId="1138517508" sldId="308"/>
        </pc:sldMkLst>
        <pc:spChg chg="add mod">
          <ac:chgData name="Tugrul Yatagan" userId="S::tugrul.yatagan@maximintegrated.com::e2a2e583-d3c6-4349-93f6-c8aa06ea7f75" providerId="AD" clId="Web-{D9CA4B3F-8D75-4313-BB03-5B1D2D3C97FA}" dt="2018-04-23T20:38:25.126" v="395"/>
          <ac:spMkLst>
            <pc:docMk/>
            <pc:sldMk cId="1138517508" sldId="308"/>
            <ac:spMk id="2" creationId="{F69F91C1-DCC5-402D-B56B-804237238083}"/>
          </ac:spMkLst>
        </pc:spChg>
        <pc:spChg chg="del">
          <ac:chgData name="Tugrul Yatagan" userId="S::tugrul.yatagan@maximintegrated.com::e2a2e583-d3c6-4349-93f6-c8aa06ea7f75" providerId="AD" clId="Web-{D9CA4B3F-8D75-4313-BB03-5B1D2D3C97FA}" dt="2018-04-23T19:48:39.391" v="58"/>
          <ac:spMkLst>
            <pc:docMk/>
            <pc:sldMk cId="1138517508" sldId="308"/>
            <ac:spMk id="5" creationId="{CFC500E2-26C5-403B-A735-BDD76FCDC9F4}"/>
          </ac:spMkLst>
        </pc:spChg>
        <pc:spChg chg="mod">
          <ac:chgData name="Tugrul Yatagan" userId="S::tugrul.yatagan@maximintegrated.com::e2a2e583-d3c6-4349-93f6-c8aa06ea7f75" providerId="AD" clId="Web-{D9CA4B3F-8D75-4313-BB03-5B1D2D3C97FA}" dt="2018-04-23T19:48:34.141" v="57"/>
          <ac:spMkLst>
            <pc:docMk/>
            <pc:sldMk cId="1138517508" sldId="308"/>
            <ac:spMk id="7" creationId="{00000000-0000-0000-0000-000000000000}"/>
          </ac:spMkLst>
        </pc:spChg>
        <pc:picChg chg="del">
          <ac:chgData name="Tugrul Yatagan" userId="S::tugrul.yatagan@maximintegrated.com::e2a2e583-d3c6-4349-93f6-c8aa06ea7f75" providerId="AD" clId="Web-{D9CA4B3F-8D75-4313-BB03-5B1D2D3C97FA}" dt="2018-04-23T19:48:25.063" v="55"/>
          <ac:picMkLst>
            <pc:docMk/>
            <pc:sldMk cId="1138517508" sldId="308"/>
            <ac:picMk id="2" creationId="{3CBA21E7-41A1-4E38-985E-5C2447264519}"/>
          </ac:picMkLst>
        </pc:picChg>
        <pc:picChg chg="add mod">
          <ac:chgData name="Tugrul Yatagan" userId="S::tugrul.yatagan@maximintegrated.com::e2a2e583-d3c6-4349-93f6-c8aa06ea7f75" providerId="AD" clId="Web-{D9CA4B3F-8D75-4313-BB03-5B1D2D3C97FA}" dt="2018-04-23T20:43:12.754" v="413"/>
          <ac:picMkLst>
            <pc:docMk/>
            <pc:sldMk cId="1138517508" sldId="308"/>
            <ac:picMk id="3" creationId="{E89960E0-9BB1-4525-A4B1-80F1E1889C82}"/>
          </ac:picMkLst>
        </pc:picChg>
      </pc:sldChg>
      <pc:sldChg chg="addSp delSp modSp add replId">
        <pc:chgData name="Tugrul Yatagan" userId="S::tugrul.yatagan@maximintegrated.com::e2a2e583-d3c6-4349-93f6-c8aa06ea7f75" providerId="AD" clId="Web-{D9CA4B3F-8D75-4313-BB03-5B1D2D3C97FA}" dt="2018-04-23T20:46:11.452" v="452"/>
        <pc:sldMkLst>
          <pc:docMk/>
          <pc:sldMk cId="2062392759" sldId="309"/>
        </pc:sldMkLst>
        <pc:spChg chg="add mod">
          <ac:chgData name="Tugrul Yatagan" userId="S::tugrul.yatagan@maximintegrated.com::e2a2e583-d3c6-4349-93f6-c8aa06ea7f75" providerId="AD" clId="Web-{D9CA4B3F-8D75-4313-BB03-5B1D2D3C97FA}" dt="2018-04-23T20:44:00.178" v="446"/>
          <ac:spMkLst>
            <pc:docMk/>
            <pc:sldMk cId="2062392759" sldId="309"/>
            <ac:spMk id="3" creationId="{243D8900-411C-4CA2-BD42-F4953EE43EFA}"/>
          </ac:spMkLst>
        </pc:spChg>
        <pc:spChg chg="add mod">
          <ac:chgData name="Tugrul Yatagan" userId="S::tugrul.yatagan@maximintegrated.com::e2a2e583-d3c6-4349-93f6-c8aa06ea7f75" providerId="AD" clId="Web-{D9CA4B3F-8D75-4313-BB03-5B1D2D3C97FA}" dt="2018-04-23T20:35:16.541" v="380"/>
          <ac:spMkLst>
            <pc:docMk/>
            <pc:sldMk cId="2062392759" sldId="309"/>
            <ac:spMk id="5" creationId="{9BCAE574-E9A5-498F-AE92-A06A35FA9C79}"/>
          </ac:spMkLst>
        </pc:spChg>
        <pc:spChg chg="mod">
          <ac:chgData name="Tugrul Yatagan" userId="S::tugrul.yatagan@maximintegrated.com::e2a2e583-d3c6-4349-93f6-c8aa06ea7f75" providerId="AD" clId="Web-{D9CA4B3F-8D75-4313-BB03-5B1D2D3C97FA}" dt="2018-04-23T20:46:11.452" v="452"/>
          <ac:spMkLst>
            <pc:docMk/>
            <pc:sldMk cId="2062392759" sldId="309"/>
            <ac:spMk id="7" creationId="{00000000-0000-0000-0000-000000000000}"/>
          </ac:spMkLst>
        </pc:spChg>
        <pc:picChg chg="add mod">
          <ac:chgData name="Tugrul Yatagan" userId="S::tugrul.yatagan@maximintegrated.com::e2a2e583-d3c6-4349-93f6-c8aa06ea7f75" providerId="AD" clId="Web-{D9CA4B3F-8D75-4313-BB03-5B1D2D3C97FA}" dt="2018-04-23T20:25:56.401" v="168"/>
          <ac:picMkLst>
            <pc:docMk/>
            <pc:sldMk cId="2062392759" sldId="309"/>
            <ac:picMk id="2" creationId="{AEF845F4-F0DB-4170-8D32-26971C5DD305}"/>
          </ac:picMkLst>
        </pc:picChg>
        <pc:picChg chg="del">
          <ac:chgData name="Tugrul Yatagan" userId="S::tugrul.yatagan@maximintegrated.com::e2a2e583-d3c6-4349-93f6-c8aa06ea7f75" providerId="AD" clId="Web-{D9CA4B3F-8D75-4313-BB03-5B1D2D3C97FA}" dt="2018-04-23T19:58:04.569" v="63"/>
          <ac:picMkLst>
            <pc:docMk/>
            <pc:sldMk cId="2062392759" sldId="309"/>
            <ac:picMk id="3" creationId="{E89960E0-9BB1-4525-A4B1-80F1E1889C82}"/>
          </ac:picMkLst>
        </pc:picChg>
      </pc:sldChg>
      <pc:sldChg chg="delSp modSp add ord replId">
        <pc:chgData name="Tugrul Yatagan" userId="S::tugrul.yatagan@maximintegrated.com::e2a2e583-d3c6-4349-93f6-c8aa06ea7f75" providerId="AD" clId="Web-{D9CA4B3F-8D75-4313-BB03-5B1D2D3C97FA}" dt="2018-04-23T20:52:51.287" v="589"/>
        <pc:sldMkLst>
          <pc:docMk/>
          <pc:sldMk cId="2604785203" sldId="310"/>
        </pc:sldMkLst>
        <pc:spChg chg="mod">
          <ac:chgData name="Tugrul Yatagan" userId="S::tugrul.yatagan@maximintegrated.com::e2a2e583-d3c6-4349-93f6-c8aa06ea7f75" providerId="AD" clId="Web-{D9CA4B3F-8D75-4313-BB03-5B1D2D3C97FA}" dt="2018-04-23T20:52:51.287" v="589"/>
          <ac:spMkLst>
            <pc:docMk/>
            <pc:sldMk cId="2604785203" sldId="310"/>
            <ac:spMk id="3" creationId="{E061F4B8-5B2C-4C0D-AA99-9BD890699EAD}"/>
          </ac:spMkLst>
        </pc:spChg>
        <pc:spChg chg="del">
          <ac:chgData name="Tugrul Yatagan" userId="S::tugrul.yatagan@maximintegrated.com::e2a2e583-d3c6-4349-93f6-c8aa06ea7f75" providerId="AD" clId="Web-{D9CA4B3F-8D75-4313-BB03-5B1D2D3C97FA}" dt="2018-04-23T20:51:44.690" v="458"/>
          <ac:spMkLst>
            <pc:docMk/>
            <pc:sldMk cId="2604785203" sldId="310"/>
            <ac:spMk id="4" creationId="{42B62FBB-D76F-4D6C-86E2-4F93FD28F5C3}"/>
          </ac:spMkLst>
        </pc:spChg>
        <pc:spChg chg="mod">
          <ac:chgData name="Tugrul Yatagan" userId="S::tugrul.yatagan@maximintegrated.com::e2a2e583-d3c6-4349-93f6-c8aa06ea7f75" providerId="AD" clId="Web-{D9CA4B3F-8D75-4313-BB03-5B1D2D3C97FA}" dt="2018-04-23T20:51:43.487" v="457"/>
          <ac:spMkLst>
            <pc:docMk/>
            <pc:sldMk cId="2604785203" sldId="310"/>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2BECA-83B9-4EC9-A65D-45E0FFB40166}" type="datetimeFigureOut">
              <a:rPr lang="en-US" smtClean="0"/>
              <a:t>5/17/2018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BDCBC-5DEB-4D14-A737-97487FC75B2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Exchange is</a:t>
            </a:r>
            <a:endParaRPr lang="en-US" dirty="0"/>
          </a:p>
        </p:txBody>
      </p:sp>
      <p:sp>
        <p:nvSpPr>
          <p:cNvPr id="4" name="Slayt Numarası Yer Tutucusu 3"/>
          <p:cNvSpPr>
            <a:spLocks noGrp="1"/>
          </p:cNvSpPr>
          <p:nvPr>
            <p:ph type="sldNum" sz="quarter" idx="10"/>
          </p:nvPr>
        </p:nvSpPr>
        <p:spPr/>
        <p:txBody>
          <a:bodyPr/>
          <a:lstStyle/>
          <a:p>
            <a:fld id="{226BDCBC-5DEB-4D14-A737-97487FC75B2D}" type="slidenum">
              <a:rPr lang="en-US" smtClean="0"/>
              <a:t>3</a:t>
            </a:fld>
            <a:endParaRPr lang="en-US"/>
          </a:p>
        </p:txBody>
      </p:sp>
    </p:spTree>
    <p:extLst>
      <p:ext uri="{BB962C8B-B14F-4D97-AF65-F5344CB8AC3E}">
        <p14:creationId xmlns:p14="http://schemas.microsoft.com/office/powerpoint/2010/main" val="305788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sz="1200" dirty="0">
                <a:solidFill>
                  <a:srgbClr val="FFFFFF"/>
                </a:solidFill>
              </a:rPr>
              <a:t>An Equilibrium Model</a:t>
            </a:r>
            <a:r>
              <a:rPr lang="tr-TR" sz="1200" dirty="0">
                <a:solidFill>
                  <a:srgbClr val="FFFFFF"/>
                </a:solidFill>
              </a:rPr>
              <a:t> </a:t>
            </a:r>
            <a:r>
              <a:rPr lang="tr-TR" sz="1200" dirty="0" err="1">
                <a:solidFill>
                  <a:srgbClr val="FFFFFF"/>
                </a:solidFill>
              </a:rPr>
              <a:t>aproach</a:t>
            </a:r>
            <a:r>
              <a:rPr lang="tr-TR" sz="1200" dirty="0">
                <a:solidFill>
                  <a:srgbClr val="FFFFFF"/>
                </a:solidFill>
              </a:rPr>
              <a:t> is </a:t>
            </a:r>
          </a:p>
          <a:p>
            <a:r>
              <a:rPr lang="tr-TR" sz="1200" dirty="0" err="1">
                <a:solidFill>
                  <a:srgbClr val="FFFFFF"/>
                </a:solidFill>
              </a:rPr>
              <a:t>Easy</a:t>
            </a:r>
            <a:r>
              <a:rPr lang="tr-TR" sz="1200" dirty="0">
                <a:solidFill>
                  <a:srgbClr val="FFFFFF"/>
                </a:solidFill>
              </a:rPr>
              <a:t> </a:t>
            </a:r>
            <a:r>
              <a:rPr lang="tr-TR" sz="1200" dirty="0" err="1">
                <a:solidFill>
                  <a:srgbClr val="FFFFFF"/>
                </a:solidFill>
              </a:rPr>
              <a:t>to</a:t>
            </a:r>
            <a:r>
              <a:rPr lang="tr-TR" sz="1200" dirty="0">
                <a:solidFill>
                  <a:srgbClr val="FFFFFF"/>
                </a:solidFill>
              </a:rPr>
              <a:t> model</a:t>
            </a:r>
          </a:p>
        </p:txBody>
      </p:sp>
      <p:sp>
        <p:nvSpPr>
          <p:cNvPr id="4" name="Slayt Numarası Yer Tutucusu 3"/>
          <p:cNvSpPr>
            <a:spLocks noGrp="1"/>
          </p:cNvSpPr>
          <p:nvPr>
            <p:ph type="sldNum" sz="quarter" idx="10"/>
          </p:nvPr>
        </p:nvSpPr>
        <p:spPr/>
        <p:txBody>
          <a:bodyPr/>
          <a:lstStyle/>
          <a:p>
            <a:fld id="{226BDCBC-5DEB-4D14-A737-97487FC75B2D}" type="slidenum">
              <a:rPr lang="en-US" smtClean="0"/>
              <a:t>5</a:t>
            </a:fld>
            <a:endParaRPr lang="en-US"/>
          </a:p>
        </p:txBody>
      </p:sp>
    </p:spTree>
    <p:extLst>
      <p:ext uri="{BB962C8B-B14F-4D97-AF65-F5344CB8AC3E}">
        <p14:creationId xmlns:p14="http://schemas.microsoft.com/office/powerpoint/2010/main" val="2015915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For</a:t>
            </a:r>
            <a:r>
              <a:rPr lang="tr-TR" dirty="0"/>
              <a:t> </a:t>
            </a:r>
            <a:r>
              <a:rPr lang="tr-TR" dirty="0" err="1"/>
              <a:t>example</a:t>
            </a:r>
            <a:r>
              <a:rPr lang="tr-TR" dirty="0"/>
              <a:t> </a:t>
            </a:r>
            <a:r>
              <a:rPr lang="tr-TR" dirty="0" err="1"/>
              <a:t>expansıon</a:t>
            </a:r>
            <a:endParaRPr lang="en-US" dirty="0"/>
          </a:p>
        </p:txBody>
      </p:sp>
      <p:sp>
        <p:nvSpPr>
          <p:cNvPr id="4" name="Slayt Numarası Yer Tutucusu 3"/>
          <p:cNvSpPr>
            <a:spLocks noGrp="1"/>
          </p:cNvSpPr>
          <p:nvPr>
            <p:ph type="sldNum" sz="quarter" idx="10"/>
          </p:nvPr>
        </p:nvSpPr>
        <p:spPr/>
        <p:txBody>
          <a:bodyPr/>
          <a:lstStyle/>
          <a:p>
            <a:fld id="{226BDCBC-5DEB-4D14-A737-97487FC75B2D}" type="slidenum">
              <a:rPr lang="en-US" smtClean="0"/>
              <a:t>6</a:t>
            </a:fld>
            <a:endParaRPr lang="en-US"/>
          </a:p>
        </p:txBody>
      </p:sp>
    </p:spTree>
    <p:extLst>
      <p:ext uri="{BB962C8B-B14F-4D97-AF65-F5344CB8AC3E}">
        <p14:creationId xmlns:p14="http://schemas.microsoft.com/office/powerpoint/2010/main" val="1519312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Some</a:t>
            </a:r>
            <a:r>
              <a:rPr lang="tr-TR" dirty="0"/>
              <a:t> </a:t>
            </a:r>
            <a:r>
              <a:rPr lang="tr-TR" dirty="0" err="1"/>
              <a:t>terminology</a:t>
            </a:r>
            <a:endParaRPr lang="en-US" dirty="0"/>
          </a:p>
        </p:txBody>
      </p:sp>
      <p:sp>
        <p:nvSpPr>
          <p:cNvPr id="4" name="Slayt Numarası Yer Tutucusu 3"/>
          <p:cNvSpPr>
            <a:spLocks noGrp="1"/>
          </p:cNvSpPr>
          <p:nvPr>
            <p:ph type="sldNum" sz="quarter" idx="10"/>
          </p:nvPr>
        </p:nvSpPr>
        <p:spPr/>
        <p:txBody>
          <a:bodyPr/>
          <a:lstStyle/>
          <a:p>
            <a:fld id="{226BDCBC-5DEB-4D14-A737-97487FC75B2D}" type="slidenum">
              <a:rPr lang="en-US" smtClean="0"/>
              <a:t>7</a:t>
            </a:fld>
            <a:endParaRPr lang="en-US"/>
          </a:p>
        </p:txBody>
      </p:sp>
    </p:spTree>
    <p:extLst>
      <p:ext uri="{BB962C8B-B14F-4D97-AF65-F5344CB8AC3E}">
        <p14:creationId xmlns:p14="http://schemas.microsoft.com/office/powerpoint/2010/main" val="830011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case of the first model 1, the symmetric case gives much greater weight to the Island site and to getting Stock Conversion out of the area case of model 2, the symmetric results are close to the actual. For models 3 and</a:t>
            </a:r>
          </a:p>
          <a:p>
            <a:r>
              <a:rPr lang="en-US" sz="1200" b="0" i="0" u="none" strike="noStrike" kern="1200" baseline="0" dirty="0">
                <a:solidFill>
                  <a:schemeClr val="tx1"/>
                </a:solidFill>
                <a:latin typeface="+mn-lt"/>
                <a:ea typeface="+mn-ea"/>
                <a:cs typeface="+mn-cs"/>
              </a:rPr>
              <a:t>4 without the rest of the world sectors, all the value is concentrated on the three sites, with the Island site still the most important. It is also worth looking at the exchanges between</a:t>
            </a:r>
            <a:endParaRPr lang="en-US" dirty="0"/>
          </a:p>
        </p:txBody>
      </p:sp>
      <p:sp>
        <p:nvSpPr>
          <p:cNvPr id="4" name="Slide Number Placeholder 3"/>
          <p:cNvSpPr>
            <a:spLocks noGrp="1"/>
          </p:cNvSpPr>
          <p:nvPr>
            <p:ph type="sldNum" sz="quarter" idx="10"/>
          </p:nvPr>
        </p:nvSpPr>
        <p:spPr/>
        <p:txBody>
          <a:bodyPr/>
          <a:lstStyle/>
          <a:p>
            <a:fld id="{226BDCBC-5DEB-4D14-A737-97487FC75B2D}" type="slidenum">
              <a:rPr lang="en-US" smtClean="0"/>
              <a:t>15</a:t>
            </a:fld>
            <a:endParaRPr lang="en-US"/>
          </a:p>
        </p:txBody>
      </p:sp>
    </p:spTree>
    <p:extLst>
      <p:ext uri="{BB962C8B-B14F-4D97-AF65-F5344CB8AC3E}">
        <p14:creationId xmlns:p14="http://schemas.microsoft.com/office/powerpoint/2010/main" val="3631612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9" name="Title 1"/>
          <p:cNvSpPr txBox="1">
            <a:spLocks/>
          </p:cNvSpPr>
          <p:nvPr/>
        </p:nvSpPr>
        <p:spPr>
          <a:xfrm>
            <a:off x="6092042" y="8"/>
            <a:ext cx="6099958" cy="1116273"/>
          </a:xfrm>
          <a:prstGeom prst="rect">
            <a:avLst/>
          </a:prstGeom>
          <a:solidFill>
            <a:srgbClr val="6693B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3200" baseline="0"/>
          </a:p>
        </p:txBody>
      </p:sp>
      <p:sp>
        <p:nvSpPr>
          <p:cNvPr id="17" name="Title 1"/>
          <p:cNvSpPr txBox="1">
            <a:spLocks/>
          </p:cNvSpPr>
          <p:nvPr/>
        </p:nvSpPr>
        <p:spPr>
          <a:xfrm>
            <a:off x="0" y="-5939"/>
            <a:ext cx="6099958" cy="1116273"/>
          </a:xfrm>
          <a:prstGeom prst="rect">
            <a:avLst/>
          </a:prstGeom>
          <a:solidFill>
            <a:srgbClr val="00386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3200" baseline="0"/>
          </a:p>
        </p:txBody>
      </p:sp>
      <p:sp>
        <p:nvSpPr>
          <p:cNvPr id="21" name="Rounded Rectangle 20"/>
          <p:cNvSpPr/>
          <p:nvPr/>
        </p:nvSpPr>
        <p:spPr>
          <a:xfrm>
            <a:off x="2584510" y="2151872"/>
            <a:ext cx="7030895" cy="1802581"/>
          </a:xfrm>
          <a:prstGeom prst="roundRect">
            <a:avLst/>
          </a:prstGeom>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a:latin typeface="Bookman Old Style" panose="02050604050505020204" pitchFamily="18" charset="0"/>
            </a:endParaRPr>
          </a:p>
        </p:txBody>
      </p:sp>
      <p:sp>
        <p:nvSpPr>
          <p:cNvPr id="23" name="Date Placeholder 1"/>
          <p:cNvSpPr>
            <a:spLocks noGrp="1"/>
          </p:cNvSpPr>
          <p:nvPr>
            <p:ph type="dt" sz="half" idx="10"/>
          </p:nvPr>
        </p:nvSpPr>
        <p:spPr>
          <a:xfrm>
            <a:off x="4720440" y="5541363"/>
            <a:ext cx="2743200" cy="365125"/>
          </a:xfrm>
        </p:spPr>
        <p:txBody>
          <a:bodyPr/>
          <a:lstStyle>
            <a:lvl1pPr algn="ctr">
              <a:defRPr sz="1600">
                <a:solidFill>
                  <a:srgbClr val="00386B"/>
                </a:solidFill>
                <a:latin typeface="Bookman Old Style" panose="02050604050505020204" pitchFamily="18" charset="0"/>
              </a:defRPr>
            </a:lvl1pPr>
          </a:lstStyle>
          <a:p>
            <a:fld id="{4B195AAE-B84A-4D05-8D6B-13807B8A3C83}" type="datetime1">
              <a:rPr lang="en-US" smtClean="0"/>
              <a:t>5/17/2018</a:t>
            </a:fld>
            <a:endParaRPr lang="en-US"/>
          </a:p>
        </p:txBody>
      </p:sp>
      <p:sp>
        <p:nvSpPr>
          <p:cNvPr id="25" name="Rectangle 24"/>
          <p:cNvSpPr/>
          <p:nvPr/>
        </p:nvSpPr>
        <p:spPr>
          <a:xfrm>
            <a:off x="9280" y="1089908"/>
            <a:ext cx="12191999" cy="210312"/>
          </a:xfrm>
          <a:prstGeom prst="rect">
            <a:avLst/>
          </a:prstGeom>
          <a:gradFill>
            <a:gsLst>
              <a:gs pos="0">
                <a:srgbClr val="00386B"/>
              </a:gs>
              <a:gs pos="74000">
                <a:schemeClr val="accent1">
                  <a:lumMod val="45000"/>
                  <a:lumOff val="55000"/>
                </a:schemeClr>
              </a:gs>
              <a:gs pos="83000">
                <a:schemeClr val="accent1">
                  <a:lumMod val="45000"/>
                  <a:lumOff val="55000"/>
                </a:schemeClr>
              </a:gs>
              <a:gs pos="100000">
                <a:schemeClr val="accent1">
                  <a:lumMod val="30000"/>
                  <a:lumOff val="70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0" y="-11886"/>
            <a:ext cx="2222614" cy="2363200"/>
          </a:xfrm>
          <a:prstGeom prst="rect">
            <a:avLst/>
          </a:prstGeom>
        </p:spPr>
      </p:pic>
      <p:sp>
        <p:nvSpPr>
          <p:cNvPr id="27" name="Rectangle 26"/>
          <p:cNvSpPr/>
          <p:nvPr/>
        </p:nvSpPr>
        <p:spPr>
          <a:xfrm>
            <a:off x="-3958" y="6798666"/>
            <a:ext cx="12191999" cy="91605"/>
          </a:xfrm>
          <a:prstGeom prst="rect">
            <a:avLst/>
          </a:prstGeom>
          <a:solidFill>
            <a:srgbClr val="003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958" y="6608688"/>
            <a:ext cx="12197417" cy="210312"/>
          </a:xfrm>
          <a:prstGeom prst="rect">
            <a:avLst/>
          </a:prstGeom>
          <a:gradFill>
            <a:gsLst>
              <a:gs pos="0">
                <a:srgbClr val="00386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386B"/>
              </a:solidFill>
              <a:latin typeface="Bookman Old Style" panose="020506040505050202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4840" y="277379"/>
            <a:ext cx="815761" cy="457622"/>
          </a:xfrm>
          <a:prstGeom prst="rect">
            <a:avLst/>
          </a:prstGeom>
        </p:spPr>
      </p:pic>
      <p:sp>
        <p:nvSpPr>
          <p:cNvPr id="12" name="Text Placeholder 2"/>
          <p:cNvSpPr>
            <a:spLocks noGrp="1"/>
          </p:cNvSpPr>
          <p:nvPr>
            <p:ph type="body" sz="quarter" idx="11" hasCustomPrompt="1"/>
          </p:nvPr>
        </p:nvSpPr>
        <p:spPr>
          <a:xfrm>
            <a:off x="2845750" y="2212129"/>
            <a:ext cx="6503349" cy="1742324"/>
          </a:xfrm>
        </p:spPr>
        <p:txBody>
          <a:bodyPr anchor="ctr" anchorCtr="0">
            <a:normAutofit/>
          </a:bodyPr>
          <a:lstStyle>
            <a:lvl1pPr marL="0" indent="0" algn="ctr">
              <a:buNone/>
              <a:defRPr sz="3600">
                <a:solidFill>
                  <a:schemeClr val="bg1"/>
                </a:solidFill>
                <a:latin typeface="Bookman Old Style" panose="02050604050505020204" pitchFamily="18" charset="0"/>
              </a:defRPr>
            </a:lvl1pPr>
          </a:lstStyle>
          <a:p>
            <a:pPr lvl="0"/>
            <a:r>
              <a:rPr lang="en-US"/>
              <a:t>Enter Presentation Title</a:t>
            </a:r>
          </a:p>
        </p:txBody>
      </p:sp>
      <p:sp>
        <p:nvSpPr>
          <p:cNvPr id="13" name="Text Placeholder 2"/>
          <p:cNvSpPr>
            <a:spLocks noGrp="1"/>
          </p:cNvSpPr>
          <p:nvPr>
            <p:ph type="body" sz="quarter" idx="12" hasCustomPrompt="1"/>
          </p:nvPr>
        </p:nvSpPr>
        <p:spPr>
          <a:xfrm>
            <a:off x="1529696" y="4523261"/>
            <a:ext cx="9118363" cy="536714"/>
          </a:xfrm>
        </p:spPr>
        <p:txBody>
          <a:bodyPr anchor="ctr" anchorCtr="0">
            <a:normAutofit/>
          </a:bodyPr>
          <a:lstStyle>
            <a:lvl1pPr marL="0" indent="0" algn="ctr">
              <a:buNone/>
              <a:defRPr sz="2800">
                <a:solidFill>
                  <a:schemeClr val="tx2"/>
                </a:solidFill>
                <a:latin typeface="Bookman Old Style" panose="02050604050505020204" pitchFamily="18" charset="0"/>
              </a:defRPr>
            </a:lvl1pPr>
          </a:lstStyle>
          <a:p>
            <a:pPr lvl="0"/>
            <a:r>
              <a:rPr lang="en-US"/>
              <a:t>Enter Author Name </a:t>
            </a:r>
            <a:r>
              <a:rPr lang="en-US" err="1"/>
              <a:t>etc</a:t>
            </a:r>
            <a:endParaRPr lang="en-US"/>
          </a:p>
        </p:txBody>
      </p:sp>
    </p:spTree>
    <p:extLst>
      <p:ext uri="{BB962C8B-B14F-4D97-AF65-F5344CB8AC3E}">
        <p14:creationId xmlns:p14="http://schemas.microsoft.com/office/powerpoint/2010/main" val="399909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gularWOOutlineAbove">
    <p:spTree>
      <p:nvGrpSpPr>
        <p:cNvPr id="1" name=""/>
        <p:cNvGrpSpPr/>
        <p:nvPr/>
      </p:nvGrpSpPr>
      <p:grpSpPr>
        <a:xfrm>
          <a:off x="0" y="0"/>
          <a:ext cx="0" cy="0"/>
          <a:chOff x="0" y="0"/>
          <a:chExt cx="0" cy="0"/>
        </a:xfrm>
      </p:grpSpPr>
      <p:sp>
        <p:nvSpPr>
          <p:cNvPr id="18" name="Rectangle 17"/>
          <p:cNvSpPr/>
          <p:nvPr/>
        </p:nvSpPr>
        <p:spPr>
          <a:xfrm>
            <a:off x="2969" y="6570585"/>
            <a:ext cx="9816935" cy="240779"/>
          </a:xfrm>
          <a:prstGeom prst="rect">
            <a:avLst/>
          </a:prstGeom>
          <a:gradFill>
            <a:gsLst>
              <a:gs pos="0">
                <a:srgbClr val="00386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400">
              <a:solidFill>
                <a:srgbClr val="00386B"/>
              </a:solidFill>
              <a:latin typeface="Bookman Old Style" panose="02050604050505020204" pitchFamily="18" charset="0"/>
            </a:endParaRPr>
          </a:p>
        </p:txBody>
      </p:sp>
      <p:sp>
        <p:nvSpPr>
          <p:cNvPr id="3" name="Content Placeholder 2"/>
          <p:cNvSpPr>
            <a:spLocks noGrp="1"/>
          </p:cNvSpPr>
          <p:nvPr>
            <p:ph idx="1"/>
          </p:nvPr>
        </p:nvSpPr>
        <p:spPr>
          <a:xfrm>
            <a:off x="84841" y="1372250"/>
            <a:ext cx="11977185" cy="5135431"/>
          </a:xfrm>
        </p:spPr>
        <p:txBody>
          <a:bodyPr anchor="ctr" anchorCtr="0"/>
          <a:lstStyle>
            <a:lvl1pPr>
              <a:defRPr>
                <a:latin typeface="Bookman Old Style" panose="02050604050505020204" pitchFamily="18" charset="0"/>
              </a:defRPr>
            </a:lvl1pPr>
            <a:lvl2pPr>
              <a:defRPr>
                <a:latin typeface="Bookman Old Style" panose="02050604050505020204" pitchFamily="18" charset="0"/>
              </a:defRPr>
            </a:lvl2pPr>
            <a:lvl3pPr>
              <a:defRPr>
                <a:latin typeface="Bookman Old Style" panose="02050604050505020204" pitchFamily="18" charset="0"/>
              </a:defRPr>
            </a:lvl3pPr>
            <a:lvl4pPr>
              <a:defRPr>
                <a:latin typeface="Bookman Old Style" panose="02050604050505020204" pitchFamily="18" charset="0"/>
              </a:defRPr>
            </a:lvl4pPr>
            <a:lvl5pPr>
              <a:defRPr>
                <a:latin typeface="Bookman Old Style" panose="0205060405050502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371" y="5642327"/>
            <a:ext cx="3178629" cy="1222550"/>
          </a:xfrm>
          <a:prstGeom prst="rect">
            <a:avLst/>
          </a:prstGeom>
        </p:spPr>
      </p:pic>
      <p:sp>
        <p:nvSpPr>
          <p:cNvPr id="12" name="Title 1"/>
          <p:cNvSpPr txBox="1">
            <a:spLocks/>
          </p:cNvSpPr>
          <p:nvPr/>
        </p:nvSpPr>
        <p:spPr>
          <a:xfrm>
            <a:off x="6092042" y="8"/>
            <a:ext cx="6099958" cy="1015009"/>
          </a:xfrm>
          <a:prstGeom prst="rect">
            <a:avLst/>
          </a:prstGeom>
          <a:solidFill>
            <a:srgbClr val="6693B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2400" baseline="0">
              <a:latin typeface="Bookman Old Style" panose="02050604050505020204" pitchFamily="18" charset="0"/>
            </a:endParaRPr>
          </a:p>
        </p:txBody>
      </p:sp>
      <p:sp>
        <p:nvSpPr>
          <p:cNvPr id="6" name="Slide Number Placeholder 5"/>
          <p:cNvSpPr>
            <a:spLocks noGrp="1"/>
          </p:cNvSpPr>
          <p:nvPr>
            <p:ph type="sldNum" sz="quarter" idx="12"/>
          </p:nvPr>
        </p:nvSpPr>
        <p:spPr>
          <a:xfrm>
            <a:off x="11464210" y="6458941"/>
            <a:ext cx="492840" cy="377823"/>
          </a:xfrm>
        </p:spPr>
        <p:txBody>
          <a:bodyPr/>
          <a:lstStyle>
            <a:lvl1pPr algn="ctr">
              <a:defRPr>
                <a:solidFill>
                  <a:schemeClr val="bg1"/>
                </a:solidFill>
              </a:defRPr>
            </a:lvl1pPr>
          </a:lstStyle>
          <a:p>
            <a:fld id="{5EBF1FFB-3964-4897-94DD-F15B6F066694}" type="slidenum">
              <a:rPr lang="en-US" smtClean="0"/>
              <a:t>‹#›</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4840" y="277379"/>
            <a:ext cx="815761" cy="457622"/>
          </a:xfrm>
          <a:prstGeom prst="rect">
            <a:avLst/>
          </a:prstGeom>
        </p:spPr>
      </p:pic>
      <p:sp>
        <p:nvSpPr>
          <p:cNvPr id="9" name="Rectangle 8"/>
          <p:cNvSpPr/>
          <p:nvPr/>
        </p:nvSpPr>
        <p:spPr>
          <a:xfrm>
            <a:off x="1" y="1012371"/>
            <a:ext cx="12191999" cy="283464"/>
          </a:xfrm>
          <a:prstGeom prst="rect">
            <a:avLst/>
          </a:prstGeom>
          <a:gradFill flip="none" rotWithShape="1">
            <a:gsLst>
              <a:gs pos="2000">
                <a:schemeClr val="accent1">
                  <a:lumMod val="60000"/>
                  <a:lumOff val="40000"/>
                </a:schemeClr>
              </a:gs>
              <a:gs pos="100000">
                <a:srgbClr val="0038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b="0" baseline="0">
              <a:solidFill>
                <a:schemeClr val="bg1"/>
              </a:solidFill>
            </a:endParaRPr>
          </a:p>
        </p:txBody>
      </p:sp>
      <p:sp>
        <p:nvSpPr>
          <p:cNvPr id="14" name="Rectangle 13"/>
          <p:cNvSpPr/>
          <p:nvPr/>
        </p:nvSpPr>
        <p:spPr>
          <a:xfrm>
            <a:off x="-3958" y="6798666"/>
            <a:ext cx="12191999" cy="91605"/>
          </a:xfrm>
          <a:prstGeom prst="rect">
            <a:avLst/>
          </a:prstGeom>
          <a:solidFill>
            <a:srgbClr val="003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6458" y="-1315"/>
            <a:ext cx="6099958" cy="1015009"/>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2400" baseline="0">
              <a:latin typeface="Bookman Old Style" panose="02050604050505020204" pitchFamily="18" charset="0"/>
            </a:endParaRPr>
          </a:p>
        </p:txBody>
      </p:sp>
      <p:sp>
        <p:nvSpPr>
          <p:cNvPr id="23" name="Text Placeholder 2"/>
          <p:cNvSpPr>
            <a:spLocks noGrp="1"/>
          </p:cNvSpPr>
          <p:nvPr>
            <p:ph type="body" sz="quarter" idx="14" hasCustomPrompt="1"/>
          </p:nvPr>
        </p:nvSpPr>
        <p:spPr>
          <a:xfrm>
            <a:off x="68959" y="993012"/>
            <a:ext cx="12069478" cy="296567"/>
          </a:xfrm>
        </p:spPr>
        <p:txBody>
          <a:bodyPr lIns="0" rIns="0">
            <a:noAutofit/>
          </a:bodyPr>
          <a:lstStyle>
            <a:lvl1pPr marL="0" indent="0" algn="l">
              <a:buNone/>
              <a:defRPr sz="1900">
                <a:solidFill>
                  <a:schemeClr val="bg1"/>
                </a:solidFill>
                <a:latin typeface="Bookman Old Style" panose="02050604050505020204" pitchFamily="18" charset="0"/>
              </a:defRPr>
            </a:lvl1pPr>
          </a:lstStyle>
          <a:p>
            <a:pPr lvl="0"/>
            <a:r>
              <a:rPr lang="en-US"/>
              <a:t>Enter SLIDE TITLE Here</a:t>
            </a:r>
          </a:p>
        </p:txBody>
      </p:sp>
      <p:cxnSp>
        <p:nvCxnSpPr>
          <p:cNvPr id="25" name="Straight Connector 24"/>
          <p:cNvCxnSpPr/>
          <p:nvPr/>
        </p:nvCxnSpPr>
        <p:spPr>
          <a:xfrm>
            <a:off x="3352800" y="6656336"/>
            <a:ext cx="6709906" cy="0"/>
          </a:xfrm>
          <a:prstGeom prst="line">
            <a:avLst/>
          </a:prstGeom>
          <a:ln w="12700">
            <a:solidFill>
              <a:srgbClr val="00386B"/>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sz="quarter" idx="13" hasCustomPrompt="1"/>
          </p:nvPr>
        </p:nvSpPr>
        <p:spPr>
          <a:xfrm>
            <a:off x="68959" y="6587478"/>
            <a:ext cx="10076891" cy="296567"/>
          </a:xfrm>
        </p:spPr>
        <p:txBody>
          <a:bodyPr lIns="0" rIns="0">
            <a:normAutofit/>
          </a:bodyPr>
          <a:lstStyle>
            <a:lvl1pPr marL="0" indent="0" algn="l">
              <a:buNone/>
              <a:defRPr sz="1300" baseline="0">
                <a:solidFill>
                  <a:schemeClr val="bg1"/>
                </a:solidFill>
                <a:latin typeface="Bookman Old Style" panose="02050604050505020204" pitchFamily="18" charset="0"/>
              </a:defRPr>
            </a:lvl1pPr>
          </a:lstStyle>
          <a:p>
            <a:pPr algn="l"/>
            <a:r>
              <a:rPr lang="en-US">
                <a:solidFill>
                  <a:schemeClr val="bg1"/>
                </a:solidFill>
              </a:rPr>
              <a:t>G. Selda Uyanık</a:t>
            </a:r>
            <a:r>
              <a:rPr lang="en-US" i="1">
                <a:solidFill>
                  <a:schemeClr val="bg1"/>
                </a:solidFill>
              </a:rPr>
              <a:t>, Enter Footer Message Here</a:t>
            </a:r>
          </a:p>
        </p:txBody>
      </p:sp>
    </p:spTree>
    <p:extLst>
      <p:ext uri="{BB962C8B-B14F-4D97-AF65-F5344CB8AC3E}">
        <p14:creationId xmlns:p14="http://schemas.microsoft.com/office/powerpoint/2010/main" val="184219488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gularWOutlineAbove">
    <p:spTree>
      <p:nvGrpSpPr>
        <p:cNvPr id="1" name=""/>
        <p:cNvGrpSpPr/>
        <p:nvPr/>
      </p:nvGrpSpPr>
      <p:grpSpPr>
        <a:xfrm>
          <a:off x="0" y="0"/>
          <a:ext cx="0" cy="0"/>
          <a:chOff x="0" y="0"/>
          <a:chExt cx="0" cy="0"/>
        </a:xfrm>
      </p:grpSpPr>
      <p:sp>
        <p:nvSpPr>
          <p:cNvPr id="18" name="Rectangle 17"/>
          <p:cNvSpPr/>
          <p:nvPr/>
        </p:nvSpPr>
        <p:spPr>
          <a:xfrm>
            <a:off x="2969" y="6570585"/>
            <a:ext cx="9816935" cy="240779"/>
          </a:xfrm>
          <a:prstGeom prst="rect">
            <a:avLst/>
          </a:prstGeom>
          <a:gradFill>
            <a:gsLst>
              <a:gs pos="0">
                <a:srgbClr val="00386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400">
              <a:solidFill>
                <a:srgbClr val="00386B"/>
              </a:solidFill>
              <a:latin typeface="Bookman Old Style" panose="02050604050505020204" pitchFamily="18" charset="0"/>
            </a:endParaRPr>
          </a:p>
        </p:txBody>
      </p:sp>
      <p:sp>
        <p:nvSpPr>
          <p:cNvPr id="3" name="Content Placeholder 2"/>
          <p:cNvSpPr>
            <a:spLocks noGrp="1"/>
          </p:cNvSpPr>
          <p:nvPr>
            <p:ph idx="1"/>
          </p:nvPr>
        </p:nvSpPr>
        <p:spPr>
          <a:xfrm>
            <a:off x="84841" y="1372250"/>
            <a:ext cx="11977185" cy="5135431"/>
          </a:xfrm>
        </p:spPr>
        <p:txBody>
          <a:bodyPr anchor="ctr" anchorCtr="0"/>
          <a:lstStyle>
            <a:lvl1pPr>
              <a:defRPr>
                <a:latin typeface="Bookman Old Style" panose="02050604050505020204" pitchFamily="18" charset="0"/>
              </a:defRPr>
            </a:lvl1pPr>
            <a:lvl2pPr>
              <a:defRPr>
                <a:latin typeface="Bookman Old Style" panose="02050604050505020204" pitchFamily="18" charset="0"/>
              </a:defRPr>
            </a:lvl2pPr>
            <a:lvl3pPr>
              <a:defRPr>
                <a:latin typeface="Bookman Old Style" panose="02050604050505020204" pitchFamily="18" charset="0"/>
              </a:defRPr>
            </a:lvl3pPr>
            <a:lvl4pPr>
              <a:defRPr>
                <a:latin typeface="Bookman Old Style" panose="02050604050505020204" pitchFamily="18" charset="0"/>
              </a:defRPr>
            </a:lvl4pPr>
            <a:lvl5pPr>
              <a:defRPr>
                <a:latin typeface="Bookman Old Style" panose="020506040505050202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3371" y="5642327"/>
            <a:ext cx="3178629" cy="1222550"/>
          </a:xfrm>
          <a:prstGeom prst="rect">
            <a:avLst/>
          </a:prstGeom>
        </p:spPr>
      </p:pic>
      <p:sp>
        <p:nvSpPr>
          <p:cNvPr id="12" name="Title 1"/>
          <p:cNvSpPr txBox="1">
            <a:spLocks/>
          </p:cNvSpPr>
          <p:nvPr/>
        </p:nvSpPr>
        <p:spPr>
          <a:xfrm>
            <a:off x="6092042" y="8"/>
            <a:ext cx="6099958" cy="1015009"/>
          </a:xfrm>
          <a:prstGeom prst="rect">
            <a:avLst/>
          </a:prstGeom>
          <a:solidFill>
            <a:srgbClr val="6693B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2400" baseline="0">
              <a:latin typeface="Bookman Old Style" panose="02050604050505020204" pitchFamily="18" charset="0"/>
            </a:endParaRPr>
          </a:p>
        </p:txBody>
      </p:sp>
      <p:sp>
        <p:nvSpPr>
          <p:cNvPr id="6" name="Slide Number Placeholder 5"/>
          <p:cNvSpPr>
            <a:spLocks noGrp="1"/>
          </p:cNvSpPr>
          <p:nvPr>
            <p:ph type="sldNum" sz="quarter" idx="12"/>
          </p:nvPr>
        </p:nvSpPr>
        <p:spPr>
          <a:xfrm>
            <a:off x="11464210" y="6458941"/>
            <a:ext cx="492840" cy="377823"/>
          </a:xfrm>
        </p:spPr>
        <p:txBody>
          <a:bodyPr/>
          <a:lstStyle>
            <a:lvl1pPr algn="ctr">
              <a:defRPr>
                <a:solidFill>
                  <a:schemeClr val="bg1"/>
                </a:solidFill>
              </a:defRPr>
            </a:lvl1pPr>
          </a:lstStyle>
          <a:p>
            <a:fld id="{5EBF1FFB-3964-4897-94DD-F15B6F066694}" type="slidenum">
              <a:rPr lang="en-US" smtClean="0"/>
              <a:t>‹#›</a:t>
            </a:fld>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4840" y="277379"/>
            <a:ext cx="815761" cy="457622"/>
          </a:xfrm>
          <a:prstGeom prst="rect">
            <a:avLst/>
          </a:prstGeom>
        </p:spPr>
      </p:pic>
      <p:sp>
        <p:nvSpPr>
          <p:cNvPr id="9" name="Rectangle 8"/>
          <p:cNvSpPr/>
          <p:nvPr/>
        </p:nvSpPr>
        <p:spPr>
          <a:xfrm>
            <a:off x="1" y="1012371"/>
            <a:ext cx="12191999" cy="283464"/>
          </a:xfrm>
          <a:prstGeom prst="rect">
            <a:avLst/>
          </a:prstGeom>
          <a:gradFill flip="none" rotWithShape="1">
            <a:gsLst>
              <a:gs pos="2000">
                <a:schemeClr val="accent1">
                  <a:lumMod val="60000"/>
                  <a:lumOff val="40000"/>
                </a:schemeClr>
              </a:gs>
              <a:gs pos="100000">
                <a:srgbClr val="00386B"/>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000" b="0" baseline="0">
              <a:solidFill>
                <a:schemeClr val="bg1"/>
              </a:solidFill>
            </a:endParaRPr>
          </a:p>
        </p:txBody>
      </p:sp>
      <p:sp>
        <p:nvSpPr>
          <p:cNvPr id="15" name="Title 1"/>
          <p:cNvSpPr txBox="1">
            <a:spLocks/>
          </p:cNvSpPr>
          <p:nvPr/>
        </p:nvSpPr>
        <p:spPr>
          <a:xfrm>
            <a:off x="-6458" y="-1315"/>
            <a:ext cx="6099958" cy="1015009"/>
          </a:xfrm>
          <a:prstGeom prst="rect">
            <a:avLst/>
          </a:prstGeom>
          <a:solidFill>
            <a:schemeClr val="tx2"/>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2400" baseline="0">
              <a:latin typeface="Bookman Old Style" panose="02050604050505020204" pitchFamily="18" charset="0"/>
            </a:endParaRPr>
          </a:p>
        </p:txBody>
      </p:sp>
      <p:sp>
        <p:nvSpPr>
          <p:cNvPr id="23" name="Text Placeholder 2"/>
          <p:cNvSpPr>
            <a:spLocks noGrp="1"/>
          </p:cNvSpPr>
          <p:nvPr>
            <p:ph type="body" sz="quarter" idx="14" hasCustomPrompt="1"/>
          </p:nvPr>
        </p:nvSpPr>
        <p:spPr>
          <a:xfrm>
            <a:off x="68959" y="993012"/>
            <a:ext cx="12069478" cy="296567"/>
          </a:xfrm>
        </p:spPr>
        <p:txBody>
          <a:bodyPr lIns="0" rIns="0">
            <a:noAutofit/>
          </a:bodyPr>
          <a:lstStyle>
            <a:lvl1pPr marL="0" indent="0" algn="l">
              <a:buNone/>
              <a:defRPr sz="1900">
                <a:solidFill>
                  <a:schemeClr val="bg1"/>
                </a:solidFill>
                <a:latin typeface="Bookman Old Style" panose="02050604050505020204" pitchFamily="18" charset="0"/>
              </a:defRPr>
            </a:lvl1pPr>
          </a:lstStyle>
          <a:p>
            <a:pPr lvl="0"/>
            <a:r>
              <a:rPr lang="en-US"/>
              <a:t>Enter SLIDE TITLE Here</a:t>
            </a:r>
          </a:p>
        </p:txBody>
      </p:sp>
      <p:cxnSp>
        <p:nvCxnSpPr>
          <p:cNvPr id="25" name="Straight Connector 24"/>
          <p:cNvCxnSpPr/>
          <p:nvPr/>
        </p:nvCxnSpPr>
        <p:spPr>
          <a:xfrm>
            <a:off x="3363686" y="6656336"/>
            <a:ext cx="6699020" cy="0"/>
          </a:xfrm>
          <a:prstGeom prst="line">
            <a:avLst/>
          </a:prstGeom>
          <a:ln w="12700">
            <a:solidFill>
              <a:srgbClr val="00386B"/>
            </a:solidFill>
          </a:ln>
        </p:spPr>
        <p:style>
          <a:lnRef idx="1">
            <a:schemeClr val="accent1"/>
          </a:lnRef>
          <a:fillRef idx="0">
            <a:schemeClr val="accent1"/>
          </a:fillRef>
          <a:effectRef idx="0">
            <a:schemeClr val="accent1"/>
          </a:effectRef>
          <a:fontRef idx="minor">
            <a:schemeClr val="tx1"/>
          </a:fontRef>
        </p:style>
      </p:cxnSp>
      <p:sp>
        <p:nvSpPr>
          <p:cNvPr id="22" name="Text Placeholder 3"/>
          <p:cNvSpPr>
            <a:spLocks noGrp="1"/>
          </p:cNvSpPr>
          <p:nvPr>
            <p:ph type="body" sz="quarter" idx="16" hasCustomPrompt="1"/>
          </p:nvPr>
        </p:nvSpPr>
        <p:spPr>
          <a:xfrm>
            <a:off x="6110895" y="60283"/>
            <a:ext cx="6008687" cy="884776"/>
          </a:xfrm>
        </p:spPr>
        <p:txBody>
          <a:bodyPr anchor="ctr" anchorCtr="0">
            <a:noAutofit/>
          </a:bodyPr>
          <a:lstStyle>
            <a:lvl1pPr>
              <a:lnSpc>
                <a:spcPct val="100000"/>
              </a:lnSpc>
              <a:spcBef>
                <a:spcPts val="150"/>
              </a:spcBef>
              <a:buFont typeface="+mj-lt"/>
              <a:buAutoNum type="arabicPeriod"/>
              <a:defRPr sz="1000" baseline="0">
                <a:solidFill>
                  <a:schemeClr val="bg1"/>
                </a:solidFill>
                <a:latin typeface="Bookman Old Style" panose="02050604050505020204" pitchFamily="18" charset="0"/>
              </a:defRPr>
            </a:lvl1pPr>
            <a:lvl2pPr>
              <a:buFont typeface="+mj-lt"/>
              <a:buAutoNum type="arabicPeriod"/>
              <a:defRPr sz="1000">
                <a:solidFill>
                  <a:schemeClr val="bg1"/>
                </a:solidFill>
                <a:latin typeface="Bookman Old Style" panose="02050604050505020204" pitchFamily="18" charset="0"/>
              </a:defRPr>
            </a:lvl2pPr>
            <a:lvl3pPr>
              <a:buFont typeface="+mj-lt"/>
              <a:buAutoNum type="arabicPeriod"/>
              <a:defRPr sz="1000">
                <a:solidFill>
                  <a:schemeClr val="bg1"/>
                </a:solidFill>
                <a:latin typeface="Bookman Old Style" panose="02050604050505020204" pitchFamily="18" charset="0"/>
              </a:defRPr>
            </a:lvl3pPr>
            <a:lvl4pPr>
              <a:buFont typeface="+mj-lt"/>
              <a:buAutoNum type="arabicPeriod"/>
              <a:defRPr sz="1000">
                <a:solidFill>
                  <a:schemeClr val="bg1"/>
                </a:solidFill>
                <a:latin typeface="Bookman Old Style" panose="02050604050505020204" pitchFamily="18" charset="0"/>
              </a:defRPr>
            </a:lvl4pPr>
            <a:lvl5pPr>
              <a:buFont typeface="+mj-lt"/>
              <a:buAutoNum type="arabicPeriod"/>
              <a:defRPr sz="1000">
                <a:solidFill>
                  <a:schemeClr val="bg1"/>
                </a:solidFill>
                <a:latin typeface="Bookman Old Style" panose="02050604050505020204" pitchFamily="18" charset="0"/>
              </a:defRPr>
            </a:lvl5pPr>
          </a:lstStyle>
          <a:p>
            <a:pPr lvl="0"/>
            <a:r>
              <a:rPr lang="en-US"/>
              <a:t>Insert Section Number if exists or leave here as it is</a:t>
            </a:r>
          </a:p>
          <a:p>
            <a:pPr lvl="0"/>
            <a:r>
              <a:rPr lang="en-US"/>
              <a:t>Insert others …</a:t>
            </a:r>
          </a:p>
        </p:txBody>
      </p:sp>
      <p:sp>
        <p:nvSpPr>
          <p:cNvPr id="24" name="Text Placeholder 3"/>
          <p:cNvSpPr>
            <a:spLocks noGrp="1"/>
          </p:cNvSpPr>
          <p:nvPr>
            <p:ph type="body" sz="quarter" idx="17" hasCustomPrompt="1"/>
          </p:nvPr>
        </p:nvSpPr>
        <p:spPr>
          <a:xfrm>
            <a:off x="47133" y="57812"/>
            <a:ext cx="6008687" cy="884776"/>
          </a:xfrm>
        </p:spPr>
        <p:txBody>
          <a:bodyPr anchor="ctr" anchorCtr="0">
            <a:noAutofit/>
          </a:bodyPr>
          <a:lstStyle>
            <a:lvl1pPr>
              <a:lnSpc>
                <a:spcPct val="100000"/>
              </a:lnSpc>
              <a:spcBef>
                <a:spcPts val="150"/>
              </a:spcBef>
              <a:buFont typeface="+mj-lt"/>
              <a:buAutoNum type="arabicPeriod"/>
              <a:defRPr sz="1000">
                <a:solidFill>
                  <a:schemeClr val="bg1"/>
                </a:solidFill>
                <a:latin typeface="Bookman Old Style" panose="02050604050505020204" pitchFamily="18" charset="0"/>
              </a:defRPr>
            </a:lvl1pPr>
            <a:lvl2pPr>
              <a:buFont typeface="+mj-lt"/>
              <a:buAutoNum type="arabicPeriod"/>
              <a:defRPr sz="1000">
                <a:solidFill>
                  <a:schemeClr val="bg1"/>
                </a:solidFill>
                <a:latin typeface="Bookman Old Style" panose="02050604050505020204" pitchFamily="18" charset="0"/>
              </a:defRPr>
            </a:lvl2pPr>
            <a:lvl3pPr>
              <a:buFont typeface="+mj-lt"/>
              <a:buAutoNum type="arabicPeriod"/>
              <a:defRPr sz="1000">
                <a:solidFill>
                  <a:schemeClr val="bg1"/>
                </a:solidFill>
                <a:latin typeface="Bookman Old Style" panose="02050604050505020204" pitchFamily="18" charset="0"/>
              </a:defRPr>
            </a:lvl3pPr>
            <a:lvl4pPr>
              <a:buFont typeface="+mj-lt"/>
              <a:buAutoNum type="arabicPeriod"/>
              <a:defRPr sz="1000">
                <a:solidFill>
                  <a:schemeClr val="bg1"/>
                </a:solidFill>
                <a:latin typeface="Bookman Old Style" panose="02050604050505020204" pitchFamily="18" charset="0"/>
              </a:defRPr>
            </a:lvl4pPr>
            <a:lvl5pPr>
              <a:buFont typeface="+mj-lt"/>
              <a:buAutoNum type="arabicPeriod"/>
              <a:defRPr sz="1000">
                <a:solidFill>
                  <a:schemeClr val="bg1"/>
                </a:solidFill>
                <a:latin typeface="Bookman Old Style" panose="02050604050505020204" pitchFamily="18" charset="0"/>
              </a:defRPr>
            </a:lvl5pPr>
          </a:lstStyle>
          <a:p>
            <a:pPr lvl="0"/>
            <a:r>
              <a:rPr lang="en-US"/>
              <a:t>Insert Section Number if exists if exists or leave here as it is</a:t>
            </a:r>
          </a:p>
          <a:p>
            <a:pPr lvl="0"/>
            <a:r>
              <a:rPr lang="en-US"/>
              <a:t>Insert others …</a:t>
            </a:r>
          </a:p>
        </p:txBody>
      </p:sp>
      <p:sp>
        <p:nvSpPr>
          <p:cNvPr id="16" name="Text Placeholder 2"/>
          <p:cNvSpPr>
            <a:spLocks noGrp="1"/>
          </p:cNvSpPr>
          <p:nvPr>
            <p:ph type="body" sz="quarter" idx="18" hasCustomPrompt="1"/>
          </p:nvPr>
        </p:nvSpPr>
        <p:spPr>
          <a:xfrm>
            <a:off x="68959" y="6568310"/>
            <a:ext cx="10076891" cy="296567"/>
          </a:xfrm>
        </p:spPr>
        <p:txBody>
          <a:bodyPr lIns="0" rIns="0">
            <a:normAutofit/>
          </a:bodyPr>
          <a:lstStyle>
            <a:lvl1pPr marL="0" indent="0" algn="l">
              <a:buNone/>
              <a:defRPr sz="1300" baseline="0">
                <a:solidFill>
                  <a:schemeClr val="bg1"/>
                </a:solidFill>
                <a:latin typeface="Bookman Old Style" panose="02050604050505020204" pitchFamily="18" charset="0"/>
              </a:defRPr>
            </a:lvl1pPr>
          </a:lstStyle>
          <a:p>
            <a:pPr algn="l"/>
            <a:r>
              <a:rPr lang="en-US">
                <a:solidFill>
                  <a:schemeClr val="bg1"/>
                </a:solidFill>
              </a:rPr>
              <a:t>G. Selda Uyanık</a:t>
            </a:r>
            <a:r>
              <a:rPr lang="en-US" i="1">
                <a:solidFill>
                  <a:schemeClr val="bg1"/>
                </a:solidFill>
              </a:rPr>
              <a:t>, Enter Footer Message Here</a:t>
            </a:r>
          </a:p>
        </p:txBody>
      </p:sp>
      <p:sp>
        <p:nvSpPr>
          <p:cNvPr id="19" name="Rectangle 18"/>
          <p:cNvSpPr/>
          <p:nvPr userDrawn="1"/>
        </p:nvSpPr>
        <p:spPr>
          <a:xfrm>
            <a:off x="-3958" y="6798666"/>
            <a:ext cx="12191999" cy="91605"/>
          </a:xfrm>
          <a:prstGeom prst="rect">
            <a:avLst/>
          </a:prstGeom>
          <a:solidFill>
            <a:srgbClr val="003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3856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st_Slide">
    <p:spTree>
      <p:nvGrpSpPr>
        <p:cNvPr id="1" name=""/>
        <p:cNvGrpSpPr/>
        <p:nvPr/>
      </p:nvGrpSpPr>
      <p:grpSpPr>
        <a:xfrm>
          <a:off x="0" y="0"/>
          <a:ext cx="0" cy="0"/>
          <a:chOff x="0" y="0"/>
          <a:chExt cx="0" cy="0"/>
        </a:xfrm>
      </p:grpSpPr>
      <p:sp>
        <p:nvSpPr>
          <p:cNvPr id="17" name="Title 1"/>
          <p:cNvSpPr txBox="1">
            <a:spLocks/>
          </p:cNvSpPr>
          <p:nvPr/>
        </p:nvSpPr>
        <p:spPr>
          <a:xfrm>
            <a:off x="6092042" y="8"/>
            <a:ext cx="6099958" cy="1116273"/>
          </a:xfrm>
          <a:prstGeom prst="rect">
            <a:avLst/>
          </a:prstGeom>
          <a:solidFill>
            <a:srgbClr val="6693B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3200" baseline="0"/>
          </a:p>
        </p:txBody>
      </p:sp>
      <p:sp>
        <p:nvSpPr>
          <p:cNvPr id="19" name="Title 1"/>
          <p:cNvSpPr txBox="1">
            <a:spLocks/>
          </p:cNvSpPr>
          <p:nvPr/>
        </p:nvSpPr>
        <p:spPr>
          <a:xfrm>
            <a:off x="0" y="-5939"/>
            <a:ext cx="6099958" cy="1116273"/>
          </a:xfrm>
          <a:prstGeom prst="rect">
            <a:avLst/>
          </a:prstGeom>
          <a:solidFill>
            <a:srgbClr val="00386B"/>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endParaRPr lang="en-US" sz="3200" baseline="0"/>
          </a:p>
        </p:txBody>
      </p:sp>
      <p:sp>
        <p:nvSpPr>
          <p:cNvPr id="9" name="Rectangle 8"/>
          <p:cNvSpPr/>
          <p:nvPr/>
        </p:nvSpPr>
        <p:spPr>
          <a:xfrm>
            <a:off x="3956" y="1110207"/>
            <a:ext cx="12191999" cy="210312"/>
          </a:xfrm>
          <a:prstGeom prst="rect">
            <a:avLst/>
          </a:prstGeom>
          <a:gradFill>
            <a:gsLst>
              <a:gs pos="0">
                <a:srgbClr val="00386B"/>
              </a:gs>
              <a:gs pos="74000">
                <a:schemeClr val="accent1">
                  <a:lumMod val="45000"/>
                  <a:lumOff val="55000"/>
                </a:schemeClr>
              </a:gs>
              <a:gs pos="83000">
                <a:schemeClr val="accent1">
                  <a:lumMod val="45000"/>
                  <a:lumOff val="55000"/>
                </a:schemeClr>
              </a:gs>
              <a:gs pos="100000">
                <a:schemeClr val="accent1">
                  <a:lumMod val="30000"/>
                  <a:lumOff val="70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958" y="6798666"/>
            <a:ext cx="12191999" cy="91605"/>
          </a:xfrm>
          <a:prstGeom prst="rect">
            <a:avLst/>
          </a:prstGeom>
          <a:solidFill>
            <a:srgbClr val="003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0" y="-11886"/>
            <a:ext cx="1894562" cy="2014398"/>
          </a:xfrm>
          <a:prstGeom prst="rect">
            <a:avLst/>
          </a:prstGeom>
        </p:spPr>
      </p:pic>
      <p:sp>
        <p:nvSpPr>
          <p:cNvPr id="20" name="Rounded Rectangle 19"/>
          <p:cNvSpPr/>
          <p:nvPr/>
        </p:nvSpPr>
        <p:spPr>
          <a:xfrm>
            <a:off x="4346369" y="4301940"/>
            <a:ext cx="7290460" cy="1288871"/>
          </a:xfrm>
          <a:prstGeom prst="roundRect">
            <a:avLst/>
          </a:prstGeom>
          <a:solidFill>
            <a:schemeClr val="accent2"/>
          </a:solidFill>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Bookman Old Style" panose="02050604050505020204" pitchFamily="18" charset="0"/>
              </a:rPr>
              <a:t>Questions, Comments </a:t>
            </a:r>
            <a:r>
              <a:rPr lang="en-US" sz="2800">
                <a:latin typeface="Bookman Old Style" panose="02050604050505020204" pitchFamily="18" charset="0"/>
              </a:rPr>
              <a:t>?</a:t>
            </a:r>
            <a:r>
              <a:rPr lang="en-US" sz="2400" baseline="0">
                <a:latin typeface="Bookman Old Style" panose="02050604050505020204" pitchFamily="18" charset="0"/>
              </a:rPr>
              <a:t>?</a:t>
            </a:r>
            <a:r>
              <a:rPr lang="en-US" sz="2000" baseline="0">
                <a:latin typeface="Bookman Old Style" panose="02050604050505020204" pitchFamily="18" charset="0"/>
              </a:rPr>
              <a:t>?</a:t>
            </a:r>
            <a:endParaRPr lang="en-US" sz="4800">
              <a:latin typeface="Bookman Old Style" panose="02050604050505020204" pitchFamily="18" charset="0"/>
            </a:endParaRPr>
          </a:p>
        </p:txBody>
      </p:sp>
      <p:sp>
        <p:nvSpPr>
          <p:cNvPr id="21" name="Rounded Rectangle 20"/>
          <p:cNvSpPr/>
          <p:nvPr/>
        </p:nvSpPr>
        <p:spPr>
          <a:xfrm>
            <a:off x="1913122" y="2002512"/>
            <a:ext cx="6537591" cy="1448259"/>
          </a:xfrm>
          <a:prstGeom prst="roundRect">
            <a:avLst/>
          </a:prstGeom>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latin typeface="Bookman Old Style" panose="02050604050505020204" pitchFamily="18" charset="0"/>
              </a:rPr>
              <a:t>Thanks for your attention…</a:t>
            </a:r>
          </a:p>
        </p:txBody>
      </p:sp>
      <p:sp>
        <p:nvSpPr>
          <p:cNvPr id="11" name="Rectangle 10"/>
          <p:cNvSpPr/>
          <p:nvPr/>
        </p:nvSpPr>
        <p:spPr>
          <a:xfrm>
            <a:off x="2969" y="6613066"/>
            <a:ext cx="12199917" cy="192024"/>
          </a:xfrm>
          <a:prstGeom prst="rect">
            <a:avLst/>
          </a:prstGeom>
          <a:gradFill>
            <a:gsLst>
              <a:gs pos="0">
                <a:srgbClr val="00386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386B"/>
              </a:solidFill>
              <a:latin typeface="Bookman Old Style" panose="02050604050505020204" pitchFamily="18" charset="0"/>
            </a:endParaRPr>
          </a:p>
        </p:txBody>
      </p:sp>
      <p:sp>
        <p:nvSpPr>
          <p:cNvPr id="15" name="Rectangle 14"/>
          <p:cNvSpPr/>
          <p:nvPr/>
        </p:nvSpPr>
        <p:spPr>
          <a:xfrm>
            <a:off x="-3958" y="6608688"/>
            <a:ext cx="12197417" cy="210312"/>
          </a:xfrm>
          <a:prstGeom prst="rect">
            <a:avLst/>
          </a:prstGeom>
          <a:gradFill>
            <a:gsLst>
              <a:gs pos="0">
                <a:srgbClr val="00386B"/>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rgbClr val="00386B"/>
              </a:solidFill>
              <a:latin typeface="Bookman Old Style" panose="02050604050505020204" pitchFamily="18"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64840" y="277379"/>
            <a:ext cx="815761" cy="457622"/>
          </a:xfrm>
          <a:prstGeom prst="rect">
            <a:avLst/>
          </a:prstGeom>
        </p:spPr>
      </p:pic>
    </p:spTree>
    <p:extLst>
      <p:ext uri="{BB962C8B-B14F-4D97-AF65-F5344CB8AC3E}">
        <p14:creationId xmlns:p14="http://schemas.microsoft.com/office/powerpoint/2010/main" val="258153178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82CAC-6B0E-4DC4-BCC1-679E9A742449}" type="datetime1">
              <a:rPr lang="en-US" smtClean="0"/>
              <a:t>5/17/2018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F1FFB-3964-4897-94DD-F15B6F066694}" type="slidenum">
              <a:rPr lang="en-US" smtClean="0"/>
              <a:t>‹#›</a:t>
            </a:fld>
            <a:endParaRPr lang="en-US"/>
          </a:p>
        </p:txBody>
      </p:sp>
    </p:spTree>
    <p:extLst>
      <p:ext uri="{BB962C8B-B14F-4D97-AF65-F5344CB8AC3E}">
        <p14:creationId xmlns:p14="http://schemas.microsoft.com/office/powerpoint/2010/main" val="362446525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a:xfrm>
            <a:off x="4717273" y="6018546"/>
            <a:ext cx="2743200" cy="365125"/>
          </a:xfrm>
        </p:spPr>
        <p:txBody>
          <a:bodyPr/>
          <a:lstStyle/>
          <a:p>
            <a:r>
              <a:rPr lang="en-US" dirty="0"/>
              <a:t>May</a:t>
            </a:r>
            <a:r>
              <a:rPr lang="tr-TR" dirty="0"/>
              <a:t> </a:t>
            </a:r>
            <a:r>
              <a:rPr lang="en-US" dirty="0"/>
              <a:t>2018</a:t>
            </a:r>
          </a:p>
        </p:txBody>
      </p:sp>
      <p:sp>
        <p:nvSpPr>
          <p:cNvPr id="4" name="Text Placeholder 3"/>
          <p:cNvSpPr>
            <a:spLocks noGrp="1"/>
          </p:cNvSpPr>
          <p:nvPr>
            <p:ph type="body" sz="quarter" idx="11"/>
            <p:extLst/>
          </p:nvPr>
        </p:nvSpPr>
        <p:spPr>
          <a:xfrm>
            <a:off x="2719777" y="2160371"/>
            <a:ext cx="6738197" cy="1742324"/>
          </a:xfrm>
        </p:spPr>
        <p:txBody>
          <a:bodyPr>
            <a:normAutofit/>
          </a:bodyPr>
          <a:lstStyle/>
          <a:p>
            <a:pPr defTabSz="457200">
              <a:lnSpc>
                <a:spcPct val="100000"/>
              </a:lnSpc>
              <a:spcBef>
                <a:spcPts val="0"/>
              </a:spcBef>
              <a:spcAft>
                <a:spcPts val="300"/>
              </a:spcAft>
              <a:buClr>
                <a:srgbClr val="90C226"/>
              </a:buClr>
              <a:buSzPct val="80000"/>
            </a:pPr>
            <a:r>
              <a:rPr lang="en-US" sz="2300" dirty="0"/>
              <a:t>Chapter 13: Urban Development as Exchange</a:t>
            </a:r>
          </a:p>
        </p:txBody>
      </p:sp>
      <p:sp>
        <p:nvSpPr>
          <p:cNvPr id="7" name="Text Placeholder 4"/>
          <p:cNvSpPr txBox="1">
            <a:spLocks/>
          </p:cNvSpPr>
          <p:nvPr>
            <p:extLst/>
          </p:nvPr>
        </p:nvSpPr>
        <p:spPr>
          <a:xfrm>
            <a:off x="1434958" y="4158159"/>
            <a:ext cx="9118363" cy="857292"/>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2"/>
                </a:solidFill>
                <a:latin typeface="Bookman Old Style" panose="020506040505050202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lnSpc>
                <a:spcPct val="100000"/>
              </a:lnSpc>
              <a:buClr>
                <a:srgbClr val="90C226"/>
              </a:buClr>
              <a:buSzPct val="80000"/>
            </a:pPr>
            <a:r>
              <a:rPr lang="en-US" sz="1400" dirty="0">
                <a:cs typeface="Calibri"/>
              </a:rPr>
              <a:t>The New Science of Cities, Michael Batty, MIT Press, Nov. 2013.</a:t>
            </a:r>
          </a:p>
          <a:p>
            <a:pPr defTabSz="457200">
              <a:lnSpc>
                <a:spcPct val="100000"/>
              </a:lnSpc>
              <a:buClr>
                <a:srgbClr val="90C226"/>
              </a:buClr>
              <a:buSzPct val="80000"/>
            </a:pPr>
            <a:endParaRPr lang="en-US" sz="1400" dirty="0">
              <a:cs typeface="Calibri"/>
            </a:endParaRPr>
          </a:p>
          <a:p>
            <a:pPr defTabSz="457200">
              <a:lnSpc>
                <a:spcPct val="100000"/>
              </a:lnSpc>
              <a:buClr>
                <a:srgbClr val="90C226"/>
              </a:buClr>
              <a:buSzPct val="80000"/>
            </a:pPr>
            <a:r>
              <a:rPr lang="en-US" sz="1400" dirty="0">
                <a:solidFill>
                  <a:schemeClr val="tx1"/>
                </a:solidFill>
                <a:cs typeface="Calibri"/>
              </a:rPr>
              <a:t>BLG 556E - Digital Solutions for Smart Cities</a:t>
            </a:r>
          </a:p>
        </p:txBody>
      </p:sp>
      <p:sp>
        <p:nvSpPr>
          <p:cNvPr id="5" name="Text Placeholder 4">
            <a:extLst>
              <a:ext uri="{FF2B5EF4-FFF2-40B4-BE49-F238E27FC236}">
                <a16:creationId xmlns:a16="http://schemas.microsoft.com/office/drawing/2014/main" id="{8965AE0E-0795-4C62-A62A-A91B26175325}"/>
              </a:ext>
            </a:extLst>
          </p:cNvPr>
          <p:cNvSpPr>
            <a:spLocks noGrp="1"/>
          </p:cNvSpPr>
          <p:nvPr>
            <p:ph type="body" sz="quarter" idx="12"/>
            <p:extLst/>
          </p:nvPr>
        </p:nvSpPr>
        <p:spPr>
          <a:xfrm>
            <a:off x="1529691" y="5015451"/>
            <a:ext cx="9118363" cy="857292"/>
          </a:xfrm>
        </p:spPr>
        <p:txBody>
          <a:bodyPr>
            <a:noAutofit/>
          </a:bodyPr>
          <a:lstStyle/>
          <a:p>
            <a:pPr defTabSz="457200">
              <a:lnSpc>
                <a:spcPct val="100000"/>
              </a:lnSpc>
              <a:buClr>
                <a:srgbClr val="90C226"/>
              </a:buClr>
              <a:buSzPct val="80000"/>
            </a:pPr>
            <a:r>
              <a:rPr lang="tr-TR" sz="1400" dirty="0">
                <a:solidFill>
                  <a:srgbClr val="2C3C43"/>
                </a:solidFill>
              </a:rPr>
              <a:t>Tugrul Yatagan</a:t>
            </a:r>
            <a:endParaRPr lang="en-US" sz="1400" dirty="0">
              <a:solidFill>
                <a:schemeClr val="tx2">
                  <a:lumMod val="60000"/>
                  <a:lumOff val="40000"/>
                </a:schemeClr>
              </a:solidFill>
            </a:endParaRPr>
          </a:p>
          <a:p>
            <a:pPr lvl="0" defTabSz="457200">
              <a:lnSpc>
                <a:spcPct val="100000"/>
              </a:lnSpc>
              <a:buClr>
                <a:srgbClr val="90C226"/>
              </a:buClr>
              <a:buSzPct val="80000"/>
            </a:pPr>
            <a:r>
              <a:rPr lang="en-US" sz="1100" dirty="0">
                <a:solidFill>
                  <a:srgbClr val="2C3C43"/>
                </a:solidFill>
              </a:rPr>
              <a:t>yatagan@itu.edu.tr</a:t>
            </a:r>
          </a:p>
        </p:txBody>
      </p:sp>
    </p:spTree>
    <p:extLst>
      <p:ext uri="{BB962C8B-B14F-4D97-AF65-F5344CB8AC3E}">
        <p14:creationId xmlns:p14="http://schemas.microsoft.com/office/powerpoint/2010/main" val="80357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10</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An Outline of the Land Development Model</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mc:AlternateContent xmlns:mc="http://schemas.openxmlformats.org/markup-compatibility/2006" xmlns:a14="http://schemas.microsoft.com/office/drawing/2010/main">
        <mc:Choice Requires="a14">
          <p:sp>
            <p:nvSpPr>
              <p:cNvPr id="9" name="TextBox 4">
                <a:extLst>
                  <a:ext uri="{FF2B5EF4-FFF2-40B4-BE49-F238E27FC236}">
                    <a16:creationId xmlns:a16="http://schemas.microsoft.com/office/drawing/2014/main" id="{7BFD4B83-1643-48C6-B56C-95594EB799A5}"/>
                  </a:ext>
                </a:extLst>
              </p:cNvPr>
              <p:cNvSpPr txBox="1"/>
              <p:nvPr/>
            </p:nvSpPr>
            <p:spPr>
              <a:xfrm>
                <a:off x="142043" y="1526005"/>
                <a:ext cx="11486474" cy="342375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t>Exchange will occur;</a:t>
                </a:r>
              </a:p>
              <a:p>
                <a:pPr lvl="2" indent="-285750">
                  <a:buFont typeface="Arial"/>
                  <a:buChar char="•"/>
                </a:pPr>
                <a:r>
                  <a:rPr lang="en-US" dirty="0"/>
                  <a:t>If there is a mismatch between actual and desired resource allocations.</a:t>
                </a:r>
              </a:p>
              <a:p>
                <a:pPr lvl="1" indent="-285750">
                  <a:buFont typeface="Arial"/>
                  <a:buChar char="•"/>
                </a:pPr>
                <a:r>
                  <a:rPr lang="en-US" dirty="0"/>
                  <a:t>An equilibrium where the two flow matrices (actual and desired ownership) are identical;</a:t>
                </a:r>
              </a:p>
              <a:p>
                <a:pPr lvl="2" indent="-285750">
                  <a:buFont typeface="Arial"/>
                  <a:buChar char="•"/>
                </a:pPr>
                <a:r>
                  <a:rPr lang="en-US" dirty="0">
                    <a:solidFill>
                      <a:prstClr val="black"/>
                    </a:solidFill>
                  </a:rPr>
                  <a:t>Ĉ</a:t>
                </a:r>
                <a:r>
                  <a:rPr lang="en-US" sz="1400" i="1" dirty="0" err="1">
                    <a:solidFill>
                      <a:prstClr val="black"/>
                    </a:solidFill>
                  </a:rPr>
                  <a:t>kj</a:t>
                </a:r>
                <a:r>
                  <a:rPr lang="en-US" sz="1400" dirty="0">
                    <a:solidFill>
                      <a:prstClr val="black"/>
                    </a:solidFill>
                  </a:rPr>
                  <a:t> </a:t>
                </a:r>
                <a:r>
                  <a:rPr lang="en-US" dirty="0">
                    <a:solidFill>
                      <a:prstClr val="black"/>
                    </a:solidFill>
                  </a:rPr>
                  <a:t>and </a:t>
                </a:r>
                <a14:m>
                  <m:oMath xmlns:m="http://schemas.openxmlformats.org/officeDocument/2006/math">
                    <m:acc>
                      <m:accPr>
                        <m:chr m:val="̂"/>
                        <m:ctrlPr>
                          <a:rPr lang="en-US" i="1">
                            <a:solidFill>
                              <a:prstClr val="black"/>
                            </a:solidFill>
                            <a:latin typeface="Cambria Math" panose="02040503050406030204" pitchFamily="18" charset="0"/>
                            <a:cs typeface="Calibri"/>
                          </a:rPr>
                        </m:ctrlPr>
                      </m:accPr>
                      <m:e>
                        <m:r>
                          <m:rPr>
                            <m:sty m:val="p"/>
                          </m:rPr>
                          <a:rPr lang="en-US">
                            <a:solidFill>
                              <a:prstClr val="black"/>
                            </a:solidFill>
                            <a:latin typeface="Cambria Math" panose="02040503050406030204" pitchFamily="18" charset="0"/>
                            <a:cs typeface="Calibri"/>
                          </a:rPr>
                          <m:t>X</m:t>
                        </m:r>
                      </m:e>
                    </m:acc>
                  </m:oMath>
                </a14:m>
                <a:r>
                  <a:rPr lang="en-US" sz="1400" i="1" dirty="0" err="1">
                    <a:solidFill>
                      <a:prstClr val="black"/>
                    </a:solidFill>
                    <a:cs typeface="Calibri"/>
                  </a:rPr>
                  <a:t>ik</a:t>
                </a:r>
                <a:r>
                  <a:rPr lang="en-US" sz="1400" i="1" dirty="0">
                    <a:solidFill>
                      <a:prstClr val="black"/>
                    </a:solidFill>
                    <a:cs typeface="Calibri"/>
                  </a:rPr>
                  <a:t> </a:t>
                </a:r>
                <a:r>
                  <a:rPr lang="en-US" dirty="0">
                    <a:solidFill>
                      <a:prstClr val="black"/>
                    </a:solidFill>
                    <a:cs typeface="Calibri"/>
                  </a:rPr>
                  <a:t>will adjust so that eventually equations are satisfied;</a:t>
                </a:r>
              </a:p>
              <a:p>
                <a:pPr lvl="1" indent="-285750">
                  <a:buFont typeface="Arial"/>
                  <a:buChar char="•"/>
                </a:pPr>
                <a:endParaRPr lang="en-US" dirty="0"/>
              </a:p>
              <a:p>
                <a:pPr lvl="1" indent="-285750">
                  <a:buFont typeface="Arial"/>
                  <a:buChar char="•"/>
                </a:pPr>
                <a:endParaRPr lang="en-US" dirty="0"/>
              </a:p>
              <a:p>
                <a:pPr lvl="2" indent="-285750">
                  <a:buFont typeface="Arial"/>
                  <a:buChar char="•"/>
                </a:pPr>
                <a:endParaRPr lang="en-US" dirty="0"/>
              </a:p>
              <a:p>
                <a:pPr lvl="2" indent="-285750">
                  <a:buFont typeface="Arial"/>
                  <a:buChar char="•"/>
                </a:pPr>
                <a:endParaRPr lang="en-US" dirty="0"/>
              </a:p>
              <a:p>
                <a:pPr lvl="2" indent="-285750">
                  <a:buFont typeface="Arial"/>
                  <a:buChar char="•"/>
                </a:pPr>
                <a:endParaRPr lang="en-US" dirty="0"/>
              </a:p>
              <a:p>
                <a:pPr lvl="2" indent="-285750">
                  <a:buFont typeface="Arial"/>
                  <a:buChar char="•"/>
                </a:pPr>
                <a:endParaRPr lang="en-US" dirty="0"/>
              </a:p>
              <a:p>
                <a:pPr marL="628650" lvl="2"/>
                <a:endParaRPr lang="en-US" dirty="0"/>
              </a:p>
              <a:p>
                <a:pPr lvl="2" indent="-285750">
                  <a:buFont typeface="Arial"/>
                  <a:buChar char="•"/>
                </a:pPr>
                <a:endParaRPr lang="en-US" dirty="0"/>
              </a:p>
            </p:txBody>
          </p:sp>
        </mc:Choice>
        <mc:Fallback xmlns="">
          <p:sp>
            <p:nvSpPr>
              <p:cNvPr id="9" name="TextBox 4">
                <a:extLst>
                  <a:ext uri="{FF2B5EF4-FFF2-40B4-BE49-F238E27FC236}">
                    <a16:creationId xmlns:a16="http://schemas.microsoft.com/office/drawing/2014/main" id="{7BFD4B83-1643-48C6-B56C-95594EB799A5}"/>
                  </a:ext>
                </a:extLst>
              </p:cNvPr>
              <p:cNvSpPr txBox="1">
                <a:spLocks noRot="1" noChangeAspect="1" noMove="1" noResize="1" noEditPoints="1" noAdjustHandles="1" noChangeArrowheads="1" noChangeShapeType="1" noTextEdit="1"/>
              </p:cNvSpPr>
              <p:nvPr/>
            </p:nvSpPr>
            <p:spPr>
              <a:xfrm>
                <a:off x="142043" y="1526005"/>
                <a:ext cx="11486474" cy="3423758"/>
              </a:xfrm>
              <a:prstGeom prst="rect">
                <a:avLst/>
              </a:prstGeom>
              <a:blipFill>
                <a:blip r:embed="rId2"/>
                <a:stretch>
                  <a:fillRect t="-890"/>
                </a:stretch>
              </a:blipFill>
            </p:spPr>
            <p:txBody>
              <a:bodyPr/>
              <a:lstStyle/>
              <a:p>
                <a:r>
                  <a:rPr lang="en-US">
                    <a:noFill/>
                  </a:rPr>
                  <a:t> </a:t>
                </a:r>
              </a:p>
            </p:txBody>
          </p:sp>
        </mc:Fallback>
      </mc:AlternateContent>
      <p:pic>
        <p:nvPicPr>
          <p:cNvPr id="11" name="Resim 10">
            <a:extLst>
              <a:ext uri="{FF2B5EF4-FFF2-40B4-BE49-F238E27FC236}">
                <a16:creationId xmlns:a16="http://schemas.microsoft.com/office/drawing/2014/main" id="{49EF9EF6-0066-420C-BEA0-556C0B038681}"/>
              </a:ext>
            </a:extLst>
          </p:cNvPr>
          <p:cNvPicPr>
            <a:picLocks noChangeAspect="1"/>
          </p:cNvPicPr>
          <p:nvPr/>
        </p:nvPicPr>
        <p:blipFill>
          <a:blip r:embed="rId3"/>
          <a:stretch>
            <a:fillRect/>
          </a:stretch>
        </p:blipFill>
        <p:spPr>
          <a:xfrm>
            <a:off x="1086069" y="2827235"/>
            <a:ext cx="2163160" cy="407911"/>
          </a:xfrm>
          <a:prstGeom prst="rect">
            <a:avLst/>
          </a:prstGeom>
        </p:spPr>
      </p:pic>
      <p:pic>
        <p:nvPicPr>
          <p:cNvPr id="12" name="Resim 11">
            <a:extLst>
              <a:ext uri="{FF2B5EF4-FFF2-40B4-BE49-F238E27FC236}">
                <a16:creationId xmlns:a16="http://schemas.microsoft.com/office/drawing/2014/main" id="{32CB7C9B-49BE-4A13-BB8F-F4DE2DCF2FCC}"/>
              </a:ext>
            </a:extLst>
          </p:cNvPr>
          <p:cNvPicPr>
            <a:picLocks noChangeAspect="1"/>
          </p:cNvPicPr>
          <p:nvPr/>
        </p:nvPicPr>
        <p:blipFill>
          <a:blip r:embed="rId4"/>
          <a:stretch>
            <a:fillRect/>
          </a:stretch>
        </p:blipFill>
        <p:spPr>
          <a:xfrm>
            <a:off x="1086068" y="3265144"/>
            <a:ext cx="1433485" cy="840319"/>
          </a:xfrm>
          <a:prstGeom prst="rect">
            <a:avLst/>
          </a:prstGeom>
        </p:spPr>
      </p:pic>
      <p:sp>
        <p:nvSpPr>
          <p:cNvPr id="13" name="TextBox 3">
            <a:extLst>
              <a:ext uri="{FF2B5EF4-FFF2-40B4-BE49-F238E27FC236}">
                <a16:creationId xmlns:a16="http://schemas.microsoft.com/office/drawing/2014/main" id="{1C62B2A4-5225-44F2-AEE6-E04BBD3ECE64}"/>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b="1" dirty="0">
                <a:solidFill>
                  <a:schemeClr val="bg1"/>
                </a:solidFill>
                <a:cs typeface="Calibri"/>
              </a:rPr>
              <a:t>An Outline of the Land Development Model</a:t>
            </a:r>
          </a:p>
        </p:txBody>
      </p:sp>
      <p:sp>
        <p:nvSpPr>
          <p:cNvPr id="14" name="TextBox 7">
            <a:extLst>
              <a:ext uri="{FF2B5EF4-FFF2-40B4-BE49-F238E27FC236}">
                <a16:creationId xmlns:a16="http://schemas.microsoft.com/office/drawing/2014/main" id="{BC966035-5D3F-436F-828B-7A72D8816034}"/>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spTree>
    <p:extLst>
      <p:ext uri="{BB962C8B-B14F-4D97-AF65-F5344CB8AC3E}">
        <p14:creationId xmlns:p14="http://schemas.microsoft.com/office/powerpoint/2010/main" val="368255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11</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An Outline of the Land Development Model</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p:sp>
        <p:nvSpPr>
          <p:cNvPr id="9" name="TextBox 4">
            <a:extLst>
              <a:ext uri="{FF2B5EF4-FFF2-40B4-BE49-F238E27FC236}">
                <a16:creationId xmlns:a16="http://schemas.microsoft.com/office/drawing/2014/main" id="{7BFD4B83-1643-48C6-B56C-95594EB799A5}"/>
              </a:ext>
            </a:extLst>
          </p:cNvPr>
          <p:cNvSpPr txBox="1"/>
          <p:nvPr/>
        </p:nvSpPr>
        <p:spPr>
          <a:xfrm>
            <a:off x="142043" y="1526005"/>
            <a:ext cx="11486474"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t>Relative interest </a:t>
            </a:r>
            <a:r>
              <a:rPr lang="en-US" dirty="0" err="1"/>
              <a:t>X</a:t>
            </a:r>
            <a:r>
              <a:rPr lang="en-US" sz="1400" i="1" dirty="0" err="1"/>
              <a:t>ik</a:t>
            </a:r>
            <a:endParaRPr lang="en-US" dirty="0"/>
          </a:p>
          <a:p>
            <a:pPr lvl="1" indent="-285750">
              <a:buFont typeface="Arial"/>
              <a:buChar char="•"/>
            </a:pPr>
            <a:endParaRPr lang="en-US" dirty="0"/>
          </a:p>
          <a:p>
            <a:pPr lvl="1" indent="-285750">
              <a:buFont typeface="Arial"/>
              <a:buChar char="•"/>
            </a:pPr>
            <a:endParaRPr lang="en-US" dirty="0"/>
          </a:p>
          <a:p>
            <a:pPr lvl="1" indent="-285750">
              <a:buFont typeface="Arial"/>
              <a:buChar char="•"/>
            </a:pPr>
            <a:endParaRPr lang="en-US" dirty="0"/>
          </a:p>
          <a:p>
            <a:pPr lvl="1" indent="-285750">
              <a:buFont typeface="Arial"/>
              <a:buChar char="•"/>
            </a:pPr>
            <a:r>
              <a:rPr lang="en-US" dirty="0"/>
              <a:t>Relative control </a:t>
            </a:r>
            <a:r>
              <a:rPr lang="en-US" dirty="0" err="1"/>
              <a:t>C</a:t>
            </a:r>
            <a:r>
              <a:rPr lang="en-US" sz="1400" i="1" dirty="0" err="1"/>
              <a:t>kj</a:t>
            </a:r>
            <a:endParaRPr lang="en-US" dirty="0"/>
          </a:p>
          <a:p>
            <a:pPr lvl="1" indent="-285750">
              <a:buFont typeface="Arial"/>
              <a:buChar char="•"/>
            </a:pPr>
            <a:endParaRPr lang="en-US" dirty="0"/>
          </a:p>
          <a:p>
            <a:pPr lvl="1" indent="-285750">
              <a:buFont typeface="Arial"/>
              <a:buChar char="•"/>
            </a:pPr>
            <a:endParaRPr lang="en-US" dirty="0"/>
          </a:p>
          <a:p>
            <a:pPr marL="171450" lvl="1"/>
            <a:endParaRPr lang="en-US" dirty="0"/>
          </a:p>
          <a:p>
            <a:pPr lvl="1" indent="-285750">
              <a:buFont typeface="Arial"/>
              <a:buChar char="•"/>
            </a:pPr>
            <a:endParaRPr lang="en-US" dirty="0"/>
          </a:p>
          <a:p>
            <a:pPr lvl="1" indent="-285750">
              <a:buFont typeface="Arial"/>
              <a:buChar char="•"/>
            </a:pPr>
            <a:r>
              <a:rPr lang="en-US" dirty="0"/>
              <a:t>The model can now be formulated and solved as the two-stage process described in previous section.</a:t>
            </a:r>
          </a:p>
          <a:p>
            <a:pPr lvl="2" indent="-285750">
              <a:buFont typeface="Arial"/>
              <a:buChar char="•"/>
            </a:pPr>
            <a:r>
              <a:rPr lang="en-US" dirty="0"/>
              <a:t>Iterative two-step process;</a:t>
            </a:r>
          </a:p>
          <a:p>
            <a:pPr lvl="2" indent="-285750">
              <a:buFont typeface="Arial"/>
              <a:buChar char="•"/>
            </a:pPr>
            <a:endParaRPr lang="en-US" dirty="0"/>
          </a:p>
          <a:p>
            <a:pPr lvl="2" indent="-285750">
              <a:buFont typeface="Arial"/>
              <a:buChar char="•"/>
            </a:pPr>
            <a:endParaRPr lang="en-US" dirty="0"/>
          </a:p>
          <a:p>
            <a:pPr lvl="1" indent="-285750">
              <a:buFont typeface="Arial"/>
              <a:buChar char="•"/>
            </a:pPr>
            <a:r>
              <a:rPr lang="en-US" dirty="0"/>
              <a:t>Model start with resources </a:t>
            </a:r>
            <a:r>
              <a:rPr lang="en-US" dirty="0" err="1"/>
              <a:t>r</a:t>
            </a:r>
            <a:r>
              <a:rPr lang="en-US" sz="1400" dirty="0" err="1"/>
              <a:t>i</a:t>
            </a:r>
            <a:r>
              <a:rPr lang="en-US" dirty="0"/>
              <a:t> (</a:t>
            </a:r>
            <a:r>
              <a:rPr lang="en-US" i="1" dirty="0"/>
              <a:t>t</a:t>
            </a:r>
            <a:r>
              <a:rPr lang="en-US" dirty="0"/>
              <a:t> = 1) and effect the continued substitutions until we reach some limit of convergence;</a:t>
            </a:r>
          </a:p>
          <a:p>
            <a:pPr lvl="1" indent="-285750">
              <a:buFont typeface="Arial"/>
              <a:buChar char="•"/>
            </a:pPr>
            <a:endParaRPr lang="en-US" dirty="0"/>
          </a:p>
          <a:p>
            <a:pPr lvl="1" indent="-285750">
              <a:buFont typeface="Arial"/>
              <a:buChar char="•"/>
            </a:pPr>
            <a:endParaRPr lang="en-US" dirty="0"/>
          </a:p>
        </p:txBody>
      </p:sp>
      <p:pic>
        <p:nvPicPr>
          <p:cNvPr id="3" name="Resim 2">
            <a:extLst>
              <a:ext uri="{FF2B5EF4-FFF2-40B4-BE49-F238E27FC236}">
                <a16:creationId xmlns:a16="http://schemas.microsoft.com/office/drawing/2014/main" id="{86CC72AD-C1FE-423C-9069-AEE49C96E70E}"/>
              </a:ext>
            </a:extLst>
          </p:cNvPr>
          <p:cNvPicPr>
            <a:picLocks noChangeAspect="1"/>
          </p:cNvPicPr>
          <p:nvPr/>
        </p:nvPicPr>
        <p:blipFill>
          <a:blip r:embed="rId2"/>
          <a:stretch>
            <a:fillRect/>
          </a:stretch>
        </p:blipFill>
        <p:spPr>
          <a:xfrm>
            <a:off x="634505" y="1790206"/>
            <a:ext cx="3093433" cy="937556"/>
          </a:xfrm>
          <a:prstGeom prst="rect">
            <a:avLst/>
          </a:prstGeom>
        </p:spPr>
      </p:pic>
      <p:pic>
        <p:nvPicPr>
          <p:cNvPr id="4" name="Resim 3">
            <a:extLst>
              <a:ext uri="{FF2B5EF4-FFF2-40B4-BE49-F238E27FC236}">
                <a16:creationId xmlns:a16="http://schemas.microsoft.com/office/drawing/2014/main" id="{194BDDA5-0A99-423C-8662-A1731894FAC2}"/>
              </a:ext>
            </a:extLst>
          </p:cNvPr>
          <p:cNvPicPr>
            <a:picLocks noChangeAspect="1"/>
          </p:cNvPicPr>
          <p:nvPr/>
        </p:nvPicPr>
        <p:blipFill>
          <a:blip r:embed="rId3"/>
          <a:stretch>
            <a:fillRect/>
          </a:stretch>
        </p:blipFill>
        <p:spPr>
          <a:xfrm>
            <a:off x="634505" y="2964189"/>
            <a:ext cx="3093433" cy="950236"/>
          </a:xfrm>
          <a:prstGeom prst="rect">
            <a:avLst/>
          </a:prstGeom>
        </p:spPr>
      </p:pic>
      <p:pic>
        <p:nvPicPr>
          <p:cNvPr id="5" name="Resim 4">
            <a:extLst>
              <a:ext uri="{FF2B5EF4-FFF2-40B4-BE49-F238E27FC236}">
                <a16:creationId xmlns:a16="http://schemas.microsoft.com/office/drawing/2014/main" id="{2FEC14DF-62D8-4B34-8CCF-C46D1EB9F9FB}"/>
              </a:ext>
            </a:extLst>
          </p:cNvPr>
          <p:cNvPicPr>
            <a:picLocks noChangeAspect="1"/>
          </p:cNvPicPr>
          <p:nvPr/>
        </p:nvPicPr>
        <p:blipFill>
          <a:blip r:embed="rId4"/>
          <a:stretch>
            <a:fillRect/>
          </a:stretch>
        </p:blipFill>
        <p:spPr>
          <a:xfrm>
            <a:off x="1095307" y="4540238"/>
            <a:ext cx="5805678" cy="663839"/>
          </a:xfrm>
          <a:prstGeom prst="rect">
            <a:avLst/>
          </a:prstGeom>
        </p:spPr>
      </p:pic>
      <p:sp>
        <p:nvSpPr>
          <p:cNvPr id="13" name="TextBox 3">
            <a:extLst>
              <a:ext uri="{FF2B5EF4-FFF2-40B4-BE49-F238E27FC236}">
                <a16:creationId xmlns:a16="http://schemas.microsoft.com/office/drawing/2014/main" id="{B6E8D8D4-001A-4379-AAD9-88CC9EB53F8B}"/>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b="1" dirty="0">
                <a:solidFill>
                  <a:schemeClr val="bg1"/>
                </a:solidFill>
                <a:cs typeface="Calibri"/>
              </a:rPr>
              <a:t>An Outline of the Land Development Model</a:t>
            </a:r>
          </a:p>
        </p:txBody>
      </p:sp>
      <p:sp>
        <p:nvSpPr>
          <p:cNvPr id="14" name="TextBox 7">
            <a:extLst>
              <a:ext uri="{FF2B5EF4-FFF2-40B4-BE49-F238E27FC236}">
                <a16:creationId xmlns:a16="http://schemas.microsoft.com/office/drawing/2014/main" id="{549BCD00-393F-41C9-AA02-295FCCF7FBBC}"/>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pic>
        <p:nvPicPr>
          <p:cNvPr id="6" name="Picture 5">
            <a:extLst>
              <a:ext uri="{FF2B5EF4-FFF2-40B4-BE49-F238E27FC236}">
                <a16:creationId xmlns:a16="http://schemas.microsoft.com/office/drawing/2014/main" id="{C66AA657-B16C-4A29-B366-590CCD4E0EBB}"/>
              </a:ext>
            </a:extLst>
          </p:cNvPr>
          <p:cNvPicPr>
            <a:picLocks noChangeAspect="1"/>
          </p:cNvPicPr>
          <p:nvPr/>
        </p:nvPicPr>
        <p:blipFill>
          <a:blip r:embed="rId5"/>
          <a:stretch>
            <a:fillRect/>
          </a:stretch>
        </p:blipFill>
        <p:spPr>
          <a:xfrm>
            <a:off x="821100" y="5349831"/>
            <a:ext cx="1360121" cy="1211602"/>
          </a:xfrm>
          <a:prstGeom prst="rect">
            <a:avLst/>
          </a:prstGeom>
        </p:spPr>
      </p:pic>
    </p:spTree>
    <p:extLst>
      <p:ext uri="{BB962C8B-B14F-4D97-AF65-F5344CB8AC3E}">
        <p14:creationId xmlns:p14="http://schemas.microsoft.com/office/powerpoint/2010/main" val="2615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12</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The Battle for </a:t>
            </a:r>
            <a:r>
              <a:rPr lang="en-US" sz="1800" dirty="0" err="1">
                <a:solidFill>
                  <a:srgbClr val="FFFFFF"/>
                </a:solidFill>
              </a:rPr>
              <a:t>Tolmers</a:t>
            </a:r>
            <a:r>
              <a:rPr lang="en-US" sz="1800" dirty="0">
                <a:solidFill>
                  <a:srgbClr val="FFFFFF"/>
                </a:solidFill>
              </a:rPr>
              <a:t> Square</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p:sp>
        <p:nvSpPr>
          <p:cNvPr id="9" name="TextBox 4">
            <a:extLst>
              <a:ext uri="{FF2B5EF4-FFF2-40B4-BE49-F238E27FC236}">
                <a16:creationId xmlns:a16="http://schemas.microsoft.com/office/drawing/2014/main" id="{7BFD4B83-1643-48C6-B56C-95594EB799A5}"/>
              </a:ext>
            </a:extLst>
          </p:cNvPr>
          <p:cNvSpPr txBox="1"/>
          <p:nvPr/>
        </p:nvSpPr>
        <p:spPr>
          <a:xfrm>
            <a:off x="142043" y="1526005"/>
            <a:ext cx="7590408" cy="36933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err="1"/>
              <a:t>Tolmers</a:t>
            </a:r>
            <a:r>
              <a:rPr lang="en-US" dirty="0"/>
              <a:t> Square is an area of north Central London.</a:t>
            </a:r>
          </a:p>
          <a:p>
            <a:pPr lvl="1" indent="-285750">
              <a:buFont typeface="Arial"/>
              <a:buChar char="•"/>
            </a:pPr>
            <a:r>
              <a:rPr lang="en-US" dirty="0"/>
              <a:t>A company  called “Stock Conversion” built up enormous assets based on the profits of property speculation (1973).</a:t>
            </a:r>
          </a:p>
          <a:p>
            <a:pPr lvl="1" indent="-285750">
              <a:buFont typeface="Arial"/>
              <a:buChar char="•"/>
            </a:pPr>
            <a:r>
              <a:rPr lang="en-US" dirty="0"/>
              <a:t>Stock Conversion was;</a:t>
            </a:r>
          </a:p>
          <a:p>
            <a:pPr lvl="2" indent="-285750">
              <a:buFont typeface="Arial"/>
              <a:buChar char="•"/>
            </a:pPr>
            <a:r>
              <a:rPr lang="en-US" dirty="0"/>
              <a:t>Buying properties in the </a:t>
            </a:r>
            <a:r>
              <a:rPr lang="en-US" dirty="0" err="1"/>
              <a:t>Tolmers</a:t>
            </a:r>
            <a:r>
              <a:rPr lang="en-US" dirty="0"/>
              <a:t> Square area as early as 1962.</a:t>
            </a:r>
          </a:p>
          <a:p>
            <a:pPr lvl="2" indent="-285750">
              <a:buFont typeface="Arial"/>
              <a:buChar char="•"/>
            </a:pPr>
            <a:r>
              <a:rPr lang="en-US" dirty="0"/>
              <a:t>Owned well over half the area of interest by 1974.</a:t>
            </a:r>
          </a:p>
          <a:p>
            <a:pPr lvl="1" indent="-285750">
              <a:buFont typeface="Arial"/>
              <a:buChar char="•"/>
            </a:pPr>
            <a:r>
              <a:rPr lang="en-US" dirty="0"/>
              <a:t>Local authority prepared series of planning schemes but failed;</a:t>
            </a:r>
          </a:p>
          <a:p>
            <a:pPr lvl="2" indent="-285750">
              <a:buFont typeface="Arial"/>
              <a:buChar char="•"/>
            </a:pPr>
            <a:r>
              <a:rPr lang="en-US" dirty="0"/>
              <a:t>Because of the excessive cost of compulsory purchase.</a:t>
            </a:r>
          </a:p>
          <a:p>
            <a:pPr lvl="1" indent="-285750">
              <a:buFont typeface="Arial"/>
              <a:buChar char="•"/>
            </a:pPr>
            <a:r>
              <a:rPr lang="en-US" dirty="0"/>
              <a:t>Local authority tries to negotiate with Stock Conversion to agree a joint development.</a:t>
            </a:r>
          </a:p>
          <a:p>
            <a:pPr lvl="1" indent="-285750">
              <a:buFont typeface="Arial"/>
              <a:buChar char="•"/>
            </a:pPr>
            <a:r>
              <a:rPr lang="en-US" dirty="0"/>
              <a:t>Residents opposed. A local pressure group was formed.</a:t>
            </a:r>
          </a:p>
          <a:p>
            <a:pPr lvl="1" indent="-285750">
              <a:buFont typeface="Arial"/>
              <a:buChar char="•"/>
            </a:pPr>
            <a:r>
              <a:rPr lang="en-US" dirty="0"/>
              <a:t>Local authority finally decided to buy out Stock Conversion’s interest and undertake a more socially relevant development for the area.</a:t>
            </a:r>
          </a:p>
        </p:txBody>
      </p:sp>
      <p:pic>
        <p:nvPicPr>
          <p:cNvPr id="6" name="Resim 5">
            <a:extLst>
              <a:ext uri="{FF2B5EF4-FFF2-40B4-BE49-F238E27FC236}">
                <a16:creationId xmlns:a16="http://schemas.microsoft.com/office/drawing/2014/main" id="{D79228D3-D727-4333-A83A-5A2367286151}"/>
              </a:ext>
            </a:extLst>
          </p:cNvPr>
          <p:cNvPicPr>
            <a:picLocks noChangeAspect="1"/>
          </p:cNvPicPr>
          <p:nvPr/>
        </p:nvPicPr>
        <p:blipFill>
          <a:blip r:embed="rId2"/>
          <a:stretch>
            <a:fillRect/>
          </a:stretch>
        </p:blipFill>
        <p:spPr>
          <a:xfrm>
            <a:off x="7695678" y="1526005"/>
            <a:ext cx="4261372" cy="3529108"/>
          </a:xfrm>
          <a:prstGeom prst="rect">
            <a:avLst/>
          </a:prstGeom>
        </p:spPr>
      </p:pic>
      <p:sp>
        <p:nvSpPr>
          <p:cNvPr id="11" name="TextBox 3">
            <a:extLst>
              <a:ext uri="{FF2B5EF4-FFF2-40B4-BE49-F238E27FC236}">
                <a16:creationId xmlns:a16="http://schemas.microsoft.com/office/drawing/2014/main" id="{526EB57D-B649-44AF-AEAC-52D788C8FB58}"/>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12" name="TextBox 7">
            <a:extLst>
              <a:ext uri="{FF2B5EF4-FFF2-40B4-BE49-F238E27FC236}">
                <a16:creationId xmlns:a16="http://schemas.microsoft.com/office/drawing/2014/main" id="{D3D4C927-F5CB-4FBA-A66D-4F5F113D2A4F}"/>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b="1" dirty="0">
                <a:solidFill>
                  <a:schemeClr val="bg1"/>
                </a:solidFill>
                <a:cs typeface="Calibri"/>
              </a:rPr>
              <a:t>The Battle for </a:t>
            </a:r>
            <a:r>
              <a:rPr lang="en-US" sz="1400" b="1" dirty="0" err="1">
                <a:solidFill>
                  <a:schemeClr val="bg1"/>
                </a:solidFill>
                <a:cs typeface="Calibri"/>
              </a:rPr>
              <a:t>Tolmers</a:t>
            </a:r>
            <a:r>
              <a:rPr lang="en-US" sz="1400" b="1" dirty="0">
                <a:solidFill>
                  <a:schemeClr val="bg1"/>
                </a:solidFill>
                <a:cs typeface="Calibri"/>
              </a:rPr>
              <a:t> Square</a:t>
            </a:r>
            <a:endParaRPr lang="en-US" b="1"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spTree>
    <p:extLst>
      <p:ext uri="{BB962C8B-B14F-4D97-AF65-F5344CB8AC3E}">
        <p14:creationId xmlns:p14="http://schemas.microsoft.com/office/powerpoint/2010/main" val="284862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13</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Structuring the Problem</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p:sp>
        <p:nvSpPr>
          <p:cNvPr id="9" name="TextBox 4">
            <a:extLst>
              <a:ext uri="{FF2B5EF4-FFF2-40B4-BE49-F238E27FC236}">
                <a16:creationId xmlns:a16="http://schemas.microsoft.com/office/drawing/2014/main" id="{7BFD4B83-1643-48C6-B56C-95594EB799A5}"/>
              </a:ext>
            </a:extLst>
          </p:cNvPr>
          <p:cNvSpPr txBox="1"/>
          <p:nvPr/>
        </p:nvSpPr>
        <p:spPr>
          <a:xfrm>
            <a:off x="4829452" y="1526005"/>
            <a:ext cx="6634758" cy="147732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t>Intended goal is to simulate this change in Camden’s policy toward their ownership of land as a switch in control within the exchange model.</a:t>
            </a:r>
          </a:p>
          <a:p>
            <a:pPr lvl="1" indent="-285750">
              <a:buFont typeface="Arial"/>
              <a:buChar char="•"/>
            </a:pPr>
            <a:r>
              <a:rPr lang="en-US" dirty="0"/>
              <a:t>There are at least 132 actors and 62 sites.</a:t>
            </a:r>
          </a:p>
          <a:p>
            <a:pPr lvl="1" indent="-285750">
              <a:buFont typeface="Arial"/>
              <a:buChar char="•"/>
            </a:pPr>
            <a:r>
              <a:rPr lang="en-US" dirty="0"/>
              <a:t>We model a smaller, simplified representation of the conflict.</a:t>
            </a:r>
          </a:p>
        </p:txBody>
      </p:sp>
      <p:pic>
        <p:nvPicPr>
          <p:cNvPr id="3" name="Resim 2">
            <a:extLst>
              <a:ext uri="{FF2B5EF4-FFF2-40B4-BE49-F238E27FC236}">
                <a16:creationId xmlns:a16="http://schemas.microsoft.com/office/drawing/2014/main" id="{87CAB37A-BBD6-4FDA-A8E2-614D3DF52E94}"/>
              </a:ext>
            </a:extLst>
          </p:cNvPr>
          <p:cNvPicPr>
            <a:picLocks noChangeAspect="1"/>
          </p:cNvPicPr>
          <p:nvPr/>
        </p:nvPicPr>
        <p:blipFill>
          <a:blip r:embed="rId2"/>
          <a:stretch>
            <a:fillRect/>
          </a:stretch>
        </p:blipFill>
        <p:spPr>
          <a:xfrm>
            <a:off x="228761" y="1302208"/>
            <a:ext cx="4501486" cy="5259225"/>
          </a:xfrm>
          <a:prstGeom prst="rect">
            <a:avLst/>
          </a:prstGeom>
        </p:spPr>
      </p:pic>
      <p:pic>
        <p:nvPicPr>
          <p:cNvPr id="11" name="Resim 10">
            <a:extLst>
              <a:ext uri="{FF2B5EF4-FFF2-40B4-BE49-F238E27FC236}">
                <a16:creationId xmlns:a16="http://schemas.microsoft.com/office/drawing/2014/main" id="{B9304739-9E5F-4C55-B451-D18A675ED3DB}"/>
              </a:ext>
            </a:extLst>
          </p:cNvPr>
          <p:cNvPicPr>
            <a:picLocks noChangeAspect="1"/>
          </p:cNvPicPr>
          <p:nvPr/>
        </p:nvPicPr>
        <p:blipFill>
          <a:blip r:embed="rId3"/>
          <a:stretch>
            <a:fillRect/>
          </a:stretch>
        </p:blipFill>
        <p:spPr>
          <a:xfrm>
            <a:off x="4998127" y="3103107"/>
            <a:ext cx="4486288" cy="3130577"/>
          </a:xfrm>
          <a:prstGeom prst="rect">
            <a:avLst/>
          </a:prstGeom>
        </p:spPr>
      </p:pic>
      <p:sp>
        <p:nvSpPr>
          <p:cNvPr id="12" name="TextBox 3">
            <a:extLst>
              <a:ext uri="{FF2B5EF4-FFF2-40B4-BE49-F238E27FC236}">
                <a16:creationId xmlns:a16="http://schemas.microsoft.com/office/drawing/2014/main" id="{44BA7963-9585-4138-BE22-96BBFF910141}"/>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13" name="TextBox 7">
            <a:extLst>
              <a:ext uri="{FF2B5EF4-FFF2-40B4-BE49-F238E27FC236}">
                <a16:creationId xmlns:a16="http://schemas.microsoft.com/office/drawing/2014/main" id="{37E5C25C-2556-4555-B8AA-7043527837E7}"/>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b="1"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spTree>
    <p:extLst>
      <p:ext uri="{BB962C8B-B14F-4D97-AF65-F5344CB8AC3E}">
        <p14:creationId xmlns:p14="http://schemas.microsoft.com/office/powerpoint/2010/main" val="225470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14</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Structuring the Problem</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p:sp>
        <p:nvSpPr>
          <p:cNvPr id="9" name="TextBox 4">
            <a:extLst>
              <a:ext uri="{FF2B5EF4-FFF2-40B4-BE49-F238E27FC236}">
                <a16:creationId xmlns:a16="http://schemas.microsoft.com/office/drawing/2014/main" id="{7BFD4B83-1643-48C6-B56C-95594EB799A5}"/>
              </a:ext>
            </a:extLst>
          </p:cNvPr>
          <p:cNvSpPr txBox="1"/>
          <p:nvPr/>
        </p:nvSpPr>
        <p:spPr>
          <a:xfrm>
            <a:off x="142043" y="1526005"/>
            <a:ext cx="9170633" cy="452431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t>Identify all the actors involved over the time period of interest.</a:t>
            </a:r>
          </a:p>
          <a:p>
            <a:pPr lvl="1" indent="-285750">
              <a:buFont typeface="Arial"/>
              <a:buChar char="•"/>
            </a:pPr>
            <a:r>
              <a:rPr lang="en-US" dirty="0"/>
              <a:t>Actors divided into two sets;</a:t>
            </a:r>
          </a:p>
          <a:p>
            <a:pPr lvl="2" indent="-285750">
              <a:buFont typeface="Arial"/>
              <a:buChar char="•"/>
            </a:pPr>
            <a:r>
              <a:rPr lang="en-US" dirty="0"/>
              <a:t>Actors in bargaining over land prior to 1973. (pre-1973)</a:t>
            </a:r>
          </a:p>
          <a:p>
            <a:pPr lvl="2" indent="-285750">
              <a:buFont typeface="Arial"/>
              <a:buChar char="•"/>
            </a:pPr>
            <a:r>
              <a:rPr lang="en-US" dirty="0"/>
              <a:t>Actors whose “interest” was awakened by the 1973 crisis. (post-1973)</a:t>
            </a:r>
          </a:p>
          <a:p>
            <a:pPr lvl="1" indent="-285750">
              <a:buFont typeface="Arial"/>
              <a:buChar char="•"/>
            </a:pPr>
            <a:r>
              <a:rPr lang="en-US" dirty="0"/>
              <a:t>15 actors in the pre-1973 situation all have some control over these 3 sites.</a:t>
            </a:r>
          </a:p>
          <a:p>
            <a:pPr lvl="1" indent="-285750">
              <a:buFont typeface="Arial"/>
              <a:buChar char="•"/>
            </a:pPr>
            <a:r>
              <a:rPr lang="en-US" dirty="0"/>
              <a:t>Very large “rest of the world” sector;</a:t>
            </a:r>
          </a:p>
          <a:p>
            <a:pPr lvl="2" indent="-285750">
              <a:buFont typeface="Arial"/>
              <a:buChar char="•"/>
            </a:pPr>
            <a:r>
              <a:rPr lang="en-US" dirty="0"/>
              <a:t>For events that enable a type of migration of actors into and out of the system to take place.</a:t>
            </a:r>
          </a:p>
          <a:p>
            <a:pPr lvl="1" indent="-285750">
              <a:buFont typeface="Arial"/>
              <a:buChar char="•"/>
            </a:pPr>
            <a:r>
              <a:rPr lang="en-US" dirty="0"/>
              <a:t>Four models;</a:t>
            </a:r>
          </a:p>
          <a:p>
            <a:pPr marL="971550" lvl="2" indent="-342900">
              <a:buFont typeface="+mj-lt"/>
              <a:buAutoNum type="arabicParenR"/>
            </a:pPr>
            <a:r>
              <a:rPr lang="en-US" dirty="0"/>
              <a:t>pre-1973 with rest of the world: actors </a:t>
            </a:r>
            <a:r>
              <a:rPr lang="en-US" i="1" dirty="0" err="1"/>
              <a:t>i</a:t>
            </a:r>
            <a:r>
              <a:rPr lang="en-US" dirty="0"/>
              <a:t> = 1, 2, … , 15; sites </a:t>
            </a:r>
            <a:r>
              <a:rPr lang="en-US" i="1" dirty="0"/>
              <a:t>k</a:t>
            </a:r>
            <a:r>
              <a:rPr lang="en-US" dirty="0"/>
              <a:t> = 1, 2, … , 17</a:t>
            </a:r>
          </a:p>
          <a:p>
            <a:pPr marL="971550" lvl="2" indent="-342900">
              <a:buFont typeface="+mj-lt"/>
              <a:buAutoNum type="arabicParenR"/>
            </a:pPr>
            <a:r>
              <a:rPr lang="en-US" dirty="0"/>
              <a:t>post-1973 with rest of the world: actors </a:t>
            </a:r>
            <a:r>
              <a:rPr lang="en-US" i="1" dirty="0" err="1"/>
              <a:t>i</a:t>
            </a:r>
            <a:r>
              <a:rPr lang="en-US" dirty="0"/>
              <a:t> = 1, 2, … , 19; sites </a:t>
            </a:r>
            <a:r>
              <a:rPr lang="en-US" i="1" dirty="0"/>
              <a:t>k</a:t>
            </a:r>
            <a:r>
              <a:rPr lang="en-US" dirty="0"/>
              <a:t> = 1, 2, … , 17</a:t>
            </a:r>
          </a:p>
          <a:p>
            <a:pPr marL="971550" lvl="2" indent="-342900">
              <a:buFont typeface="+mj-lt"/>
              <a:buAutoNum type="arabicParenR"/>
            </a:pPr>
            <a:r>
              <a:rPr lang="en-US" dirty="0"/>
              <a:t>pre-1973 without rest of the world: actors </a:t>
            </a:r>
            <a:r>
              <a:rPr lang="en-US" i="1" dirty="0" err="1"/>
              <a:t>i</a:t>
            </a:r>
            <a:r>
              <a:rPr lang="en-US" dirty="0"/>
              <a:t> = 1, 2, … , 15; sites </a:t>
            </a:r>
            <a:r>
              <a:rPr lang="en-US" i="1" dirty="0"/>
              <a:t>k</a:t>
            </a:r>
            <a:r>
              <a:rPr lang="en-US" dirty="0"/>
              <a:t> = 1, 2, 3</a:t>
            </a:r>
          </a:p>
          <a:p>
            <a:pPr marL="971550" lvl="2" indent="-342900">
              <a:buFont typeface="+mj-lt"/>
              <a:buAutoNum type="arabicParenR"/>
            </a:pPr>
            <a:r>
              <a:rPr lang="en-US" dirty="0"/>
              <a:t>post-1973 without rest of the world: actors </a:t>
            </a:r>
            <a:r>
              <a:rPr lang="en-US" i="1" dirty="0" err="1"/>
              <a:t>i</a:t>
            </a:r>
            <a:r>
              <a:rPr lang="en-US" dirty="0"/>
              <a:t> = 1, 2, … , 19; sites </a:t>
            </a:r>
            <a:r>
              <a:rPr lang="en-US" i="1" dirty="0"/>
              <a:t>k</a:t>
            </a:r>
            <a:r>
              <a:rPr lang="en-US" dirty="0"/>
              <a:t> = 1, 2, 3</a:t>
            </a:r>
          </a:p>
          <a:p>
            <a:pPr marL="514350" lvl="1" indent="-342900">
              <a:buFont typeface="Arial" panose="020B0604020202020204" pitchFamily="34" charset="0"/>
              <a:buChar char="•"/>
            </a:pPr>
            <a:r>
              <a:rPr lang="en-US" dirty="0"/>
              <a:t>These sparsity indices are based on a direct count of positive entries divided by the total possible entries.</a:t>
            </a:r>
          </a:p>
          <a:p>
            <a:pPr marL="971550" lvl="2" indent="-342900">
              <a:buFont typeface="Arial" panose="020B0604020202020204" pitchFamily="34" charset="0"/>
              <a:buChar char="•"/>
            </a:pPr>
            <a:r>
              <a:rPr lang="en-US" dirty="0"/>
              <a:t>Control matrices are sparser than the interest matrices,</a:t>
            </a:r>
          </a:p>
        </p:txBody>
      </p:sp>
      <p:sp>
        <p:nvSpPr>
          <p:cNvPr id="6" name="TextBox 3">
            <a:extLst>
              <a:ext uri="{FF2B5EF4-FFF2-40B4-BE49-F238E27FC236}">
                <a16:creationId xmlns:a16="http://schemas.microsoft.com/office/drawing/2014/main" id="{AC7109EC-E596-481C-9618-02F02C49E30A}"/>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8" name="TextBox 7">
            <a:extLst>
              <a:ext uri="{FF2B5EF4-FFF2-40B4-BE49-F238E27FC236}">
                <a16:creationId xmlns:a16="http://schemas.microsoft.com/office/drawing/2014/main" id="{95349B08-A347-45BD-A470-E6416112E695}"/>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b="1"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pic>
        <p:nvPicPr>
          <p:cNvPr id="3" name="Resim 2">
            <a:extLst>
              <a:ext uri="{FF2B5EF4-FFF2-40B4-BE49-F238E27FC236}">
                <a16:creationId xmlns:a16="http://schemas.microsoft.com/office/drawing/2014/main" id="{73E6C542-8EF3-491F-8FEA-51ACD2D362A4}"/>
              </a:ext>
            </a:extLst>
          </p:cNvPr>
          <p:cNvPicPr>
            <a:picLocks noChangeAspect="1"/>
          </p:cNvPicPr>
          <p:nvPr/>
        </p:nvPicPr>
        <p:blipFill>
          <a:blip r:embed="rId2"/>
          <a:stretch>
            <a:fillRect/>
          </a:stretch>
        </p:blipFill>
        <p:spPr>
          <a:xfrm>
            <a:off x="9289250" y="1304459"/>
            <a:ext cx="2760708" cy="4901031"/>
          </a:xfrm>
          <a:prstGeom prst="rect">
            <a:avLst/>
          </a:prstGeom>
        </p:spPr>
      </p:pic>
    </p:spTree>
    <p:extLst>
      <p:ext uri="{BB962C8B-B14F-4D97-AF65-F5344CB8AC3E}">
        <p14:creationId xmlns:p14="http://schemas.microsoft.com/office/powerpoint/2010/main" val="1154018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15</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Applications and Predictions</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mc:AlternateContent xmlns:mc="http://schemas.openxmlformats.org/markup-compatibility/2006" xmlns:a14="http://schemas.microsoft.com/office/drawing/2010/main">
        <mc:Choice Requires="a14">
          <p:sp>
            <p:nvSpPr>
              <p:cNvPr id="9" name="TextBox 4">
                <a:extLst>
                  <a:ext uri="{FF2B5EF4-FFF2-40B4-BE49-F238E27FC236}">
                    <a16:creationId xmlns:a16="http://schemas.microsoft.com/office/drawing/2014/main" id="{7BFD4B83-1643-48C6-B56C-95594EB799A5}"/>
                  </a:ext>
                </a:extLst>
              </p:cNvPr>
              <p:cNvSpPr txBox="1"/>
              <p:nvPr/>
            </p:nvSpPr>
            <p:spPr>
              <a:xfrm>
                <a:off x="7128183" y="1526005"/>
                <a:ext cx="4750139" cy="39777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t>If it is assumed the system is already in equilibrium and initial pattern of control in value terms </a:t>
                </a:r>
                <a:r>
                  <a:rPr lang="en-US" dirty="0">
                    <a:cs typeface="Calibri"/>
                  </a:rPr>
                  <a:t>Ĉ </a:t>
                </a:r>
                <a:r>
                  <a:rPr lang="en-US" dirty="0"/>
                  <a:t>is in equilibrium.</a:t>
                </a:r>
              </a:p>
              <a:p>
                <a:pPr lvl="2" indent="-285750">
                  <a:buFont typeface="Arial"/>
                  <a:buChar char="•"/>
                </a:pPr>
                <a:r>
                  <a:rPr lang="en-US" dirty="0">
                    <a:solidFill>
                      <a:prstClr val="black"/>
                    </a:solidFill>
                  </a:rPr>
                  <a:t>Ĉ</a:t>
                </a:r>
                <a:r>
                  <a:rPr lang="en-US" baseline="30000" dirty="0">
                    <a:solidFill>
                      <a:prstClr val="black"/>
                    </a:solidFill>
                  </a:rPr>
                  <a:t>T </a:t>
                </a:r>
                <a:r>
                  <a:rPr lang="en-US" dirty="0">
                    <a:solidFill>
                      <a:prstClr val="black"/>
                    </a:solidFill>
                    <a:cs typeface="Calibri"/>
                  </a:rPr>
                  <a:t>= </a:t>
                </a:r>
                <a14:m>
                  <m:oMath xmlns:m="http://schemas.openxmlformats.org/officeDocument/2006/math">
                    <m:acc>
                      <m:accPr>
                        <m:chr m:val="̂"/>
                        <m:ctrlPr>
                          <a:rPr lang="en-US" i="1">
                            <a:solidFill>
                              <a:prstClr val="black"/>
                            </a:solidFill>
                            <a:latin typeface="Cambria Math" panose="02040503050406030204" pitchFamily="18" charset="0"/>
                            <a:cs typeface="Calibri"/>
                          </a:rPr>
                        </m:ctrlPr>
                      </m:accPr>
                      <m:e>
                        <m:r>
                          <m:rPr>
                            <m:sty m:val="p"/>
                          </m:rPr>
                          <a:rPr lang="en-US">
                            <a:solidFill>
                              <a:prstClr val="black"/>
                            </a:solidFill>
                            <a:latin typeface="Cambria Math" panose="02040503050406030204" pitchFamily="18" charset="0"/>
                            <a:cs typeface="Calibri"/>
                          </a:rPr>
                          <m:t>X</m:t>
                        </m:r>
                      </m:e>
                    </m:acc>
                  </m:oMath>
                </a14:m>
                <a:endParaRPr lang="en-US" dirty="0"/>
              </a:p>
              <a:p>
                <a:pPr lvl="2" indent="-285750">
                  <a:buFont typeface="Arial"/>
                  <a:buChar char="•"/>
                </a:pPr>
                <a:r>
                  <a:rPr lang="en-US" dirty="0"/>
                  <a:t>Such a model is in equal exchange and its flow matrices are symmetric.</a:t>
                </a:r>
              </a:p>
              <a:p>
                <a:pPr lvl="2" indent="-285750">
                  <a:buFont typeface="Arial"/>
                  <a:buChar char="•"/>
                </a:pPr>
                <a:r>
                  <a:rPr lang="en-US" dirty="0"/>
                  <a:t>The symmetric are close to the actual values and thus represent a good first approximation to resource levels.</a:t>
                </a:r>
              </a:p>
              <a:p>
                <a:pPr lvl="2" indent="-285750">
                  <a:buFont typeface="Arial"/>
                  <a:buChar char="•"/>
                </a:pPr>
                <a:r>
                  <a:rPr lang="en-US" dirty="0"/>
                  <a:t>Taking out the rest of the world sector increases the dominance of the “large actors” like Stock Conversion.</a:t>
                </a:r>
              </a:p>
              <a:p>
                <a:pPr lvl="2" indent="-285750">
                  <a:buFont typeface="Arial"/>
                  <a:buChar char="•"/>
                </a:pPr>
                <a:r>
                  <a:rPr lang="en-US" dirty="0"/>
                  <a:t>New actors reduces the value of the three sites</a:t>
                </a:r>
              </a:p>
            </p:txBody>
          </p:sp>
        </mc:Choice>
        <mc:Fallback xmlns="">
          <p:sp>
            <p:nvSpPr>
              <p:cNvPr id="9" name="TextBox 4">
                <a:extLst>
                  <a:ext uri="{FF2B5EF4-FFF2-40B4-BE49-F238E27FC236}">
                    <a16:creationId xmlns:a16="http://schemas.microsoft.com/office/drawing/2014/main" id="{7BFD4B83-1643-48C6-B56C-95594EB799A5}"/>
                  </a:ext>
                </a:extLst>
              </p:cNvPr>
              <p:cNvSpPr txBox="1">
                <a:spLocks noRot="1" noChangeAspect="1" noMove="1" noResize="1" noEditPoints="1" noAdjustHandles="1" noChangeArrowheads="1" noChangeShapeType="1" noTextEdit="1"/>
              </p:cNvSpPr>
              <p:nvPr/>
            </p:nvSpPr>
            <p:spPr>
              <a:xfrm>
                <a:off x="7128183" y="1526005"/>
                <a:ext cx="4750139" cy="3977756"/>
              </a:xfrm>
              <a:prstGeom prst="rect">
                <a:avLst/>
              </a:prstGeom>
              <a:blipFill>
                <a:blip r:embed="rId3"/>
                <a:stretch>
                  <a:fillRect t="-766" r="-256" b="-1378"/>
                </a:stretch>
              </a:blipFill>
            </p:spPr>
            <p:txBody>
              <a:bodyPr/>
              <a:lstStyle/>
              <a:p>
                <a:r>
                  <a:rPr lang="en-US">
                    <a:noFill/>
                  </a:rPr>
                  <a:t> </a:t>
                </a:r>
              </a:p>
            </p:txBody>
          </p:sp>
        </mc:Fallback>
      </mc:AlternateContent>
      <p:sp>
        <p:nvSpPr>
          <p:cNvPr id="6" name="TextBox 3">
            <a:extLst>
              <a:ext uri="{FF2B5EF4-FFF2-40B4-BE49-F238E27FC236}">
                <a16:creationId xmlns:a16="http://schemas.microsoft.com/office/drawing/2014/main" id="{6527855B-710E-4981-B044-8359A4245E92}"/>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8" name="TextBox 7">
            <a:extLst>
              <a:ext uri="{FF2B5EF4-FFF2-40B4-BE49-F238E27FC236}">
                <a16:creationId xmlns:a16="http://schemas.microsoft.com/office/drawing/2014/main" id="{FA2F67DC-FDF9-4A15-8621-A3F6357D7C30}"/>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b="1" dirty="0">
                <a:solidFill>
                  <a:schemeClr val="bg1"/>
                </a:solidFill>
                <a:cs typeface="Calibri"/>
              </a:rPr>
              <a:t>Applications and Predictions</a:t>
            </a:r>
          </a:p>
        </p:txBody>
      </p:sp>
      <p:pic>
        <p:nvPicPr>
          <p:cNvPr id="3" name="Resim 2">
            <a:extLst>
              <a:ext uri="{FF2B5EF4-FFF2-40B4-BE49-F238E27FC236}">
                <a16:creationId xmlns:a16="http://schemas.microsoft.com/office/drawing/2014/main" id="{AF5A1CB3-8E7D-4493-8192-9C76FADB2A4C}"/>
              </a:ext>
            </a:extLst>
          </p:cNvPr>
          <p:cNvPicPr>
            <a:picLocks noChangeAspect="1"/>
          </p:cNvPicPr>
          <p:nvPr/>
        </p:nvPicPr>
        <p:blipFill>
          <a:blip r:embed="rId4"/>
          <a:stretch>
            <a:fillRect/>
          </a:stretch>
        </p:blipFill>
        <p:spPr>
          <a:xfrm>
            <a:off x="106533" y="1298457"/>
            <a:ext cx="2876365" cy="5268855"/>
          </a:xfrm>
          <a:prstGeom prst="rect">
            <a:avLst/>
          </a:prstGeom>
        </p:spPr>
      </p:pic>
      <p:pic>
        <p:nvPicPr>
          <p:cNvPr id="11" name="Resim 3">
            <a:extLst>
              <a:ext uri="{FF2B5EF4-FFF2-40B4-BE49-F238E27FC236}">
                <a16:creationId xmlns:a16="http://schemas.microsoft.com/office/drawing/2014/main" id="{D3703F9B-AE54-47B4-B1F1-286F652A24AC}"/>
              </a:ext>
            </a:extLst>
          </p:cNvPr>
          <p:cNvPicPr>
            <a:picLocks noChangeAspect="1"/>
          </p:cNvPicPr>
          <p:nvPr/>
        </p:nvPicPr>
        <p:blipFill>
          <a:blip r:embed="rId5"/>
          <a:stretch>
            <a:fillRect/>
          </a:stretch>
        </p:blipFill>
        <p:spPr>
          <a:xfrm>
            <a:off x="3020472" y="1357729"/>
            <a:ext cx="4070137" cy="3959301"/>
          </a:xfrm>
          <a:prstGeom prst="rect">
            <a:avLst/>
          </a:prstGeom>
        </p:spPr>
      </p:pic>
    </p:spTree>
    <p:extLst>
      <p:ext uri="{BB962C8B-B14F-4D97-AF65-F5344CB8AC3E}">
        <p14:creationId xmlns:p14="http://schemas.microsoft.com/office/powerpoint/2010/main" val="2409441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16</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Applications and Predictions</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p:sp>
        <p:nvSpPr>
          <p:cNvPr id="9" name="TextBox 4">
            <a:extLst>
              <a:ext uri="{FF2B5EF4-FFF2-40B4-BE49-F238E27FC236}">
                <a16:creationId xmlns:a16="http://schemas.microsoft.com/office/drawing/2014/main" id="{7BFD4B83-1643-48C6-B56C-95594EB799A5}"/>
              </a:ext>
            </a:extLst>
          </p:cNvPr>
          <p:cNvSpPr txBox="1"/>
          <p:nvPr/>
        </p:nvSpPr>
        <p:spPr>
          <a:xfrm>
            <a:off x="4965902" y="1526005"/>
            <a:ext cx="6662616"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t>These networks show the percentage of resources exchanged and identify the critical actors in this process.</a:t>
            </a:r>
          </a:p>
          <a:p>
            <a:pPr lvl="1" indent="-285750">
              <a:buFont typeface="Arial"/>
              <a:buChar char="•"/>
            </a:pPr>
            <a:r>
              <a:rPr lang="en-US" dirty="0"/>
              <a:t>In model 1, Stock Conversion dominates most of the (48%) exchange.</a:t>
            </a:r>
          </a:p>
          <a:p>
            <a:pPr lvl="1" indent="-285750">
              <a:buFont typeface="Arial"/>
              <a:buChar char="•"/>
            </a:pPr>
            <a:r>
              <a:rPr lang="en-US" dirty="0"/>
              <a:t>In model 2, Three actors — Stock Conversion, Camden, and Claudius engage in about 70% of the exchange.</a:t>
            </a:r>
          </a:p>
          <a:p>
            <a:pPr lvl="1" indent="-285750">
              <a:buFont typeface="Arial"/>
              <a:buChar char="•"/>
            </a:pPr>
            <a:r>
              <a:rPr lang="en-US" dirty="0"/>
              <a:t>When the rest of the world sectors are deleted, patterns of exchange intensify;</a:t>
            </a:r>
          </a:p>
          <a:p>
            <a:pPr lvl="2" indent="-285750">
              <a:buFont typeface="Arial"/>
              <a:buChar char="•"/>
            </a:pPr>
            <a:r>
              <a:rPr lang="en-US" dirty="0"/>
              <a:t>In model 3, 63% of trade becomes internal to Stock Conversion.</a:t>
            </a:r>
          </a:p>
          <a:p>
            <a:pPr lvl="2" indent="-285750">
              <a:buFont typeface="Arial"/>
              <a:buChar char="•"/>
            </a:pPr>
            <a:r>
              <a:rPr lang="en-US" dirty="0"/>
              <a:t>In model 4, three key actors are involved in 86% of the exchange.</a:t>
            </a:r>
          </a:p>
        </p:txBody>
      </p:sp>
      <p:sp>
        <p:nvSpPr>
          <p:cNvPr id="6" name="TextBox 3">
            <a:extLst>
              <a:ext uri="{FF2B5EF4-FFF2-40B4-BE49-F238E27FC236}">
                <a16:creationId xmlns:a16="http://schemas.microsoft.com/office/drawing/2014/main" id="{6527855B-710E-4981-B044-8359A4245E92}"/>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8" name="TextBox 7">
            <a:extLst>
              <a:ext uri="{FF2B5EF4-FFF2-40B4-BE49-F238E27FC236}">
                <a16:creationId xmlns:a16="http://schemas.microsoft.com/office/drawing/2014/main" id="{FA2F67DC-FDF9-4A15-8621-A3F6357D7C30}"/>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b="1" dirty="0">
                <a:solidFill>
                  <a:schemeClr val="bg1"/>
                </a:solidFill>
                <a:cs typeface="Calibri"/>
              </a:rPr>
              <a:t>Applications and Predictions</a:t>
            </a:r>
          </a:p>
        </p:txBody>
      </p:sp>
      <p:pic>
        <p:nvPicPr>
          <p:cNvPr id="5" name="Resim 4">
            <a:extLst>
              <a:ext uri="{FF2B5EF4-FFF2-40B4-BE49-F238E27FC236}">
                <a16:creationId xmlns:a16="http://schemas.microsoft.com/office/drawing/2014/main" id="{DC31DC0D-AA4D-48A5-A683-C561F84F046A}"/>
              </a:ext>
            </a:extLst>
          </p:cNvPr>
          <p:cNvPicPr>
            <a:picLocks noChangeAspect="1"/>
          </p:cNvPicPr>
          <p:nvPr/>
        </p:nvPicPr>
        <p:blipFill>
          <a:blip r:embed="rId2"/>
          <a:stretch>
            <a:fillRect/>
          </a:stretch>
        </p:blipFill>
        <p:spPr>
          <a:xfrm>
            <a:off x="157739" y="1298457"/>
            <a:ext cx="4719382" cy="5262976"/>
          </a:xfrm>
          <a:prstGeom prst="rect">
            <a:avLst/>
          </a:prstGeom>
        </p:spPr>
      </p:pic>
    </p:spTree>
    <p:extLst>
      <p:ext uri="{BB962C8B-B14F-4D97-AF65-F5344CB8AC3E}">
        <p14:creationId xmlns:p14="http://schemas.microsoft.com/office/powerpoint/2010/main" val="1295297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17</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Applications and Predictions</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p:sp>
        <p:nvSpPr>
          <p:cNvPr id="9" name="TextBox 4">
            <a:extLst>
              <a:ext uri="{FF2B5EF4-FFF2-40B4-BE49-F238E27FC236}">
                <a16:creationId xmlns:a16="http://schemas.microsoft.com/office/drawing/2014/main" id="{7BFD4B83-1643-48C6-B56C-95594EB799A5}"/>
              </a:ext>
            </a:extLst>
          </p:cNvPr>
          <p:cNvSpPr txBox="1"/>
          <p:nvPr/>
        </p:nvSpPr>
        <p:spPr>
          <a:xfrm>
            <a:off x="3884246" y="1526005"/>
            <a:ext cx="7744271"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t>Four predicted patterns of land ownership are presented.</a:t>
            </a:r>
          </a:p>
          <a:p>
            <a:pPr lvl="2" indent="-285750">
              <a:buFont typeface="Arial"/>
              <a:buChar char="•"/>
            </a:pPr>
            <a:r>
              <a:rPr lang="en-US" dirty="0"/>
              <a:t>In model 1, owners and occupiers disappear at the expense of the property developers.</a:t>
            </a:r>
          </a:p>
          <a:p>
            <a:pPr lvl="2" indent="-285750">
              <a:buFont typeface="Arial"/>
              <a:buChar char="•"/>
            </a:pPr>
            <a:r>
              <a:rPr lang="en-US" dirty="0"/>
              <a:t>In model 2, the main interest is that Claudius loses its control over the Island site while increasing its land holdings in </a:t>
            </a:r>
            <a:r>
              <a:rPr lang="en-US" dirty="0" err="1"/>
              <a:t>Tolmers</a:t>
            </a:r>
            <a:r>
              <a:rPr lang="en-US" dirty="0"/>
              <a:t> Square South</a:t>
            </a:r>
          </a:p>
          <a:p>
            <a:pPr lvl="2" indent="-285750">
              <a:buFont typeface="Arial"/>
              <a:buChar char="•"/>
            </a:pPr>
            <a:r>
              <a:rPr lang="en-US" dirty="0"/>
              <a:t>In model 3, there is little change from the pattern of initial control without the rest of the world sector.</a:t>
            </a:r>
          </a:p>
          <a:p>
            <a:pPr lvl="2" indent="-285750">
              <a:buFont typeface="Arial"/>
              <a:buChar char="•"/>
            </a:pPr>
            <a:r>
              <a:rPr lang="en-US" dirty="0"/>
              <a:t>In model 4, the exclusion of the rest of the world sector leads to less change from the pattern of initial control.</a:t>
            </a:r>
          </a:p>
          <a:p>
            <a:pPr lvl="1" indent="-285750">
              <a:buFont typeface="Arial"/>
              <a:buChar char="•"/>
            </a:pPr>
            <a:r>
              <a:rPr lang="en-US" dirty="0"/>
              <a:t>The predictions from these models at least appear consistent with the actual chronicle of events.</a:t>
            </a:r>
          </a:p>
          <a:p>
            <a:pPr lvl="1" indent="-285750">
              <a:buFont typeface="Arial"/>
              <a:buChar char="•"/>
            </a:pPr>
            <a:endParaRPr lang="en-US" dirty="0"/>
          </a:p>
        </p:txBody>
      </p:sp>
      <p:sp>
        <p:nvSpPr>
          <p:cNvPr id="6" name="TextBox 3">
            <a:extLst>
              <a:ext uri="{FF2B5EF4-FFF2-40B4-BE49-F238E27FC236}">
                <a16:creationId xmlns:a16="http://schemas.microsoft.com/office/drawing/2014/main" id="{6527855B-710E-4981-B044-8359A4245E92}"/>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8" name="TextBox 7">
            <a:extLst>
              <a:ext uri="{FF2B5EF4-FFF2-40B4-BE49-F238E27FC236}">
                <a16:creationId xmlns:a16="http://schemas.microsoft.com/office/drawing/2014/main" id="{FA2F67DC-FDF9-4A15-8621-A3F6357D7C30}"/>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b="1" dirty="0">
                <a:solidFill>
                  <a:schemeClr val="bg1"/>
                </a:solidFill>
                <a:cs typeface="Calibri"/>
              </a:rPr>
              <a:t>Applications and Predictions</a:t>
            </a:r>
          </a:p>
        </p:txBody>
      </p:sp>
      <p:pic>
        <p:nvPicPr>
          <p:cNvPr id="11" name="Resim 10">
            <a:extLst>
              <a:ext uri="{FF2B5EF4-FFF2-40B4-BE49-F238E27FC236}">
                <a16:creationId xmlns:a16="http://schemas.microsoft.com/office/drawing/2014/main" id="{5DF34811-FDFA-4536-8F2D-9572A179B93A}"/>
              </a:ext>
            </a:extLst>
          </p:cNvPr>
          <p:cNvPicPr>
            <a:picLocks noChangeAspect="1"/>
          </p:cNvPicPr>
          <p:nvPr/>
        </p:nvPicPr>
        <p:blipFill>
          <a:blip r:embed="rId2"/>
          <a:stretch>
            <a:fillRect/>
          </a:stretch>
        </p:blipFill>
        <p:spPr>
          <a:xfrm>
            <a:off x="138160" y="1297394"/>
            <a:ext cx="3597594" cy="5274954"/>
          </a:xfrm>
          <a:prstGeom prst="rect">
            <a:avLst/>
          </a:prstGeom>
        </p:spPr>
      </p:pic>
    </p:spTree>
    <p:extLst>
      <p:ext uri="{BB962C8B-B14F-4D97-AF65-F5344CB8AC3E}">
        <p14:creationId xmlns:p14="http://schemas.microsoft.com/office/powerpoint/2010/main" val="12679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EBF1FFB-3964-4897-94DD-F15B6F066694}" type="slidenum">
              <a:rPr lang="en-US" smtClean="0"/>
              <a:t>18</a:t>
            </a:fld>
            <a:endParaRPr lang="en-US"/>
          </a:p>
        </p:txBody>
      </p:sp>
      <p:sp>
        <p:nvSpPr>
          <p:cNvPr id="8" name="TextBox 7"/>
          <p:cNvSpPr txBox="1"/>
          <p:nvPr/>
        </p:nvSpPr>
        <p:spPr>
          <a:xfrm>
            <a:off x="4872374" y="3164416"/>
            <a:ext cx="5107649" cy="400110"/>
          </a:xfrm>
          <a:prstGeom prst="rect">
            <a:avLst/>
          </a:prstGeom>
          <a:noFill/>
        </p:spPr>
        <p:txBody>
          <a:bodyPr wrap="square" rtlCol="0">
            <a:spAutoFit/>
          </a:bodyPr>
          <a:lstStyle/>
          <a:p>
            <a:pPr>
              <a:buClr>
                <a:schemeClr val="accent2"/>
              </a:buClr>
            </a:pPr>
            <a:r>
              <a:rPr lang="tr-TR" sz="2000"/>
              <a:t>Thank you for your time. </a:t>
            </a:r>
          </a:p>
        </p:txBody>
      </p:sp>
      <p:sp>
        <p:nvSpPr>
          <p:cNvPr id="9" name="TextBox 8"/>
          <p:cNvSpPr txBox="1"/>
          <p:nvPr/>
        </p:nvSpPr>
        <p:spPr>
          <a:xfrm>
            <a:off x="5434079" y="3695155"/>
            <a:ext cx="5107649" cy="369332"/>
          </a:xfrm>
          <a:prstGeom prst="rect">
            <a:avLst/>
          </a:prstGeom>
          <a:noFill/>
        </p:spPr>
        <p:txBody>
          <a:bodyPr wrap="square" rtlCol="0">
            <a:spAutoFit/>
          </a:bodyPr>
          <a:lstStyle/>
          <a:p>
            <a:pPr>
              <a:buClr>
                <a:schemeClr val="accent2"/>
              </a:buClr>
            </a:pPr>
            <a:r>
              <a:rPr lang="tr-TR"/>
              <a:t>Any questions?</a:t>
            </a:r>
            <a:endParaRPr lang="en-US"/>
          </a:p>
        </p:txBody>
      </p:sp>
    </p:spTree>
    <p:extLst>
      <p:ext uri="{BB962C8B-B14F-4D97-AF65-F5344CB8AC3E}">
        <p14:creationId xmlns:p14="http://schemas.microsoft.com/office/powerpoint/2010/main" val="122013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chor="ctr" anchorCtr="0">
            <a:normAutofit/>
          </a:bodyPr>
          <a:lstStyle/>
          <a:p>
            <a:pPr marL="1033145" indent="-457200">
              <a:lnSpc>
                <a:spcPts val="3000"/>
              </a:lnSpc>
              <a:buClr>
                <a:schemeClr val="accent2"/>
              </a:buClr>
              <a:buSzPct val="110000"/>
              <a:buFont typeface="+mj-lt"/>
              <a:buAutoNum type="arabicPeriod"/>
              <a:tabLst>
                <a:tab pos="1087438" algn="l"/>
              </a:tabLst>
            </a:pPr>
            <a:r>
              <a:rPr lang="en-US" sz="1800" dirty="0"/>
              <a:t>Introduction</a:t>
            </a:r>
          </a:p>
          <a:p>
            <a:pPr marL="1033145" indent="-457200">
              <a:lnSpc>
                <a:spcPts val="3000"/>
              </a:lnSpc>
              <a:buClr>
                <a:schemeClr val="accent2"/>
              </a:buClr>
              <a:buSzPct val="110000"/>
              <a:buFont typeface="+mj-lt"/>
              <a:buAutoNum type="arabicPeriod"/>
              <a:tabLst>
                <a:tab pos="1087438" algn="l"/>
              </a:tabLst>
            </a:pPr>
            <a:r>
              <a:rPr lang="en-US" sz="1800" dirty="0"/>
              <a:t>An Equilibrium Model</a:t>
            </a:r>
          </a:p>
          <a:p>
            <a:pPr marL="1033145" indent="-457200">
              <a:lnSpc>
                <a:spcPts val="3000"/>
              </a:lnSpc>
              <a:buClr>
                <a:schemeClr val="accent2"/>
              </a:buClr>
              <a:buSzPct val="110000"/>
              <a:buFont typeface="+mj-lt"/>
              <a:buAutoNum type="arabicPeriod"/>
              <a:tabLst>
                <a:tab pos="1087438" algn="l"/>
              </a:tabLst>
            </a:pPr>
            <a:r>
              <a:rPr lang="en-US" sz="1800" dirty="0"/>
              <a:t>An Outline of the Land Development Model</a:t>
            </a:r>
          </a:p>
          <a:p>
            <a:pPr marL="1033145" indent="-457200">
              <a:lnSpc>
                <a:spcPts val="3000"/>
              </a:lnSpc>
              <a:buClr>
                <a:schemeClr val="accent2"/>
              </a:buClr>
              <a:buSzPct val="110000"/>
              <a:buFont typeface="+mj-lt"/>
              <a:buAutoNum type="arabicPeriod"/>
              <a:tabLst>
                <a:tab pos="1087438" algn="l"/>
              </a:tabLst>
            </a:pPr>
            <a:r>
              <a:rPr lang="en-US" sz="1800" dirty="0"/>
              <a:t>The Battle for </a:t>
            </a:r>
            <a:r>
              <a:rPr lang="en-US" sz="1800" dirty="0" err="1"/>
              <a:t>Tolmers</a:t>
            </a:r>
            <a:r>
              <a:rPr lang="en-US" sz="1800" dirty="0"/>
              <a:t> Square</a:t>
            </a:r>
          </a:p>
          <a:p>
            <a:pPr marL="1033145" indent="-457200">
              <a:lnSpc>
                <a:spcPts val="3000"/>
              </a:lnSpc>
              <a:buClr>
                <a:schemeClr val="accent2"/>
              </a:buClr>
              <a:buSzPct val="110000"/>
              <a:buFont typeface="+mj-lt"/>
              <a:buAutoNum type="arabicPeriod"/>
              <a:tabLst>
                <a:tab pos="1087438" algn="l"/>
              </a:tabLst>
            </a:pPr>
            <a:r>
              <a:rPr lang="en-US" sz="1800" dirty="0"/>
              <a:t>Structuring the Problem</a:t>
            </a:r>
          </a:p>
          <a:p>
            <a:pPr marL="1033145" indent="-457200">
              <a:lnSpc>
                <a:spcPts val="3000"/>
              </a:lnSpc>
              <a:buClr>
                <a:schemeClr val="accent2"/>
              </a:buClr>
              <a:buSzPct val="110000"/>
              <a:buFont typeface="+mj-lt"/>
              <a:buAutoNum type="arabicPeriod"/>
              <a:tabLst>
                <a:tab pos="1087438" algn="l"/>
              </a:tabLst>
            </a:pPr>
            <a:r>
              <a:rPr lang="en-US" sz="1800" dirty="0"/>
              <a:t>Applications and Predictions</a:t>
            </a:r>
          </a:p>
          <a:p>
            <a:pPr marL="1033145" indent="-457200">
              <a:lnSpc>
                <a:spcPts val="3000"/>
              </a:lnSpc>
              <a:buClr>
                <a:schemeClr val="accent2"/>
              </a:buClr>
              <a:buSzPct val="110000"/>
              <a:buFont typeface="+mj-lt"/>
              <a:buAutoNum type="arabicPeriod"/>
              <a:tabLst>
                <a:tab pos="1087438" algn="l"/>
              </a:tabLst>
            </a:pPr>
            <a:endParaRPr lang="en-US" sz="1800" dirty="0"/>
          </a:p>
        </p:txBody>
      </p:sp>
      <p:sp>
        <p:nvSpPr>
          <p:cNvPr id="8" name="Slide Number Placeholder 7"/>
          <p:cNvSpPr>
            <a:spLocks noGrp="1"/>
          </p:cNvSpPr>
          <p:nvPr>
            <p:ph type="sldNum" sz="quarter" idx="12"/>
          </p:nvPr>
        </p:nvSpPr>
        <p:spPr/>
        <p:txBody>
          <a:bodyPr/>
          <a:lstStyle/>
          <a:p>
            <a:fld id="{5EBF1FFB-3964-4897-94DD-F15B6F066694}" type="slidenum">
              <a:rPr lang="en-US" smtClean="0"/>
              <a:t>2</a:t>
            </a:fld>
            <a:endParaRPr lang="en-US" dirty="0"/>
          </a:p>
        </p:txBody>
      </p:sp>
      <p:sp>
        <p:nvSpPr>
          <p:cNvPr id="9" name="Text Placeholder 8"/>
          <p:cNvSpPr>
            <a:spLocks noGrp="1"/>
          </p:cNvSpPr>
          <p:nvPr>
            <p:ph type="body" sz="quarter" idx="14"/>
          </p:nvPr>
        </p:nvSpPr>
        <p:spPr/>
        <p:txBody>
          <a:bodyPr vert="horz" lIns="0" tIns="45720" rIns="0" bIns="45720" rtlCol="0" anchor="t">
            <a:noAutofit/>
          </a:bodyPr>
          <a:lstStyle/>
          <a:p>
            <a:r>
              <a:rPr lang="en-US" sz="1800" dirty="0"/>
              <a:t>Outline</a:t>
            </a:r>
          </a:p>
        </p:txBody>
      </p:sp>
    </p:spTree>
    <p:extLst>
      <p:ext uri="{BB962C8B-B14F-4D97-AF65-F5344CB8AC3E}">
        <p14:creationId xmlns:p14="http://schemas.microsoft.com/office/powerpoint/2010/main" val="312987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3</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Introduction</a:t>
            </a:r>
          </a:p>
        </p:txBody>
      </p:sp>
      <p:sp>
        <p:nvSpPr>
          <p:cNvPr id="4" name="TextBox 3">
            <a:extLst>
              <a:ext uri="{FF2B5EF4-FFF2-40B4-BE49-F238E27FC236}">
                <a16:creationId xmlns:a16="http://schemas.microsoft.com/office/drawing/2014/main" id="{42B62FBB-D76F-4D6C-86E2-4F93FD28F5C3}"/>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b="1" dirty="0">
                <a:solidFill>
                  <a:schemeClr val="bg1"/>
                </a:solidFill>
              </a:rPr>
              <a:t>Introduction</a:t>
            </a:r>
            <a:endParaRPr lang="en-US" sz="1400" b="1" dirty="0">
              <a:solidFill>
                <a:schemeClr val="bg1"/>
              </a:solidFill>
              <a:cs typeface="Calibri"/>
            </a:endParaRPr>
          </a:p>
          <a:p>
            <a:pPr marL="918845" indent="-342900">
              <a:buClr>
                <a:schemeClr val="bg1"/>
              </a:buClr>
              <a:buSzPct val="110000"/>
              <a:buAutoNum type="arabicPeriod"/>
              <a:tabLst>
                <a:tab pos="1087438" algn="l"/>
              </a:tabLst>
            </a:pPr>
            <a:r>
              <a:rPr lang="en-US" sz="1400"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5" name="TextBox 4">
            <a:extLst>
              <a:ext uri="{FF2B5EF4-FFF2-40B4-BE49-F238E27FC236}">
                <a16:creationId xmlns:a16="http://schemas.microsoft.com/office/drawing/2014/main" id="{CFC500E2-26C5-403B-A735-BDD76FCDC9F4}"/>
              </a:ext>
            </a:extLst>
          </p:cNvPr>
          <p:cNvSpPr txBox="1"/>
          <p:nvPr/>
        </p:nvSpPr>
        <p:spPr>
          <a:xfrm>
            <a:off x="150920" y="1526005"/>
            <a:ext cx="11477597"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cs typeface="Calibri"/>
              </a:rPr>
              <a:t>Idea of exchange;</a:t>
            </a:r>
            <a:endParaRPr lang="en-US" dirty="0"/>
          </a:p>
          <a:p>
            <a:pPr lvl="2" indent="-285750">
              <a:buFont typeface="Arial"/>
              <a:buChar char="•"/>
            </a:pPr>
            <a:r>
              <a:rPr lang="en-US" dirty="0">
                <a:cs typeface="Calibri"/>
              </a:rPr>
              <a:t>The notion that for a system to be in equilibrium.</a:t>
            </a:r>
          </a:p>
          <a:p>
            <a:pPr lvl="2" indent="-285750">
              <a:buFont typeface="Arial"/>
              <a:buChar char="•"/>
            </a:pPr>
            <a:r>
              <a:rPr lang="en-US" dirty="0">
                <a:cs typeface="Calibri"/>
              </a:rPr>
              <a:t>Its agents must adjust their demands to the supplies controlled by other agents or vice versa.</a:t>
            </a:r>
          </a:p>
          <a:p>
            <a:pPr lvl="1" indent="-285750">
              <a:buFont typeface="Arial"/>
              <a:buChar char="•"/>
            </a:pPr>
            <a:r>
              <a:rPr lang="en-US" dirty="0">
                <a:cs typeface="Calibri"/>
              </a:rPr>
              <a:t>Perfect market (in theory);</a:t>
            </a:r>
          </a:p>
          <a:p>
            <a:pPr lvl="2" indent="-285750">
              <a:buFont typeface="Arial"/>
              <a:buChar char="•"/>
            </a:pPr>
            <a:r>
              <a:rPr lang="en-US" dirty="0">
                <a:cs typeface="Calibri"/>
              </a:rPr>
              <a:t>Both demand and supply adjust to the point where a balance occurs and all agents are satisfied that no further improvement.</a:t>
            </a:r>
          </a:p>
          <a:p>
            <a:pPr lvl="2" indent="-285750">
              <a:buFont typeface="Arial"/>
              <a:buChar char="•"/>
            </a:pPr>
            <a:r>
              <a:rPr lang="en-US" dirty="0">
                <a:cs typeface="Calibri"/>
              </a:rPr>
              <a:t>Price is the signature of this balance.</a:t>
            </a:r>
          </a:p>
          <a:p>
            <a:pPr lvl="2" indent="-285750">
              <a:buFont typeface="Arial"/>
              <a:buChar char="•"/>
            </a:pPr>
            <a:r>
              <a:rPr lang="en-US" dirty="0">
                <a:cs typeface="Calibri"/>
              </a:rPr>
              <a:t>Process of adjustment for an equilibrium is likely to be one of trial and error (where convergence is assured).</a:t>
            </a:r>
          </a:p>
          <a:p>
            <a:pPr lvl="2" indent="-285750">
              <a:buFont typeface="Arial"/>
              <a:buChar char="•"/>
            </a:pPr>
            <a:r>
              <a:rPr lang="en-US" dirty="0">
                <a:cs typeface="Calibri"/>
              </a:rPr>
              <a:t>The system moves seamlessly to an equilibrium where all actors (or their representation as factors) achieve a consensus (Coleman’s theory of collective action).</a:t>
            </a:r>
          </a:p>
          <a:p>
            <a:pPr lvl="2" indent="-285750">
              <a:buFont typeface="Arial"/>
              <a:buChar char="•"/>
            </a:pPr>
            <a:r>
              <a:rPr lang="en-US" dirty="0"/>
              <a:t>Demand and supply are the basis of economic exchange.</a:t>
            </a:r>
            <a:endParaRPr lang="en-US" dirty="0">
              <a:cs typeface="Calibri"/>
            </a:endParaRPr>
          </a:p>
          <a:p>
            <a:pPr lvl="2" indent="-285750">
              <a:buFont typeface="Arial"/>
              <a:buChar char="•"/>
            </a:pPr>
            <a:endParaRPr lang="en-US" dirty="0">
              <a:cs typeface="Calibri"/>
            </a:endParaRP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p:sp>
        <p:nvSpPr>
          <p:cNvPr id="8" name="TextBox 7">
            <a:extLst>
              <a:ext uri="{FF2B5EF4-FFF2-40B4-BE49-F238E27FC236}">
                <a16:creationId xmlns:a16="http://schemas.microsoft.com/office/drawing/2014/main" id="{6D951B22-4C89-408B-8DA6-4E125470C8B3}"/>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spTree>
    <p:extLst>
      <p:ext uri="{BB962C8B-B14F-4D97-AF65-F5344CB8AC3E}">
        <p14:creationId xmlns:p14="http://schemas.microsoft.com/office/powerpoint/2010/main" val="333792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4</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Introduction</a:t>
            </a:r>
          </a:p>
        </p:txBody>
      </p:sp>
      <p:sp>
        <p:nvSpPr>
          <p:cNvPr id="5" name="TextBox 4">
            <a:extLst>
              <a:ext uri="{FF2B5EF4-FFF2-40B4-BE49-F238E27FC236}">
                <a16:creationId xmlns:a16="http://schemas.microsoft.com/office/drawing/2014/main" id="{CFC500E2-26C5-403B-A735-BDD76FCDC9F4}"/>
              </a:ext>
            </a:extLst>
          </p:cNvPr>
          <p:cNvSpPr txBox="1"/>
          <p:nvPr/>
        </p:nvSpPr>
        <p:spPr>
          <a:xfrm>
            <a:off x="142043" y="1526005"/>
            <a:ext cx="11486474" cy="369331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cs typeface="Calibri"/>
              </a:rPr>
              <a:t>This chapter focus on;</a:t>
            </a:r>
          </a:p>
          <a:p>
            <a:pPr lvl="2" indent="-285750">
              <a:buFont typeface="Arial"/>
              <a:buChar char="•"/>
            </a:pPr>
            <a:r>
              <a:rPr lang="en-US" dirty="0">
                <a:cs typeface="Calibri"/>
              </a:rPr>
              <a:t>Conflict between agents with an interest and control over the land market.</a:t>
            </a:r>
          </a:p>
          <a:p>
            <a:pPr lvl="2" indent="-285750">
              <a:buFont typeface="Arial"/>
              <a:buChar char="•"/>
            </a:pPr>
            <a:r>
              <a:rPr lang="en-US" dirty="0">
                <a:cs typeface="Calibri"/>
              </a:rPr>
              <a:t>How these ideas makes agents to reach an equilibrium where land is actually exchanged?</a:t>
            </a:r>
          </a:p>
          <a:p>
            <a:pPr lvl="2" indent="-285750">
              <a:buFont typeface="Arial"/>
              <a:buChar char="•"/>
            </a:pPr>
            <a:r>
              <a:rPr lang="en-US" dirty="0">
                <a:cs typeface="Calibri"/>
              </a:rPr>
              <a:t>Develop a model of urban development that treats actors or agents more literally as agents of change in the urban system.</a:t>
            </a:r>
          </a:p>
          <a:p>
            <a:pPr lvl="2" indent="-285750">
              <a:buFont typeface="Arial"/>
              <a:buChar char="•"/>
            </a:pPr>
            <a:r>
              <a:rPr lang="en-US" dirty="0">
                <a:cs typeface="Calibri"/>
              </a:rPr>
              <a:t>The process of change in land ownership will first be considered as a process of economic exchange.</a:t>
            </a:r>
          </a:p>
          <a:p>
            <a:pPr lvl="2" indent="-285750">
              <a:buFont typeface="Arial"/>
              <a:buChar char="•"/>
            </a:pPr>
            <a:r>
              <a:rPr lang="en-US" dirty="0">
                <a:cs typeface="Calibri"/>
              </a:rPr>
              <a:t>Equilibrium system structural characteristic is examined with exchange processes.</a:t>
            </a:r>
          </a:p>
          <a:p>
            <a:pPr lvl="2" indent="-285750">
              <a:buFont typeface="Arial"/>
              <a:buChar char="•"/>
            </a:pPr>
            <a:r>
              <a:rPr lang="en-US" dirty="0">
                <a:cs typeface="Calibri"/>
              </a:rPr>
              <a:t>Examine an application to land development in north Central London.</a:t>
            </a:r>
          </a:p>
          <a:p>
            <a:pPr lvl="3" indent="-285750">
              <a:buFont typeface="Arial"/>
              <a:buChar char="•"/>
            </a:pPr>
            <a:r>
              <a:rPr lang="en-US" dirty="0">
                <a:cs typeface="Calibri"/>
              </a:rPr>
              <a:t>Actually on a historical urban conflict.</a:t>
            </a:r>
          </a:p>
          <a:p>
            <a:pPr lvl="3" indent="-285750">
              <a:buFont typeface="Arial"/>
              <a:buChar char="•"/>
            </a:pPr>
            <a:r>
              <a:rPr lang="en-US" dirty="0">
                <a:cs typeface="Calibri"/>
              </a:rPr>
              <a:t>The crisis over property speculation in </a:t>
            </a:r>
            <a:r>
              <a:rPr lang="en-US" dirty="0" err="1">
                <a:cs typeface="Calibri"/>
              </a:rPr>
              <a:t>Tolmers</a:t>
            </a:r>
            <a:r>
              <a:rPr lang="en-US" dirty="0">
                <a:cs typeface="Calibri"/>
              </a:rPr>
              <a:t> Square (1973).</a:t>
            </a:r>
          </a:p>
          <a:p>
            <a:pPr lvl="2" indent="-285750">
              <a:buFont typeface="Arial"/>
              <a:buChar char="•"/>
            </a:pPr>
            <a:endParaRPr lang="en-US" dirty="0">
              <a:cs typeface="Calibri"/>
            </a:endParaRPr>
          </a:p>
          <a:p>
            <a:pPr lvl="2" indent="-285750">
              <a:buFont typeface="Arial"/>
              <a:buChar char="•"/>
            </a:pPr>
            <a:endParaRPr lang="en-US" dirty="0">
              <a:cs typeface="Calibri"/>
            </a:endParaRPr>
          </a:p>
          <a:p>
            <a:pPr lvl="1" indent="-285750">
              <a:buFont typeface="Arial"/>
              <a:buChar char="•"/>
            </a:pPr>
            <a:endParaRPr lang="en-US" dirty="0">
              <a:cs typeface="Calibri"/>
            </a:endParaRP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p:sp>
        <p:nvSpPr>
          <p:cNvPr id="9" name="TextBox 3">
            <a:extLst>
              <a:ext uri="{FF2B5EF4-FFF2-40B4-BE49-F238E27FC236}">
                <a16:creationId xmlns:a16="http://schemas.microsoft.com/office/drawing/2014/main" id="{92B9BF3E-04B2-4DF8-9AD7-B085157C9414}"/>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b="1" dirty="0">
                <a:solidFill>
                  <a:schemeClr val="bg1"/>
                </a:solidFill>
              </a:rPr>
              <a:t>Introduction</a:t>
            </a:r>
            <a:endParaRPr lang="en-US" sz="1400" b="1" dirty="0">
              <a:solidFill>
                <a:schemeClr val="bg1"/>
              </a:solidFill>
              <a:cs typeface="Calibri"/>
            </a:endParaRPr>
          </a:p>
          <a:p>
            <a:pPr marL="918845" indent="-342900">
              <a:buClr>
                <a:schemeClr val="bg1"/>
              </a:buClr>
              <a:buSzPct val="110000"/>
              <a:buAutoNum type="arabicPeriod"/>
              <a:tabLst>
                <a:tab pos="1087438" algn="l"/>
              </a:tabLst>
            </a:pPr>
            <a:r>
              <a:rPr lang="en-US" sz="1400"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11" name="TextBox 7">
            <a:extLst>
              <a:ext uri="{FF2B5EF4-FFF2-40B4-BE49-F238E27FC236}">
                <a16:creationId xmlns:a16="http://schemas.microsoft.com/office/drawing/2014/main" id="{2F1A2AC8-9C10-4365-BD0A-3B8BA107DA68}"/>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spTree>
    <p:extLst>
      <p:ext uri="{BB962C8B-B14F-4D97-AF65-F5344CB8AC3E}">
        <p14:creationId xmlns:p14="http://schemas.microsoft.com/office/powerpoint/2010/main" val="367509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5</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An Equilibrium Model</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p:sp>
        <p:nvSpPr>
          <p:cNvPr id="9" name="TextBox 4">
            <a:extLst>
              <a:ext uri="{FF2B5EF4-FFF2-40B4-BE49-F238E27FC236}">
                <a16:creationId xmlns:a16="http://schemas.microsoft.com/office/drawing/2014/main" id="{7BFD4B83-1643-48C6-B56C-95594EB799A5}"/>
              </a:ext>
            </a:extLst>
          </p:cNvPr>
          <p:cNvSpPr txBox="1"/>
          <p:nvPr/>
        </p:nvSpPr>
        <p:spPr>
          <a:xfrm>
            <a:off x="142043" y="1526005"/>
            <a:ext cx="11486474"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cs typeface="Calibri"/>
              </a:rPr>
              <a:t>Well-known model of economic exchange;</a:t>
            </a:r>
          </a:p>
          <a:p>
            <a:pPr lvl="2" indent="-285750">
              <a:buFont typeface="Arial"/>
              <a:buChar char="•"/>
            </a:pPr>
            <a:r>
              <a:rPr lang="en-US" dirty="0">
                <a:cs typeface="Calibri"/>
              </a:rPr>
              <a:t>Individual actors increase their overall levels of satisfaction by trading commodities they have control over for other commodities they desire.</a:t>
            </a:r>
          </a:p>
          <a:p>
            <a:pPr lvl="2" indent="-285750">
              <a:buFont typeface="Arial"/>
              <a:buChar char="•"/>
            </a:pPr>
            <a:r>
              <a:rPr lang="en-US" dirty="0">
                <a:cs typeface="Calibri"/>
              </a:rPr>
              <a:t>General economic equilibrium is essential for market exchange and for an efficient allocation of resources.</a:t>
            </a:r>
          </a:p>
          <a:p>
            <a:pPr lvl="2" indent="-285750">
              <a:buFont typeface="Arial"/>
              <a:buChar char="•"/>
            </a:pPr>
            <a:r>
              <a:rPr lang="en-US" dirty="0">
                <a:cs typeface="Calibri"/>
              </a:rPr>
              <a:t>Model </a:t>
            </a:r>
            <a:r>
              <a:rPr lang="en-US" dirty="0"/>
              <a:t>stated in two ways:</a:t>
            </a:r>
          </a:p>
          <a:p>
            <a:pPr lvl="3" indent="-285750">
              <a:buFont typeface="Arial"/>
              <a:buChar char="•"/>
            </a:pPr>
            <a:r>
              <a:rPr lang="en-US" dirty="0"/>
              <a:t>A set of formal accounting relations</a:t>
            </a:r>
            <a:r>
              <a:rPr lang="tr-TR" dirty="0"/>
              <a:t>.</a:t>
            </a:r>
            <a:endParaRPr lang="en-US" dirty="0"/>
          </a:p>
          <a:p>
            <a:pPr lvl="3" indent="-285750">
              <a:buFont typeface="Arial"/>
              <a:buChar char="•"/>
            </a:pPr>
            <a:r>
              <a:rPr lang="en-US" dirty="0"/>
              <a:t>A set of input-output equations.</a:t>
            </a:r>
          </a:p>
          <a:p>
            <a:pPr lvl="2" indent="-285750">
              <a:buFont typeface="Arial"/>
              <a:buChar char="•"/>
            </a:pPr>
            <a:r>
              <a:rPr lang="en-US" dirty="0">
                <a:cs typeface="Calibri"/>
              </a:rPr>
              <a:t>Market for land represents one of the most well-defined of all economic markets.</a:t>
            </a:r>
          </a:p>
          <a:p>
            <a:pPr lvl="3" indent="-285750">
              <a:buFont typeface="Arial"/>
              <a:buChar char="•"/>
            </a:pPr>
            <a:r>
              <a:rPr lang="en-US" dirty="0">
                <a:cs typeface="Calibri"/>
              </a:rPr>
              <a:t>Almost literal exchange for other land or cash through the finance market.</a:t>
            </a:r>
          </a:p>
          <a:p>
            <a:pPr lvl="3" indent="-285750">
              <a:buFont typeface="Arial"/>
              <a:buChar char="•"/>
            </a:pPr>
            <a:endParaRPr lang="en-US" dirty="0">
              <a:cs typeface="Calibri"/>
            </a:endParaRPr>
          </a:p>
          <a:p>
            <a:pPr lvl="2" indent="-285750">
              <a:buFont typeface="Arial"/>
              <a:buChar char="•"/>
            </a:pPr>
            <a:endParaRPr lang="en-US" dirty="0">
              <a:cs typeface="Calibri"/>
            </a:endParaRPr>
          </a:p>
          <a:p>
            <a:pPr lvl="1" indent="-285750">
              <a:buFont typeface="Arial"/>
              <a:buChar char="•"/>
            </a:pPr>
            <a:endParaRPr lang="en-US" dirty="0">
              <a:cs typeface="Calibri"/>
            </a:endParaRPr>
          </a:p>
        </p:txBody>
      </p:sp>
      <p:sp>
        <p:nvSpPr>
          <p:cNvPr id="11" name="TextBox 3">
            <a:extLst>
              <a:ext uri="{FF2B5EF4-FFF2-40B4-BE49-F238E27FC236}">
                <a16:creationId xmlns:a16="http://schemas.microsoft.com/office/drawing/2014/main" id="{8F8C973B-DA55-4D6F-90CB-CABBCF60747E}"/>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b="1"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12" name="TextBox 7">
            <a:extLst>
              <a:ext uri="{FF2B5EF4-FFF2-40B4-BE49-F238E27FC236}">
                <a16:creationId xmlns:a16="http://schemas.microsoft.com/office/drawing/2014/main" id="{954E7877-063B-459C-8141-7FB73D41E4A0}"/>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spTree>
    <p:extLst>
      <p:ext uri="{BB962C8B-B14F-4D97-AF65-F5344CB8AC3E}">
        <p14:creationId xmlns:p14="http://schemas.microsoft.com/office/powerpoint/2010/main" val="1324156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6</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An Equilibrium Model</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p:sp>
        <p:nvSpPr>
          <p:cNvPr id="9" name="TextBox 4">
            <a:extLst>
              <a:ext uri="{FF2B5EF4-FFF2-40B4-BE49-F238E27FC236}">
                <a16:creationId xmlns:a16="http://schemas.microsoft.com/office/drawing/2014/main" id="{7BFD4B83-1643-48C6-B56C-95594EB799A5}"/>
              </a:ext>
            </a:extLst>
          </p:cNvPr>
          <p:cNvSpPr txBox="1"/>
          <p:nvPr/>
        </p:nvSpPr>
        <p:spPr>
          <a:xfrm>
            <a:off x="142043" y="1526005"/>
            <a:ext cx="11486474" cy="53553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err="1"/>
              <a:t>Tolmers</a:t>
            </a:r>
            <a:r>
              <a:rPr lang="en-US" dirty="0"/>
              <a:t> Square model attempts to simulate;</a:t>
            </a:r>
            <a:endParaRPr lang="en-US" dirty="0">
              <a:cs typeface="Calibri"/>
            </a:endParaRPr>
          </a:p>
          <a:p>
            <a:pPr lvl="2" indent="-285750">
              <a:buFont typeface="Arial"/>
              <a:buChar char="•"/>
            </a:pPr>
            <a:r>
              <a:rPr lang="en-US" dirty="0">
                <a:cs typeface="Calibri"/>
              </a:rPr>
              <a:t>The invasion of one land use over another.</a:t>
            </a:r>
          </a:p>
          <a:p>
            <a:pPr lvl="2" indent="-285750">
              <a:buFont typeface="Arial"/>
              <a:buChar char="•"/>
            </a:pPr>
            <a:r>
              <a:rPr lang="en-US" dirty="0">
                <a:cs typeface="Calibri"/>
              </a:rPr>
              <a:t>More “profitable” land uses are expanding into areas of less-than-profitable use.</a:t>
            </a:r>
          </a:p>
          <a:p>
            <a:pPr lvl="2" indent="-285750">
              <a:buFont typeface="Arial"/>
              <a:buChar char="•"/>
            </a:pPr>
            <a:r>
              <a:rPr lang="en-US" dirty="0">
                <a:cs typeface="Calibri"/>
              </a:rPr>
              <a:t>Expansion of offices around central areas of major cities, invading the poor, inner areas is the classic example.</a:t>
            </a:r>
          </a:p>
          <a:p>
            <a:pPr lvl="2" indent="-285750">
              <a:buFont typeface="Arial"/>
              <a:buChar char="•"/>
            </a:pPr>
            <a:r>
              <a:rPr lang="en-US" dirty="0"/>
              <a:t>Poorer tenants confronted by “rich” property speculators wishing to own those plots with the resources to “tempt” occupiers to sell or leave.</a:t>
            </a:r>
          </a:p>
          <a:p>
            <a:pPr lvl="2" indent="-285750">
              <a:buFont typeface="Arial"/>
              <a:buChar char="•"/>
            </a:pPr>
            <a:r>
              <a:rPr lang="en-US" dirty="0">
                <a:cs typeface="Calibri"/>
              </a:rPr>
              <a:t>Local governments wishing to own the land to comprehensively redevelop it.</a:t>
            </a:r>
          </a:p>
          <a:p>
            <a:pPr lvl="3" indent="-285750">
              <a:buFont typeface="Arial"/>
              <a:buChar char="•"/>
            </a:pPr>
            <a:r>
              <a:rPr lang="en-US" dirty="0">
                <a:cs typeface="Calibri"/>
              </a:rPr>
              <a:t>With the powers to do so in principle.</a:t>
            </a:r>
          </a:p>
          <a:p>
            <a:pPr lvl="3" indent="-285750">
              <a:buFont typeface="Arial"/>
              <a:buChar char="•"/>
            </a:pPr>
            <a:r>
              <a:rPr lang="en-US" dirty="0">
                <a:cs typeface="Calibri"/>
              </a:rPr>
              <a:t>Inability to do so in practice.</a:t>
            </a:r>
          </a:p>
          <a:p>
            <a:pPr lvl="2" indent="-285750">
              <a:buFont typeface="Arial"/>
              <a:buChar char="•"/>
            </a:pPr>
            <a:r>
              <a:rPr lang="en-US" dirty="0">
                <a:cs typeface="Calibri"/>
              </a:rPr>
              <a:t>Severe conflict of interests and ideologies.</a:t>
            </a:r>
          </a:p>
          <a:p>
            <a:pPr lvl="1" indent="-285750">
              <a:buFont typeface="Arial"/>
              <a:buChar char="•"/>
            </a:pPr>
            <a:r>
              <a:rPr lang="en-US" dirty="0">
                <a:cs typeface="Calibri"/>
              </a:rPr>
              <a:t>The essence of exchange;</a:t>
            </a:r>
          </a:p>
          <a:p>
            <a:pPr lvl="2" indent="-285750">
              <a:buFont typeface="Arial"/>
              <a:buChar char="•"/>
            </a:pPr>
            <a:r>
              <a:rPr lang="en-US" dirty="0">
                <a:cs typeface="Calibri"/>
              </a:rPr>
              <a:t>Conflict between;</a:t>
            </a:r>
          </a:p>
          <a:p>
            <a:pPr lvl="3" indent="-285750">
              <a:buFont typeface="Arial"/>
              <a:buChar char="•"/>
            </a:pPr>
            <a:r>
              <a:rPr lang="en-US" dirty="0">
                <a:cs typeface="Calibri"/>
              </a:rPr>
              <a:t>What people actually own.</a:t>
            </a:r>
          </a:p>
          <a:p>
            <a:pPr lvl="3" indent="-285750">
              <a:buFont typeface="Arial"/>
              <a:buChar char="•"/>
            </a:pPr>
            <a:r>
              <a:rPr lang="en-US" dirty="0">
                <a:cs typeface="Calibri"/>
              </a:rPr>
              <a:t>What they desire to own.</a:t>
            </a:r>
          </a:p>
          <a:p>
            <a:pPr lvl="1" indent="-285750">
              <a:buFont typeface="Arial"/>
              <a:buChar char="•"/>
            </a:pPr>
            <a:r>
              <a:rPr lang="en-US" dirty="0">
                <a:cs typeface="Calibri"/>
              </a:rPr>
              <a:t>Assume that each actor initially has a budget;</a:t>
            </a:r>
          </a:p>
          <a:p>
            <a:pPr lvl="2" indent="-285750">
              <a:buFont typeface="Arial"/>
              <a:buChar char="•"/>
            </a:pPr>
            <a:r>
              <a:rPr lang="en-US" dirty="0">
                <a:cs typeface="Calibri"/>
              </a:rPr>
              <a:t>Level of resources fixed by what they control.</a:t>
            </a:r>
          </a:p>
          <a:p>
            <a:pPr lvl="3" indent="-285750">
              <a:buFont typeface="Arial"/>
              <a:buChar char="•"/>
            </a:pPr>
            <a:endParaRPr lang="en-US" dirty="0">
              <a:cs typeface="Calibri"/>
            </a:endParaRPr>
          </a:p>
          <a:p>
            <a:pPr lvl="2" indent="-285750">
              <a:buFont typeface="Arial"/>
              <a:buChar char="•"/>
            </a:pPr>
            <a:endParaRPr lang="en-US" dirty="0">
              <a:cs typeface="Calibri"/>
            </a:endParaRPr>
          </a:p>
          <a:p>
            <a:pPr lvl="1" indent="-285750">
              <a:buFont typeface="Arial"/>
              <a:buChar char="•"/>
            </a:pPr>
            <a:endParaRPr lang="en-US" dirty="0">
              <a:cs typeface="Calibri"/>
            </a:endParaRPr>
          </a:p>
        </p:txBody>
      </p:sp>
      <p:sp>
        <p:nvSpPr>
          <p:cNvPr id="6" name="TextBox 3">
            <a:extLst>
              <a:ext uri="{FF2B5EF4-FFF2-40B4-BE49-F238E27FC236}">
                <a16:creationId xmlns:a16="http://schemas.microsoft.com/office/drawing/2014/main" id="{969E7F05-B261-4F35-A667-9C8B40A1EA64}"/>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b="1"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8" name="TextBox 7">
            <a:extLst>
              <a:ext uri="{FF2B5EF4-FFF2-40B4-BE49-F238E27FC236}">
                <a16:creationId xmlns:a16="http://schemas.microsoft.com/office/drawing/2014/main" id="{49572AE9-A325-440F-9711-C4F3EA14DBEA}"/>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spTree>
    <p:extLst>
      <p:ext uri="{BB962C8B-B14F-4D97-AF65-F5344CB8AC3E}">
        <p14:creationId xmlns:p14="http://schemas.microsoft.com/office/powerpoint/2010/main" val="372275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7</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An Equilibrium Model</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mc:AlternateContent xmlns:mc="http://schemas.openxmlformats.org/markup-compatibility/2006" xmlns:a14="http://schemas.microsoft.com/office/drawing/2010/main">
        <mc:Choice Requires="a14">
          <p:sp>
            <p:nvSpPr>
              <p:cNvPr id="9" name="TextBox 4">
                <a:extLst>
                  <a:ext uri="{FF2B5EF4-FFF2-40B4-BE49-F238E27FC236}">
                    <a16:creationId xmlns:a16="http://schemas.microsoft.com/office/drawing/2014/main" id="{7BFD4B83-1643-48C6-B56C-95594EB799A5}"/>
                  </a:ext>
                </a:extLst>
              </p:cNvPr>
              <p:cNvSpPr txBox="1"/>
              <p:nvPr/>
            </p:nvSpPr>
            <p:spPr>
              <a:xfrm>
                <a:off x="142043" y="1526005"/>
                <a:ext cx="11486474" cy="260763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t>Land parcel or site: </a:t>
                </a:r>
                <a:r>
                  <a:rPr lang="en-US" i="1" dirty="0"/>
                  <a:t>k</a:t>
                </a:r>
              </a:p>
              <a:p>
                <a:pPr lvl="1" indent="-285750">
                  <a:buFont typeface="Arial"/>
                  <a:buChar char="•"/>
                </a:pPr>
                <a:r>
                  <a:rPr lang="en-US" dirty="0"/>
                  <a:t>Agent or actor: </a:t>
                </a:r>
                <a:r>
                  <a:rPr lang="en-US" i="1" dirty="0" err="1"/>
                  <a:t>i</a:t>
                </a:r>
                <a:r>
                  <a:rPr lang="en-US" dirty="0"/>
                  <a:t> or </a:t>
                </a:r>
                <a:r>
                  <a:rPr lang="en-US" i="1" dirty="0"/>
                  <a:t>j</a:t>
                </a:r>
                <a:endParaRPr lang="en-US" dirty="0"/>
              </a:p>
              <a:p>
                <a:pPr lvl="1" indent="-285750">
                  <a:buFont typeface="Arial"/>
                  <a:buChar char="•"/>
                </a:pPr>
                <a:r>
                  <a:rPr lang="en-US" dirty="0"/>
                  <a:t>Absolute allocation of resources to any land parcel or site </a:t>
                </a:r>
                <a:r>
                  <a:rPr lang="en-US" i="1" dirty="0"/>
                  <a:t>k</a:t>
                </a:r>
                <a:r>
                  <a:rPr lang="en-US" dirty="0"/>
                  <a:t> that each agent or actor </a:t>
                </a:r>
                <a:r>
                  <a:rPr lang="en-US" i="1" dirty="0"/>
                  <a:t>j</a:t>
                </a:r>
                <a:r>
                  <a:rPr lang="en-US" dirty="0"/>
                  <a:t> controls: </a:t>
                </a:r>
                <a:r>
                  <a:rPr lang="en-US" dirty="0" err="1"/>
                  <a:t>Ĉ</a:t>
                </a:r>
                <a:r>
                  <a:rPr lang="en-US" sz="1400" i="1" dirty="0" err="1"/>
                  <a:t>kj</a:t>
                </a:r>
                <a:endParaRPr lang="en-US" dirty="0"/>
              </a:p>
              <a:p>
                <a:pPr lvl="1" indent="-285750">
                  <a:buFont typeface="Arial"/>
                  <a:buChar char="•"/>
                </a:pPr>
                <a:r>
                  <a:rPr lang="en-US" dirty="0">
                    <a:cs typeface="Calibri"/>
                  </a:rPr>
                  <a:t>Desired allocation that is the agent </a:t>
                </a:r>
                <a:r>
                  <a:rPr lang="en-US" i="1" dirty="0">
                    <a:cs typeface="Calibri"/>
                  </a:rPr>
                  <a:t>i</a:t>
                </a:r>
                <a:r>
                  <a:rPr lang="en-US" dirty="0">
                    <a:cs typeface="Calibri"/>
                  </a:rPr>
                  <a:t>’s interest in each site </a:t>
                </a:r>
                <a:r>
                  <a:rPr lang="en-US" i="1" dirty="0">
                    <a:cs typeface="Calibri"/>
                  </a:rPr>
                  <a:t>k: </a:t>
                </a:r>
                <a14:m>
                  <m:oMath xmlns:m="http://schemas.openxmlformats.org/officeDocument/2006/math">
                    <m:acc>
                      <m:accPr>
                        <m:chr m:val="̂"/>
                        <m:ctrlPr>
                          <a:rPr lang="en-US" i="1" smtClean="0">
                            <a:latin typeface="Cambria Math" panose="02040503050406030204" pitchFamily="18" charset="0"/>
                            <a:cs typeface="Calibri"/>
                          </a:rPr>
                        </m:ctrlPr>
                      </m:accPr>
                      <m:e>
                        <m:r>
                          <m:rPr>
                            <m:sty m:val="p"/>
                          </m:rPr>
                          <a:rPr lang="en-US" b="0" i="0" smtClean="0">
                            <a:latin typeface="Cambria Math" panose="02040503050406030204" pitchFamily="18" charset="0"/>
                            <a:cs typeface="Calibri"/>
                          </a:rPr>
                          <m:t>X</m:t>
                        </m:r>
                      </m:e>
                    </m:acc>
                  </m:oMath>
                </a14:m>
                <a:r>
                  <a:rPr lang="en-US" sz="1400" i="1" dirty="0">
                    <a:cs typeface="Calibri"/>
                  </a:rPr>
                  <a:t>ik</a:t>
                </a:r>
              </a:p>
              <a:p>
                <a:pPr lvl="1" indent="-285750">
                  <a:buFont typeface="Arial"/>
                  <a:buChar char="•"/>
                </a:pPr>
                <a:r>
                  <a:rPr lang="en-US" dirty="0">
                    <a:cs typeface="Calibri"/>
                  </a:rPr>
                  <a:t>The matrices Ĉ and </a:t>
                </a:r>
                <a14:m>
                  <m:oMath xmlns:m="http://schemas.openxmlformats.org/officeDocument/2006/math">
                    <m:acc>
                      <m:accPr>
                        <m:chr m:val="̂"/>
                        <m:ctrlPr>
                          <a:rPr lang="en-US" i="1">
                            <a:latin typeface="Cambria Math" panose="02040503050406030204" pitchFamily="18" charset="0"/>
                            <a:cs typeface="Calibri"/>
                          </a:rPr>
                        </m:ctrlPr>
                      </m:accPr>
                      <m:e>
                        <m:r>
                          <m:rPr>
                            <m:sty m:val="p"/>
                          </m:rPr>
                          <a:rPr lang="en-US">
                            <a:latin typeface="Cambria Math" panose="02040503050406030204" pitchFamily="18" charset="0"/>
                            <a:cs typeface="Calibri"/>
                          </a:rPr>
                          <m:t>X</m:t>
                        </m:r>
                      </m:e>
                    </m:acc>
                  </m:oMath>
                </a14:m>
                <a:r>
                  <a:rPr lang="en-US" dirty="0">
                    <a:cs typeface="Calibri"/>
                  </a:rPr>
                  <a:t> are flow matrices measured in cash terms between actors and the sites they have control and interest over.</a:t>
                </a:r>
              </a:p>
              <a:p>
                <a:pPr lvl="1" indent="-285750">
                  <a:buFont typeface="Arial"/>
                  <a:buChar char="•"/>
                </a:pPr>
                <a:r>
                  <a:rPr lang="en-US" dirty="0">
                    <a:cs typeface="Calibri"/>
                  </a:rPr>
                  <a:t>Economic equilibrium theory;</a:t>
                </a:r>
              </a:p>
              <a:p>
                <a:pPr lvl="2" indent="-285750">
                  <a:buFont typeface="Arial"/>
                  <a:buChar char="•"/>
                </a:pPr>
                <a:r>
                  <a:rPr lang="en-US" dirty="0">
                    <a:cs typeface="Calibri"/>
                  </a:rPr>
                  <a:t>The differences </a:t>
                </a:r>
                <a14:m>
                  <m:oMath xmlns:m="http://schemas.openxmlformats.org/officeDocument/2006/math">
                    <m:acc>
                      <m:accPr>
                        <m:chr m:val="̂"/>
                        <m:ctrlPr>
                          <a:rPr lang="en-US" i="1">
                            <a:latin typeface="Cambria Math" panose="02040503050406030204" pitchFamily="18" charset="0"/>
                            <a:cs typeface="Calibri"/>
                          </a:rPr>
                        </m:ctrlPr>
                      </m:accPr>
                      <m:e>
                        <m:r>
                          <m:rPr>
                            <m:sty m:val="p"/>
                          </m:rPr>
                          <a:rPr lang="en-US">
                            <a:latin typeface="Cambria Math" panose="02040503050406030204" pitchFamily="18" charset="0"/>
                            <a:cs typeface="Calibri"/>
                          </a:rPr>
                          <m:t>X</m:t>
                        </m:r>
                      </m:e>
                    </m:acc>
                  </m:oMath>
                </a14:m>
                <a:r>
                  <a:rPr lang="en-US" dirty="0">
                    <a:cs typeface="Calibri"/>
                  </a:rPr>
                  <a:t> − </a:t>
                </a:r>
                <a:r>
                  <a:rPr lang="en-US" dirty="0"/>
                  <a:t>Ĉ</a:t>
                </a:r>
                <a:r>
                  <a:rPr lang="en-US" baseline="30000" dirty="0"/>
                  <a:t>T </a:t>
                </a:r>
                <a:r>
                  <a:rPr lang="en-US" dirty="0">
                    <a:cs typeface="Calibri"/>
                  </a:rPr>
                  <a:t>between these disappear in the equilibrium;</a:t>
                </a:r>
              </a:p>
              <a:p>
                <a:pPr lvl="3" indent="-285750">
                  <a:buFont typeface="Arial"/>
                  <a:buChar char="•"/>
                </a:pPr>
                <a:r>
                  <a:rPr lang="en-US" dirty="0">
                    <a:cs typeface="Calibri"/>
                  </a:rPr>
                  <a:t>Interest is equal to control.</a:t>
                </a:r>
              </a:p>
            </p:txBody>
          </p:sp>
        </mc:Choice>
        <mc:Fallback xmlns="">
          <p:sp>
            <p:nvSpPr>
              <p:cNvPr id="9" name="TextBox 4">
                <a:extLst>
                  <a:ext uri="{FF2B5EF4-FFF2-40B4-BE49-F238E27FC236}">
                    <a16:creationId xmlns:a16="http://schemas.microsoft.com/office/drawing/2014/main" id="{7BFD4B83-1643-48C6-B56C-95594EB799A5}"/>
                  </a:ext>
                </a:extLst>
              </p:cNvPr>
              <p:cNvSpPr txBox="1">
                <a:spLocks noRot="1" noChangeAspect="1" noMove="1" noResize="1" noEditPoints="1" noAdjustHandles="1" noChangeArrowheads="1" noChangeShapeType="1" noTextEdit="1"/>
              </p:cNvSpPr>
              <p:nvPr/>
            </p:nvSpPr>
            <p:spPr>
              <a:xfrm>
                <a:off x="142043" y="1526005"/>
                <a:ext cx="11486474" cy="2607637"/>
              </a:xfrm>
              <a:prstGeom prst="rect">
                <a:avLst/>
              </a:prstGeom>
              <a:blipFill>
                <a:blip r:embed="rId3"/>
                <a:stretch>
                  <a:fillRect t="-1168" b="-2804"/>
                </a:stretch>
              </a:blipFill>
            </p:spPr>
            <p:txBody>
              <a:bodyPr/>
              <a:lstStyle/>
              <a:p>
                <a:r>
                  <a:rPr lang="en-US">
                    <a:noFill/>
                  </a:rPr>
                  <a:t> </a:t>
                </a:r>
              </a:p>
            </p:txBody>
          </p:sp>
        </mc:Fallback>
      </mc:AlternateContent>
      <p:sp>
        <p:nvSpPr>
          <p:cNvPr id="6" name="TextBox 3">
            <a:extLst>
              <a:ext uri="{FF2B5EF4-FFF2-40B4-BE49-F238E27FC236}">
                <a16:creationId xmlns:a16="http://schemas.microsoft.com/office/drawing/2014/main" id="{2247FCCE-7E43-4C2A-86EC-BE84ECAD27C0}"/>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b="1"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8" name="TextBox 7">
            <a:extLst>
              <a:ext uri="{FF2B5EF4-FFF2-40B4-BE49-F238E27FC236}">
                <a16:creationId xmlns:a16="http://schemas.microsoft.com/office/drawing/2014/main" id="{71B2B153-7B86-434C-B1AC-EDE8A3B74FE0}"/>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spTree>
    <p:extLst>
      <p:ext uri="{BB962C8B-B14F-4D97-AF65-F5344CB8AC3E}">
        <p14:creationId xmlns:p14="http://schemas.microsoft.com/office/powerpoint/2010/main" val="342362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8</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An Equilibrium Model</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mc:AlternateContent xmlns:mc="http://schemas.openxmlformats.org/markup-compatibility/2006" xmlns:a14="http://schemas.microsoft.com/office/drawing/2010/main">
        <mc:Choice Requires="a14">
          <p:sp>
            <p:nvSpPr>
              <p:cNvPr id="9" name="TextBox 4">
                <a:extLst>
                  <a:ext uri="{FF2B5EF4-FFF2-40B4-BE49-F238E27FC236}">
                    <a16:creationId xmlns:a16="http://schemas.microsoft.com/office/drawing/2014/main" id="{7BFD4B83-1643-48C6-B56C-95594EB799A5}"/>
                  </a:ext>
                </a:extLst>
              </p:cNvPr>
              <p:cNvSpPr txBox="1"/>
              <p:nvPr/>
            </p:nvSpPr>
            <p:spPr>
              <a:xfrm>
                <a:off x="142043" y="1526005"/>
                <a:ext cx="11486474" cy="3146759"/>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t>Model works as follows;</a:t>
                </a:r>
              </a:p>
              <a:p>
                <a:pPr lvl="2" indent="-285750">
                  <a:buFont typeface="Arial"/>
                  <a:buChar char="•"/>
                </a:pPr>
                <a:r>
                  <a:rPr lang="en-US" dirty="0"/>
                  <a:t>On the basis of the mismatch between interest </a:t>
                </a:r>
                <a14:m>
                  <m:oMath xmlns:m="http://schemas.openxmlformats.org/officeDocument/2006/math">
                    <m:acc>
                      <m:accPr>
                        <m:chr m:val="̂"/>
                        <m:ctrlPr>
                          <a:rPr lang="en-US" i="1">
                            <a:latin typeface="Cambria Math" panose="02040503050406030204" pitchFamily="18" charset="0"/>
                            <a:cs typeface="Calibri"/>
                          </a:rPr>
                        </m:ctrlPr>
                      </m:accPr>
                      <m:e>
                        <m:r>
                          <m:rPr>
                            <m:sty m:val="p"/>
                          </m:rPr>
                          <a:rPr lang="en-US">
                            <a:latin typeface="Cambria Math" panose="02040503050406030204" pitchFamily="18" charset="0"/>
                            <a:cs typeface="Calibri"/>
                          </a:rPr>
                          <m:t>X</m:t>
                        </m:r>
                      </m:e>
                    </m:acc>
                  </m:oMath>
                </a14:m>
                <a:r>
                  <a:rPr lang="en-US" dirty="0">
                    <a:cs typeface="Calibri"/>
                  </a:rPr>
                  <a:t> and control </a:t>
                </a:r>
                <a:r>
                  <a:rPr lang="en-US" dirty="0"/>
                  <a:t>Ĉ</a:t>
                </a:r>
                <a:r>
                  <a:rPr lang="en-US" baseline="30000" dirty="0"/>
                  <a:t>T</a:t>
                </a:r>
                <a:endParaRPr lang="en-US" dirty="0"/>
              </a:p>
              <a:p>
                <a:pPr lvl="2" indent="-285750">
                  <a:buFont typeface="Arial"/>
                  <a:buChar char="•"/>
                </a:pPr>
                <a:r>
                  <a:rPr lang="en-US" dirty="0"/>
                  <a:t>Compute an explicit degree of mismatch between any pair of actors </a:t>
                </a:r>
                <a:r>
                  <a:rPr lang="en-US" i="1" dirty="0" err="1"/>
                  <a:t>i</a:t>
                </a:r>
                <a:r>
                  <a:rPr lang="en-US" dirty="0"/>
                  <a:t> and </a:t>
                </a:r>
                <a:r>
                  <a:rPr lang="en-US" i="1" dirty="0"/>
                  <a:t>j</a:t>
                </a:r>
              </a:p>
              <a:p>
                <a:pPr lvl="2" indent="-285750">
                  <a:buFont typeface="Arial"/>
                  <a:buChar char="•"/>
                </a:pPr>
                <a:r>
                  <a:rPr lang="en-US" dirty="0"/>
                  <a:t>Argue that it is necessary to begin to exchange resources in proportion to this strength of interaction.</a:t>
                </a:r>
              </a:p>
              <a:p>
                <a:pPr lvl="2" indent="-285750">
                  <a:buFont typeface="Arial"/>
                  <a:buChar char="•"/>
                </a:pPr>
                <a:r>
                  <a:rPr lang="en-US" dirty="0"/>
                  <a:t>Exchange resources using the interactions between pairs of actors.</a:t>
                </a:r>
              </a:p>
              <a:p>
                <a:pPr lvl="2" indent="-285750">
                  <a:buFont typeface="Arial"/>
                  <a:buChar char="•"/>
                </a:pPr>
                <a:r>
                  <a:rPr lang="en-US" dirty="0"/>
                  <a:t>Continue until, the amount of resource “captured” by any actor will converge to a stable value and an equilibrium will emerge.</a:t>
                </a:r>
              </a:p>
              <a:p>
                <a:pPr lvl="1" indent="-285750">
                  <a:buFont typeface="Arial"/>
                  <a:buChar char="•"/>
                </a:pPr>
                <a:r>
                  <a:rPr lang="en-US" dirty="0"/>
                  <a:t>What we wish to know;</a:t>
                </a:r>
              </a:p>
              <a:p>
                <a:pPr lvl="2" indent="-285750">
                  <a:buFont typeface="Arial"/>
                  <a:buChar char="•"/>
                </a:pPr>
                <a:r>
                  <a:rPr lang="en-US" dirty="0"/>
                  <a:t>The proportion of each actors interest they have in each site.</a:t>
                </a:r>
              </a:p>
              <a:p>
                <a:pPr lvl="2" indent="-285750">
                  <a:buFont typeface="Arial"/>
                  <a:buChar char="•"/>
                </a:pPr>
                <a:r>
                  <a:rPr lang="en-US" dirty="0"/>
                  <a:t>Proportion of control each actor has over a site.</a:t>
                </a:r>
              </a:p>
              <a:p>
                <a:pPr lvl="1" indent="-285750">
                  <a:buFont typeface="Arial"/>
                  <a:buChar char="•"/>
                </a:pPr>
                <a:r>
                  <a:rPr lang="en-US" dirty="0"/>
                  <a:t>The measurement of actual ownership or control and desired ownership or interest is in money.</a:t>
                </a:r>
              </a:p>
            </p:txBody>
          </p:sp>
        </mc:Choice>
        <mc:Fallback xmlns="">
          <p:sp>
            <p:nvSpPr>
              <p:cNvPr id="9" name="TextBox 4">
                <a:extLst>
                  <a:ext uri="{FF2B5EF4-FFF2-40B4-BE49-F238E27FC236}">
                    <a16:creationId xmlns:a16="http://schemas.microsoft.com/office/drawing/2014/main" id="{7BFD4B83-1643-48C6-B56C-95594EB799A5}"/>
                  </a:ext>
                </a:extLst>
              </p:cNvPr>
              <p:cNvSpPr txBox="1">
                <a:spLocks noRot="1" noChangeAspect="1" noMove="1" noResize="1" noEditPoints="1" noAdjustHandles="1" noChangeArrowheads="1" noChangeShapeType="1" noTextEdit="1"/>
              </p:cNvSpPr>
              <p:nvPr/>
            </p:nvSpPr>
            <p:spPr>
              <a:xfrm>
                <a:off x="142043" y="1526005"/>
                <a:ext cx="11486474" cy="3146759"/>
              </a:xfrm>
              <a:prstGeom prst="rect">
                <a:avLst/>
              </a:prstGeom>
              <a:blipFill>
                <a:blip r:embed="rId2"/>
                <a:stretch>
                  <a:fillRect t="-967" b="-1934"/>
                </a:stretch>
              </a:blipFill>
            </p:spPr>
            <p:txBody>
              <a:bodyPr/>
              <a:lstStyle/>
              <a:p>
                <a:r>
                  <a:rPr lang="en-US">
                    <a:noFill/>
                  </a:rPr>
                  <a:t> </a:t>
                </a:r>
              </a:p>
            </p:txBody>
          </p:sp>
        </mc:Fallback>
      </mc:AlternateContent>
      <p:sp>
        <p:nvSpPr>
          <p:cNvPr id="6" name="TextBox 3">
            <a:extLst>
              <a:ext uri="{FF2B5EF4-FFF2-40B4-BE49-F238E27FC236}">
                <a16:creationId xmlns:a16="http://schemas.microsoft.com/office/drawing/2014/main" id="{23F360CD-3E63-4FED-AB3D-4DC650D5CC9B}"/>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b="1"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dirty="0">
                <a:solidFill>
                  <a:schemeClr val="bg1"/>
                </a:solidFill>
                <a:cs typeface="Calibri"/>
              </a:rPr>
              <a:t>An Outline of the Land Development Model</a:t>
            </a:r>
          </a:p>
        </p:txBody>
      </p:sp>
      <p:sp>
        <p:nvSpPr>
          <p:cNvPr id="8" name="TextBox 7">
            <a:extLst>
              <a:ext uri="{FF2B5EF4-FFF2-40B4-BE49-F238E27FC236}">
                <a16:creationId xmlns:a16="http://schemas.microsoft.com/office/drawing/2014/main" id="{27780A24-12CE-47A7-9EAC-06D9BCC6FBE3}"/>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spTree>
    <p:extLst>
      <p:ext uri="{BB962C8B-B14F-4D97-AF65-F5344CB8AC3E}">
        <p14:creationId xmlns:p14="http://schemas.microsoft.com/office/powerpoint/2010/main" val="2242599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5EBF1FFB-3964-4897-94DD-F15B6F066694}" type="slidenum">
              <a:rPr lang="en-US" smtClean="0"/>
              <a:t>9</a:t>
            </a:fld>
            <a:endParaRPr lang="en-US" dirty="0"/>
          </a:p>
        </p:txBody>
      </p:sp>
      <p:sp>
        <p:nvSpPr>
          <p:cNvPr id="7" name="Text Placeholder 6"/>
          <p:cNvSpPr>
            <a:spLocks noGrp="1"/>
          </p:cNvSpPr>
          <p:nvPr>
            <p:ph type="body" sz="quarter" idx="14"/>
          </p:nvPr>
        </p:nvSpPr>
        <p:spPr/>
        <p:txBody>
          <a:bodyPr vert="horz" lIns="0" tIns="45720" rIns="0" bIns="45720" rtlCol="0" anchor="t">
            <a:noAutofit/>
          </a:bodyPr>
          <a:lstStyle/>
          <a:p>
            <a:r>
              <a:rPr lang="en-US" sz="1800" dirty="0">
                <a:solidFill>
                  <a:srgbClr val="FFFFFF"/>
                </a:solidFill>
              </a:rPr>
              <a:t>An Outline of the Land Development Model</a:t>
            </a:r>
          </a:p>
        </p:txBody>
      </p:sp>
      <p:sp>
        <p:nvSpPr>
          <p:cNvPr id="2" name="Text Placeholder 2">
            <a:extLst>
              <a:ext uri="{FF2B5EF4-FFF2-40B4-BE49-F238E27FC236}">
                <a16:creationId xmlns:a16="http://schemas.microsoft.com/office/drawing/2014/main" id="{3C65D030-EFFD-4B0A-BC1D-F21E3ACC8BF5}"/>
              </a:ext>
            </a:extLst>
          </p:cNvPr>
          <p:cNvSpPr>
            <a:spLocks noGrp="1"/>
          </p:cNvSpPr>
          <p:nvPr/>
        </p:nvSpPr>
        <p:spPr>
          <a:xfrm>
            <a:off x="68959" y="6561433"/>
            <a:ext cx="3562515" cy="296567"/>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endParaRPr lang="tr-TR" sz="700" dirty="0">
              <a:solidFill>
                <a:srgbClr val="FFFFFF"/>
              </a:solidFill>
              <a:cs typeface="Calibri"/>
            </a:endParaRPr>
          </a:p>
        </p:txBody>
      </p:sp>
      <p:sp>
        <p:nvSpPr>
          <p:cNvPr id="9" name="TextBox 4">
            <a:extLst>
              <a:ext uri="{FF2B5EF4-FFF2-40B4-BE49-F238E27FC236}">
                <a16:creationId xmlns:a16="http://schemas.microsoft.com/office/drawing/2014/main" id="{7BFD4B83-1643-48C6-B56C-95594EB799A5}"/>
              </a:ext>
            </a:extLst>
          </p:cNvPr>
          <p:cNvSpPr txBox="1"/>
          <p:nvPr/>
        </p:nvSpPr>
        <p:spPr>
          <a:xfrm>
            <a:off x="142043" y="1526005"/>
            <a:ext cx="11486474" cy="341632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indent="-285750">
              <a:buFont typeface="Arial"/>
              <a:buChar char="•"/>
            </a:pPr>
            <a:r>
              <a:rPr lang="en-US" dirty="0"/>
              <a:t>Total resources of each actor associated with control and interest;</a:t>
            </a:r>
          </a:p>
          <a:p>
            <a:pPr lvl="1" indent="-285750">
              <a:buFont typeface="Arial"/>
              <a:buChar char="•"/>
            </a:pPr>
            <a:endParaRPr lang="en-US" dirty="0"/>
          </a:p>
          <a:p>
            <a:pPr lvl="1" indent="-285750">
              <a:buFont typeface="Arial"/>
              <a:buChar char="•"/>
            </a:pPr>
            <a:endParaRPr lang="en-US" dirty="0"/>
          </a:p>
          <a:p>
            <a:pPr lvl="1" indent="-285750">
              <a:buFont typeface="Arial"/>
              <a:buChar char="•"/>
            </a:pPr>
            <a:endParaRPr lang="en-US" dirty="0"/>
          </a:p>
          <a:p>
            <a:pPr lvl="1" indent="-285750">
              <a:buFont typeface="Arial"/>
              <a:buChar char="•"/>
            </a:pPr>
            <a:r>
              <a:rPr lang="en-US" dirty="0"/>
              <a:t>Total value of the sites;</a:t>
            </a:r>
          </a:p>
          <a:p>
            <a:pPr lvl="1" indent="-285750">
              <a:buFont typeface="Arial"/>
              <a:buChar char="•"/>
            </a:pPr>
            <a:endParaRPr lang="en-US" dirty="0"/>
          </a:p>
          <a:p>
            <a:pPr lvl="1" indent="-285750">
              <a:buFont typeface="Arial"/>
              <a:buChar char="•"/>
            </a:pPr>
            <a:endParaRPr lang="en-US" dirty="0"/>
          </a:p>
          <a:p>
            <a:pPr marL="171450" lvl="1"/>
            <a:endParaRPr lang="en-US" dirty="0"/>
          </a:p>
          <a:p>
            <a:pPr lvl="1" indent="-285750">
              <a:buFont typeface="Arial"/>
              <a:buChar char="•"/>
            </a:pPr>
            <a:r>
              <a:rPr lang="en-US" dirty="0"/>
              <a:t>The total money M associated with these investments;</a:t>
            </a:r>
          </a:p>
          <a:p>
            <a:pPr lvl="1" indent="-285750">
              <a:buFont typeface="Arial"/>
              <a:buChar char="•"/>
            </a:pPr>
            <a:endParaRPr lang="en-US" dirty="0"/>
          </a:p>
          <a:p>
            <a:pPr lvl="1" indent="-285750">
              <a:buFont typeface="Arial"/>
              <a:buChar char="•"/>
            </a:pPr>
            <a:endParaRPr lang="en-US" dirty="0"/>
          </a:p>
          <a:p>
            <a:pPr lvl="1" indent="-285750">
              <a:buFont typeface="Arial"/>
              <a:buChar char="•"/>
            </a:pPr>
            <a:endParaRPr lang="en-US" dirty="0"/>
          </a:p>
        </p:txBody>
      </p:sp>
      <p:pic>
        <p:nvPicPr>
          <p:cNvPr id="3" name="Resim 2">
            <a:extLst>
              <a:ext uri="{FF2B5EF4-FFF2-40B4-BE49-F238E27FC236}">
                <a16:creationId xmlns:a16="http://schemas.microsoft.com/office/drawing/2014/main" id="{6FB135D9-AC88-46F5-8426-0E69231B396D}"/>
              </a:ext>
            </a:extLst>
          </p:cNvPr>
          <p:cNvPicPr>
            <a:picLocks noChangeAspect="1"/>
          </p:cNvPicPr>
          <p:nvPr/>
        </p:nvPicPr>
        <p:blipFill>
          <a:blip r:embed="rId2"/>
          <a:stretch>
            <a:fillRect/>
          </a:stretch>
        </p:blipFill>
        <p:spPr>
          <a:xfrm>
            <a:off x="695450" y="1807720"/>
            <a:ext cx="3246236" cy="735335"/>
          </a:xfrm>
          <a:prstGeom prst="rect">
            <a:avLst/>
          </a:prstGeom>
        </p:spPr>
      </p:pic>
      <p:pic>
        <p:nvPicPr>
          <p:cNvPr id="4" name="Resim 3">
            <a:extLst>
              <a:ext uri="{FF2B5EF4-FFF2-40B4-BE49-F238E27FC236}">
                <a16:creationId xmlns:a16="http://schemas.microsoft.com/office/drawing/2014/main" id="{8B40E149-6158-4431-B9ED-6482633205EF}"/>
              </a:ext>
            </a:extLst>
          </p:cNvPr>
          <p:cNvPicPr>
            <a:picLocks noChangeAspect="1"/>
          </p:cNvPicPr>
          <p:nvPr/>
        </p:nvPicPr>
        <p:blipFill>
          <a:blip r:embed="rId3"/>
          <a:stretch>
            <a:fillRect/>
          </a:stretch>
        </p:blipFill>
        <p:spPr>
          <a:xfrm>
            <a:off x="695450" y="2972282"/>
            <a:ext cx="3336954" cy="745620"/>
          </a:xfrm>
          <a:prstGeom prst="rect">
            <a:avLst/>
          </a:prstGeom>
        </p:spPr>
      </p:pic>
      <p:pic>
        <p:nvPicPr>
          <p:cNvPr id="5" name="Resim 4">
            <a:extLst>
              <a:ext uri="{FF2B5EF4-FFF2-40B4-BE49-F238E27FC236}">
                <a16:creationId xmlns:a16="http://schemas.microsoft.com/office/drawing/2014/main" id="{E80EF456-ABFD-418C-9420-C273DFE5463B}"/>
              </a:ext>
            </a:extLst>
          </p:cNvPr>
          <p:cNvPicPr>
            <a:picLocks noChangeAspect="1"/>
          </p:cNvPicPr>
          <p:nvPr/>
        </p:nvPicPr>
        <p:blipFill>
          <a:blip r:embed="rId4"/>
          <a:stretch>
            <a:fillRect/>
          </a:stretch>
        </p:blipFill>
        <p:spPr>
          <a:xfrm>
            <a:off x="695450" y="4147129"/>
            <a:ext cx="6513218" cy="626158"/>
          </a:xfrm>
          <a:prstGeom prst="rect">
            <a:avLst/>
          </a:prstGeom>
        </p:spPr>
      </p:pic>
      <p:sp>
        <p:nvSpPr>
          <p:cNvPr id="11" name="TextBox 3">
            <a:extLst>
              <a:ext uri="{FF2B5EF4-FFF2-40B4-BE49-F238E27FC236}">
                <a16:creationId xmlns:a16="http://schemas.microsoft.com/office/drawing/2014/main" id="{F6652A6C-8201-4827-A9EF-6644943E4B0B}"/>
              </a:ext>
            </a:extLst>
          </p:cNvPr>
          <p:cNvSpPr txBox="1"/>
          <p:nvPr/>
        </p:nvSpPr>
        <p:spPr>
          <a:xfrm>
            <a:off x="452839" y="186198"/>
            <a:ext cx="5033561" cy="738664"/>
          </a:xfrm>
          <a:prstGeom prst="rect">
            <a:avLst/>
          </a:prstGeom>
          <a:noFill/>
        </p:spPr>
        <p:txBody>
          <a:bodyPr wrap="square" rtlCol="0" anchor="t">
            <a:spAutoFit/>
          </a:bodyPr>
          <a:lstStyle/>
          <a:p>
            <a:pPr marL="918845" indent="-342900">
              <a:buClr>
                <a:schemeClr val="bg1"/>
              </a:buClr>
              <a:buSzPct val="110000"/>
              <a:buFont typeface="+mj-lt"/>
              <a:buAutoNum type="arabicPeriod"/>
              <a:tabLst>
                <a:tab pos="1087438" algn="l"/>
              </a:tabLst>
            </a:pPr>
            <a:r>
              <a:rPr lang="en-US" sz="1400" dirty="0">
                <a:solidFill>
                  <a:schemeClr val="bg1"/>
                </a:solidFill>
              </a:rPr>
              <a:t>Introduction</a:t>
            </a:r>
            <a:endParaRPr lang="en-US" sz="1400" dirty="0">
              <a:solidFill>
                <a:schemeClr val="bg1"/>
              </a:solidFill>
              <a:cs typeface="Calibri"/>
            </a:endParaRPr>
          </a:p>
          <a:p>
            <a:pPr marL="918845" indent="-342900">
              <a:buClr>
                <a:schemeClr val="bg1"/>
              </a:buClr>
              <a:buSzPct val="110000"/>
              <a:buAutoNum type="arabicPeriod"/>
              <a:tabLst>
                <a:tab pos="1087438" algn="l"/>
              </a:tabLst>
            </a:pPr>
            <a:r>
              <a:rPr lang="en-US" sz="1400" dirty="0">
                <a:solidFill>
                  <a:schemeClr val="bg1"/>
                </a:solidFill>
                <a:cs typeface="Calibri"/>
              </a:rPr>
              <a:t>An Equilibrium Model</a:t>
            </a:r>
          </a:p>
          <a:p>
            <a:pPr marL="918845" indent="-342900">
              <a:buClr>
                <a:schemeClr val="bg1"/>
              </a:buClr>
              <a:buSzPct val="110000"/>
              <a:buAutoNum type="arabicPeriod"/>
              <a:tabLst>
                <a:tab pos="1087438" algn="l"/>
              </a:tabLst>
            </a:pPr>
            <a:r>
              <a:rPr lang="en-US" sz="1400" b="1" dirty="0">
                <a:solidFill>
                  <a:schemeClr val="bg1"/>
                </a:solidFill>
                <a:cs typeface="Calibri"/>
              </a:rPr>
              <a:t>An Outline of the Land Development Model</a:t>
            </a:r>
          </a:p>
        </p:txBody>
      </p:sp>
      <p:sp>
        <p:nvSpPr>
          <p:cNvPr id="12" name="TextBox 7">
            <a:extLst>
              <a:ext uri="{FF2B5EF4-FFF2-40B4-BE49-F238E27FC236}">
                <a16:creationId xmlns:a16="http://schemas.microsoft.com/office/drawing/2014/main" id="{B6B3EE99-D31C-4D4F-9CD0-345923C53830}"/>
              </a:ext>
            </a:extLst>
          </p:cNvPr>
          <p:cNvSpPr txBox="1"/>
          <p:nvPr/>
        </p:nvSpPr>
        <p:spPr>
          <a:xfrm>
            <a:off x="6227997" y="186198"/>
            <a:ext cx="5033561" cy="738664"/>
          </a:xfrm>
          <a:prstGeom prst="rect">
            <a:avLst/>
          </a:prstGeom>
          <a:noFill/>
        </p:spPr>
        <p:txBody>
          <a:bodyPr wrap="square" rtlCol="0" anchor="t">
            <a:spAutoFit/>
          </a:bodyPr>
          <a:lstStyle/>
          <a:p>
            <a:pPr marL="918210" indent="-342900">
              <a:buClr>
                <a:schemeClr val="bg1"/>
              </a:buClr>
              <a:buSzPct val="110000"/>
              <a:buFont typeface="+mj-lt"/>
              <a:buAutoNum type="arabicPeriod" startAt="4"/>
              <a:tabLst>
                <a:tab pos="1087438" algn="l"/>
              </a:tabLst>
            </a:pPr>
            <a:r>
              <a:rPr lang="en-US" sz="1400" dirty="0">
                <a:solidFill>
                  <a:schemeClr val="bg1"/>
                </a:solidFill>
                <a:cs typeface="Calibri"/>
              </a:rPr>
              <a:t>The Battle for </a:t>
            </a:r>
            <a:r>
              <a:rPr lang="en-US" sz="1400" dirty="0" err="1">
                <a:solidFill>
                  <a:schemeClr val="bg1"/>
                </a:solidFill>
                <a:cs typeface="Calibri"/>
              </a:rPr>
              <a:t>Tolmers</a:t>
            </a:r>
            <a:r>
              <a:rPr lang="en-US" sz="1400" dirty="0">
                <a:solidFill>
                  <a:schemeClr val="bg1"/>
                </a:solidFill>
                <a:cs typeface="Calibri"/>
              </a:rPr>
              <a:t> Square</a:t>
            </a:r>
            <a:endParaRPr lang="en-US" dirty="0">
              <a:cs typeface="Calibri"/>
            </a:endParaRPr>
          </a:p>
          <a:p>
            <a:pPr marL="918845" indent="-342900">
              <a:buClr>
                <a:schemeClr val="bg1"/>
              </a:buClr>
              <a:buSzPct val="110000"/>
              <a:buAutoNum type="arabicPeriod" startAt="4"/>
              <a:tabLst>
                <a:tab pos="1087438" algn="l"/>
              </a:tabLst>
            </a:pPr>
            <a:r>
              <a:rPr lang="en-US" sz="1400" dirty="0">
                <a:solidFill>
                  <a:schemeClr val="bg1"/>
                </a:solidFill>
                <a:cs typeface="Calibri"/>
              </a:rPr>
              <a:t>Structuring the Problem</a:t>
            </a:r>
          </a:p>
          <a:p>
            <a:pPr marL="918845" indent="-342900">
              <a:buClr>
                <a:schemeClr val="bg1"/>
              </a:buClr>
              <a:buSzPct val="110000"/>
              <a:buAutoNum type="arabicPeriod" startAt="4"/>
              <a:tabLst>
                <a:tab pos="1087438" algn="l"/>
              </a:tabLst>
            </a:pPr>
            <a:r>
              <a:rPr lang="en-US" sz="1400" dirty="0">
                <a:solidFill>
                  <a:schemeClr val="bg1"/>
                </a:solidFill>
                <a:cs typeface="Calibri"/>
              </a:rPr>
              <a:t>Applications and Predictions</a:t>
            </a:r>
          </a:p>
        </p:txBody>
      </p:sp>
    </p:spTree>
    <p:extLst>
      <p:ext uri="{BB962C8B-B14F-4D97-AF65-F5344CB8AC3E}">
        <p14:creationId xmlns:p14="http://schemas.microsoft.com/office/powerpoint/2010/main" val="2723933627"/>
      </p:ext>
    </p:extLst>
  </p:cSld>
  <p:clrMapOvr>
    <a:masterClrMapping/>
  </p:clrMapOvr>
</p:sld>
</file>

<file path=ppt/theme/theme1.xml><?xml version="1.0" encoding="utf-8"?>
<a:theme xmlns:a="http://schemas.openxmlformats.org/drawingml/2006/main" name="ITU_Theme">
  <a:themeElements>
    <a:clrScheme name="ITU Palette">
      <a:dk1>
        <a:sysClr val="windowText" lastClr="000000"/>
      </a:dk1>
      <a:lt1>
        <a:sysClr val="window" lastClr="FFFFFF"/>
      </a:lt1>
      <a:dk2>
        <a:srgbClr val="00386B"/>
      </a:dk2>
      <a:lt2>
        <a:srgbClr val="E7E6E6"/>
      </a:lt2>
      <a:accent1>
        <a:srgbClr val="6693BC"/>
      </a:accent1>
      <a:accent2>
        <a:srgbClr val="8E774D"/>
      </a:accent2>
      <a:accent3>
        <a:srgbClr val="AE966A"/>
      </a:accent3>
      <a:accent4>
        <a:srgbClr val="00407A"/>
      </a:accent4>
      <a:accent5>
        <a:srgbClr val="007A5E"/>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U_Theme" id="{AA8475B4-5F9F-41A8-8B22-B0014C180465}" vid="{B114B29C-81C1-47A7-9C8D-D117DFFFBC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1587</TotalTime>
  <Words>1888</Words>
  <Application>Microsoft Office PowerPoint</Application>
  <PresentationFormat>Geniş ekran</PresentationFormat>
  <Paragraphs>291</Paragraphs>
  <Slides>18</Slides>
  <Notes>5</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Bookman Old Style</vt:lpstr>
      <vt:lpstr>Calibri</vt:lpstr>
      <vt:lpstr>Calibri Light</vt:lpstr>
      <vt:lpstr>Cambria Math</vt:lpstr>
      <vt:lpstr>ITU_Theme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Tugrul Yatagan</cp:lastModifiedBy>
  <cp:revision>491</cp:revision>
  <dcterms:modified xsi:type="dcterms:W3CDTF">2018-05-17T11:04:49Z</dcterms:modified>
</cp:coreProperties>
</file>