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72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7" r:id="rId12"/>
    <p:sldId id="306" r:id="rId13"/>
    <p:sldId id="30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FAC7D-1743-4BA3-9927-9F88F0FCBA67}">
          <p14:sldIdLst>
            <p14:sldId id="256"/>
            <p14:sldId id="257"/>
            <p14:sldId id="272"/>
            <p14:sldId id="296"/>
            <p14:sldId id="297"/>
            <p14:sldId id="298"/>
            <p14:sldId id="299"/>
            <p14:sldId id="300"/>
            <p14:sldId id="301"/>
            <p14:sldId id="302"/>
            <p14:sldId id="307"/>
            <p14:sldId id="306"/>
            <p14:sldId id="30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2F"/>
    <a:srgbClr val="7E0000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F04F3-0D40-4699-B40E-F0288F3FD30A}" v="413" dt="2018-04-11T20:57:31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grul Yatagan" userId="10033FFF9CA8ABCB@LIVE.COM" providerId="AD" clId="Web-{D8AD53E0-3C65-4247-BF81-92EC27A3D668}"/>
    <pc:docChg chg="delSld modSection">
      <pc:chgData name="Tugrul Yatagan" userId="10033FFF9CA8ABCB@LIVE.COM" providerId="AD" clId="Web-{D8AD53E0-3C65-4247-BF81-92EC27A3D668}" dt="2018-04-11T20:59:18.331" v="0"/>
      <pc:docMkLst>
        <pc:docMk/>
      </pc:docMkLst>
      <pc:sldChg chg="del">
        <pc:chgData name="Tugrul Yatagan" userId="10033FFF9CA8ABCB@LIVE.COM" providerId="AD" clId="Web-{D8AD53E0-3C65-4247-BF81-92EC27A3D668}" dt="2018-04-11T20:59:18.331" v="0"/>
        <pc:sldMkLst>
          <pc:docMk/>
          <pc:sldMk cId="2180937848" sldId="305"/>
        </pc:sldMkLst>
      </pc:sldChg>
    </pc:docChg>
  </pc:docChgLst>
  <pc:docChgLst>
    <pc:chgData name="Tugrul Yatagan" userId="10033FFF9CA8ABCB@LIVE.COM" providerId="AD" clId="Web-{9B1F04F3-0D40-4699-B40E-F0288F3FD30A}"/>
    <pc:docChg chg="addSld delSld modSld modSection">
      <pc:chgData name="Tugrul Yatagan" userId="10033FFF9CA8ABCB@LIVE.COM" providerId="AD" clId="Web-{9B1F04F3-0D40-4699-B40E-F0288F3FD30A}" dt="2018-04-11T20:57:31.260" v="1029"/>
      <pc:docMkLst>
        <pc:docMk/>
      </pc:docMkLst>
      <pc:sldChg chg="modSp">
        <pc:chgData name="Tugrul Yatagan" userId="10033FFF9CA8ABCB@LIVE.COM" providerId="AD" clId="Web-{9B1F04F3-0D40-4699-B40E-F0288F3FD30A}" dt="2018-04-11T19:24:49.554" v="461"/>
        <pc:sldMkLst>
          <pc:docMk/>
          <pc:sldMk cId="3129879873" sldId="257"/>
        </pc:sldMkLst>
        <pc:spChg chg="mod">
          <ac:chgData name="Tugrul Yatagan" userId="10033FFF9CA8ABCB@LIVE.COM" providerId="AD" clId="Web-{9B1F04F3-0D40-4699-B40E-F0288F3FD30A}" dt="2018-04-11T19:24:49.554" v="461"/>
          <ac:spMkLst>
            <pc:docMk/>
            <pc:sldMk cId="3129879873" sldId="257"/>
            <ac:spMk id="9" creationId="{00000000-0000-0000-0000-000000000000}"/>
          </ac:spMkLst>
        </pc:spChg>
      </pc:sldChg>
      <pc:sldChg chg="modSp">
        <pc:chgData name="Tugrul Yatagan" userId="10033FFF9CA8ABCB@LIVE.COM" providerId="AD" clId="Web-{9B1F04F3-0D40-4699-B40E-F0288F3FD30A}" dt="2018-04-11T19:21:51.047" v="456"/>
        <pc:sldMkLst>
          <pc:docMk/>
          <pc:sldMk cId="3337920556" sldId="272"/>
        </pc:sldMkLst>
        <pc:spChg chg="mod">
          <ac:chgData name="Tugrul Yatagan" userId="10033FFF9CA8ABCB@LIVE.COM" providerId="AD" clId="Web-{9B1F04F3-0D40-4699-B40E-F0288F3FD30A}" dt="2018-04-11T19:21:51.047" v="456"/>
          <ac:spMkLst>
            <pc:docMk/>
            <pc:sldMk cId="3337920556" sldId="272"/>
            <ac:spMk id="19" creationId="{00000000-0000-0000-0000-000000000000}"/>
          </ac:spMkLst>
        </pc:spChg>
      </pc:sldChg>
      <pc:sldChg chg="modSp">
        <pc:chgData name="Tugrul Yatagan" userId="10033FFF9CA8ABCB@LIVE.COM" providerId="AD" clId="Web-{9B1F04F3-0D40-4699-B40E-F0288F3FD30A}" dt="2018-04-11T19:21:45.907" v="455"/>
        <pc:sldMkLst>
          <pc:docMk/>
          <pc:sldMk cId="1154584341" sldId="297"/>
        </pc:sldMkLst>
        <pc:spChg chg="mod">
          <ac:chgData name="Tugrul Yatagan" userId="10033FFF9CA8ABCB@LIVE.COM" providerId="AD" clId="Web-{9B1F04F3-0D40-4699-B40E-F0288F3FD30A}" dt="2018-04-11T19:21:45.907" v="455"/>
          <ac:spMkLst>
            <pc:docMk/>
            <pc:sldMk cId="1154584341" sldId="297"/>
            <ac:spMk id="19" creationId="{00000000-0000-0000-0000-000000000000}"/>
          </ac:spMkLst>
        </pc:spChg>
      </pc:sldChg>
      <pc:sldChg chg="modSp">
        <pc:chgData name="Tugrul Yatagan" userId="10033FFF9CA8ABCB@LIVE.COM" providerId="AD" clId="Web-{9B1F04F3-0D40-4699-B40E-F0288F3FD30A}" dt="2018-04-11T19:21:40.829" v="454"/>
        <pc:sldMkLst>
          <pc:docMk/>
          <pc:sldMk cId="105254330" sldId="298"/>
        </pc:sldMkLst>
        <pc:spChg chg="mod">
          <ac:chgData name="Tugrul Yatagan" userId="10033FFF9CA8ABCB@LIVE.COM" providerId="AD" clId="Web-{9B1F04F3-0D40-4699-B40E-F0288F3FD30A}" dt="2018-04-11T19:21:40.829" v="454"/>
          <ac:spMkLst>
            <pc:docMk/>
            <pc:sldMk cId="105254330" sldId="298"/>
            <ac:spMk id="19" creationId="{00000000-0000-0000-0000-000000000000}"/>
          </ac:spMkLst>
        </pc:spChg>
      </pc:sldChg>
      <pc:sldChg chg="modSp">
        <pc:chgData name="Tugrul Yatagan" userId="10033FFF9CA8ABCB@LIVE.COM" providerId="AD" clId="Web-{9B1F04F3-0D40-4699-B40E-F0288F3FD30A}" dt="2018-04-11T19:21:34.985" v="453"/>
        <pc:sldMkLst>
          <pc:docMk/>
          <pc:sldMk cId="1447626740" sldId="299"/>
        </pc:sldMkLst>
        <pc:spChg chg="mod">
          <ac:chgData name="Tugrul Yatagan" userId="10033FFF9CA8ABCB@LIVE.COM" providerId="AD" clId="Web-{9B1F04F3-0D40-4699-B40E-F0288F3FD30A}" dt="2018-04-11T19:21:34.985" v="453"/>
          <ac:spMkLst>
            <pc:docMk/>
            <pc:sldMk cId="1447626740" sldId="299"/>
            <ac:spMk id="19" creationId="{00000000-0000-0000-0000-000000000000}"/>
          </ac:spMkLst>
        </pc:spChg>
      </pc:sldChg>
      <pc:sldChg chg="addSp modSp">
        <pc:chgData name="Tugrul Yatagan" userId="10033FFF9CA8ABCB@LIVE.COM" providerId="AD" clId="Web-{9B1F04F3-0D40-4699-B40E-F0288F3FD30A}" dt="2018-04-11T19:22:15.797" v="458"/>
        <pc:sldMkLst>
          <pc:docMk/>
          <pc:sldMk cId="3593168473" sldId="300"/>
        </pc:sldMkLst>
        <pc:spChg chg="mod">
          <ac:chgData name="Tugrul Yatagan" userId="10033FFF9CA8ABCB@LIVE.COM" providerId="AD" clId="Web-{9B1F04F3-0D40-4699-B40E-F0288F3FD30A}" dt="2018-04-11T19:16:28.217" v="314"/>
          <ac:spMkLst>
            <pc:docMk/>
            <pc:sldMk cId="3593168473" sldId="300"/>
            <ac:spMk id="19" creationId="{00000000-0000-0000-0000-000000000000}"/>
          </ac:spMkLst>
        </pc:spChg>
        <pc:picChg chg="add mod">
          <ac:chgData name="Tugrul Yatagan" userId="10033FFF9CA8ABCB@LIVE.COM" providerId="AD" clId="Web-{9B1F04F3-0D40-4699-B40E-F0288F3FD30A}" dt="2018-04-11T19:22:15.797" v="458"/>
          <ac:picMkLst>
            <pc:docMk/>
            <pc:sldMk cId="3593168473" sldId="300"/>
            <ac:picMk id="4" creationId="{583B39F3-C87E-4BF5-95A4-F710AA827465}"/>
          </ac:picMkLst>
        </pc:picChg>
      </pc:sldChg>
      <pc:sldChg chg="modSp">
        <pc:chgData name="Tugrul Yatagan" userId="10033FFF9CA8ABCB@LIVE.COM" providerId="AD" clId="Web-{9B1F04F3-0D40-4699-B40E-F0288F3FD30A}" dt="2018-04-11T19:57:16.884" v="707"/>
        <pc:sldMkLst>
          <pc:docMk/>
          <pc:sldMk cId="1720756034" sldId="301"/>
        </pc:sldMkLst>
        <pc:spChg chg="mod">
          <ac:chgData name="Tugrul Yatagan" userId="10033FFF9CA8ABCB@LIVE.COM" providerId="AD" clId="Web-{9B1F04F3-0D40-4699-B40E-F0288F3FD30A}" dt="2018-04-11T19:57:16.884" v="707"/>
          <ac:spMkLst>
            <pc:docMk/>
            <pc:sldMk cId="1720756034" sldId="301"/>
            <ac:spMk id="19" creationId="{00000000-0000-0000-0000-000000000000}"/>
          </ac:spMkLst>
        </pc:spChg>
      </pc:sldChg>
      <pc:sldChg chg="modSp">
        <pc:chgData name="Tugrul Yatagan" userId="10033FFF9CA8ABCB@LIVE.COM" providerId="AD" clId="Web-{9B1F04F3-0D40-4699-B40E-F0288F3FD30A}" dt="2018-04-11T20:00:47.989" v="806"/>
        <pc:sldMkLst>
          <pc:docMk/>
          <pc:sldMk cId="87899622" sldId="302"/>
        </pc:sldMkLst>
        <pc:spChg chg="mod">
          <ac:chgData name="Tugrul Yatagan" userId="10033FFF9CA8ABCB@LIVE.COM" providerId="AD" clId="Web-{9B1F04F3-0D40-4699-B40E-F0288F3FD30A}" dt="2018-04-11T20:00:47.989" v="806"/>
          <ac:spMkLst>
            <pc:docMk/>
            <pc:sldMk cId="87899622" sldId="302"/>
            <ac:spMk id="19" creationId="{00000000-0000-0000-0000-000000000000}"/>
          </ac:spMkLst>
        </pc:spChg>
      </pc:sldChg>
      <pc:sldChg chg="addSp modSp del">
        <pc:chgData name="Tugrul Yatagan" userId="10033FFF9CA8ABCB@LIVE.COM" providerId="AD" clId="Web-{9B1F04F3-0D40-4699-B40E-F0288F3FD30A}" dt="2018-04-11T20:32:54.761" v="918"/>
        <pc:sldMkLst>
          <pc:docMk/>
          <pc:sldMk cId="1953334837" sldId="303"/>
        </pc:sldMkLst>
        <pc:spChg chg="mod">
          <ac:chgData name="Tugrul Yatagan" userId="10033FFF9CA8ABCB@LIVE.COM" providerId="AD" clId="Web-{9B1F04F3-0D40-4699-B40E-F0288F3FD30A}" dt="2018-04-11T20:27:39.870" v="844"/>
          <ac:spMkLst>
            <pc:docMk/>
            <pc:sldMk cId="1953334837" sldId="303"/>
            <ac:spMk id="19" creationId="{00000000-0000-0000-0000-000000000000}"/>
          </ac:spMkLst>
        </pc:spChg>
        <pc:picChg chg="add mod">
          <ac:chgData name="Tugrul Yatagan" userId="10033FFF9CA8ABCB@LIVE.COM" providerId="AD" clId="Web-{9B1F04F3-0D40-4699-B40E-F0288F3FD30A}" dt="2018-04-11T20:27:37.480" v="842"/>
          <ac:picMkLst>
            <pc:docMk/>
            <pc:sldMk cId="1953334837" sldId="303"/>
            <ac:picMk id="4" creationId="{386AF605-83AA-4B5F-910C-F074C85F51FE}"/>
          </ac:picMkLst>
        </pc:picChg>
      </pc:sldChg>
      <pc:sldChg chg="addSp modSp add replId">
        <pc:chgData name="Tugrul Yatagan" userId="10033FFF9CA8ABCB@LIVE.COM" providerId="AD" clId="Web-{9B1F04F3-0D40-4699-B40E-F0288F3FD30A}" dt="2018-04-11T20:57:31.260" v="1028"/>
        <pc:sldMkLst>
          <pc:docMk/>
          <pc:sldMk cId="3354897320" sldId="304"/>
        </pc:sldMkLst>
        <pc:spChg chg="mod">
          <ac:chgData name="Tugrul Yatagan" userId="10033FFF9CA8ABCB@LIVE.COM" providerId="AD" clId="Web-{9B1F04F3-0D40-4699-B40E-F0288F3FD30A}" dt="2018-04-11T20:57:31.260" v="1028"/>
          <ac:spMkLst>
            <pc:docMk/>
            <pc:sldMk cId="3354897320" sldId="304"/>
            <ac:spMk id="19" creationId="{00000000-0000-0000-0000-000000000000}"/>
          </ac:spMkLst>
        </pc:spChg>
        <pc:picChg chg="add mod">
          <ac:chgData name="Tugrul Yatagan" userId="10033FFF9CA8ABCB@LIVE.COM" providerId="AD" clId="Web-{9B1F04F3-0D40-4699-B40E-F0288F3FD30A}" dt="2018-04-11T20:36:53.536" v="924"/>
          <ac:picMkLst>
            <pc:docMk/>
            <pc:sldMk cId="3354897320" sldId="304"/>
            <ac:picMk id="4" creationId="{73EF8B5A-42D5-4911-8D7D-901E4EA5A5FB}"/>
          </ac:picMkLst>
        </pc:picChg>
      </pc:sldChg>
      <pc:sldChg chg="add replId">
        <pc:chgData name="Tugrul Yatagan" userId="10033FFF9CA8ABCB@LIVE.COM" providerId="AD" clId="Web-{9B1F04F3-0D40-4699-B40E-F0288F3FD30A}" dt="2018-04-11T18:44:25.748" v="1"/>
        <pc:sldMkLst>
          <pc:docMk/>
          <pc:sldMk cId="2180937848" sldId="305"/>
        </pc:sldMkLst>
      </pc:sldChg>
      <pc:sldChg chg="modSp add replId">
        <pc:chgData name="Tugrul Yatagan" userId="10033FFF9CA8ABCB@LIVE.COM" providerId="AD" clId="Web-{9B1F04F3-0D40-4699-B40E-F0288F3FD30A}" dt="2018-04-11T20:32:42.964" v="914"/>
        <pc:sldMkLst>
          <pc:docMk/>
          <pc:sldMk cId="1116821377" sldId="306"/>
        </pc:sldMkLst>
        <pc:spChg chg="mod">
          <ac:chgData name="Tugrul Yatagan" userId="10033FFF9CA8ABCB@LIVE.COM" providerId="AD" clId="Web-{9B1F04F3-0D40-4699-B40E-F0288F3FD30A}" dt="2018-04-11T20:32:42.964" v="914"/>
          <ac:spMkLst>
            <pc:docMk/>
            <pc:sldMk cId="1116821377" sldId="306"/>
            <ac:spMk id="19" creationId="{00000000-0000-0000-0000-000000000000}"/>
          </ac:spMkLst>
        </pc:spChg>
        <pc:picChg chg="mod">
          <ac:chgData name="Tugrul Yatagan" userId="10033FFF9CA8ABCB@LIVE.COM" providerId="AD" clId="Web-{9B1F04F3-0D40-4699-B40E-F0288F3FD30A}" dt="2018-04-11T20:29:00.671" v="876"/>
          <ac:picMkLst>
            <pc:docMk/>
            <pc:sldMk cId="1116821377" sldId="306"/>
            <ac:picMk id="4" creationId="{386AF605-83AA-4B5F-910C-F074C85F51FE}"/>
          </ac:picMkLst>
        </pc:picChg>
      </pc:sldChg>
      <pc:sldChg chg="add del replId">
        <pc:chgData name="Tugrul Yatagan" userId="10033FFF9CA8ABCB@LIVE.COM" providerId="AD" clId="Web-{9B1F04F3-0D40-4699-B40E-F0288F3FD30A}" dt="2018-04-11T20:00:50.786" v="808"/>
        <pc:sldMkLst>
          <pc:docMk/>
          <pc:sldMk cId="1852855447" sldId="306"/>
        </pc:sldMkLst>
      </pc:sldChg>
      <pc:sldChg chg="add del replId">
        <pc:chgData name="Tugrul Yatagan" userId="10033FFF9CA8ABCB@LIVE.COM" providerId="AD" clId="Web-{9B1F04F3-0D40-4699-B40E-F0288F3FD30A}" dt="2018-04-11T19:32:43.813" v="501"/>
        <pc:sldMkLst>
          <pc:docMk/>
          <pc:sldMk cId="3441274835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2BECA-83B9-4EC9-A65D-45E0FFB4016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DCBC-5DEB-4D14-A737-97487FC7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21" name="Rounded Rectangle 20"/>
          <p:cNvSpPr/>
          <p:nvPr/>
        </p:nvSpPr>
        <p:spPr>
          <a:xfrm>
            <a:off x="2584510" y="2151872"/>
            <a:ext cx="7030895" cy="1802581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Bookman Old Style" panose="02050604050505020204" pitchFamily="18" charset="0"/>
            </a:endParaRP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4720440" y="5541363"/>
            <a:ext cx="2743200" cy="365125"/>
          </a:xfrm>
        </p:spPr>
        <p:txBody>
          <a:bodyPr/>
          <a:lstStyle>
            <a:lvl1pPr algn="ctr">
              <a:defRPr sz="1600">
                <a:solidFill>
                  <a:srgbClr val="00386B"/>
                </a:solidFill>
                <a:latin typeface="Bookman Old Style" panose="02050604050505020204" pitchFamily="18" charset="0"/>
              </a:defRPr>
            </a:lvl1pPr>
          </a:lstStyle>
          <a:p>
            <a:fld id="{4B195AAE-B84A-4D05-8D6B-13807B8A3C83}" type="datetime1">
              <a:rPr lang="en-US" smtClean="0"/>
              <a:t>4/12/2018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280" y="1089908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2222614" cy="2363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5750" y="2212129"/>
            <a:ext cx="6503349" cy="174232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Presentation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9696" y="4523261"/>
            <a:ext cx="9118363" cy="53671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Author Name </a:t>
            </a:r>
            <a:r>
              <a:rPr lang="en-US" err="1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ularWO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SLIDE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6656336"/>
            <a:ext cx="6709906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8959" y="6587478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G. Selda Uyanık</a:t>
            </a:r>
            <a:r>
              <a:rPr lang="en-US" i="1">
                <a:solidFill>
                  <a:schemeClr val="bg1"/>
                </a:solidFill>
              </a:rPr>
              <a:t>, Enter Footer Message Here</a:t>
            </a:r>
          </a:p>
        </p:txBody>
      </p:sp>
    </p:spTree>
    <p:extLst>
      <p:ext uri="{BB962C8B-B14F-4D97-AF65-F5344CB8AC3E}">
        <p14:creationId xmlns:p14="http://schemas.microsoft.com/office/powerpoint/2010/main" val="184219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W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SLIDE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63686" y="6656336"/>
            <a:ext cx="6699020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0895" y="60283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Insert Section Number if exists or leave here as it is</a:t>
            </a:r>
          </a:p>
          <a:p>
            <a:pPr lvl="0"/>
            <a:r>
              <a:rPr lang="en-US"/>
              <a:t>Insert others …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133" y="57812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Insert Section Number if exists if exists or leave here as it is</a:t>
            </a:r>
          </a:p>
          <a:p>
            <a:pPr lvl="0"/>
            <a:r>
              <a:rPr lang="en-US"/>
              <a:t>Insert others …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959" y="6568310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G. Selda Uyanık</a:t>
            </a:r>
            <a:r>
              <a:rPr lang="en-US" i="1">
                <a:solidFill>
                  <a:schemeClr val="bg1"/>
                </a:solidFill>
              </a:rPr>
              <a:t>, Enter Footer Message Here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5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9" name="Rectangle 8"/>
          <p:cNvSpPr/>
          <p:nvPr/>
        </p:nvSpPr>
        <p:spPr>
          <a:xfrm>
            <a:off x="3956" y="1110207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1894562" cy="201439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346369" y="4301940"/>
            <a:ext cx="7290460" cy="1288871"/>
          </a:xfrm>
          <a:prstGeom prst="roundRect">
            <a:avLst/>
          </a:prstGeom>
          <a:solidFill>
            <a:schemeClr val="accent2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Bookman Old Style" panose="02050604050505020204" pitchFamily="18" charset="0"/>
              </a:rPr>
              <a:t>Questions, Comments </a:t>
            </a:r>
            <a:r>
              <a:rPr lang="en-US" sz="2800">
                <a:latin typeface="Bookman Old Style" panose="02050604050505020204" pitchFamily="18" charset="0"/>
              </a:rPr>
              <a:t>?</a:t>
            </a:r>
            <a:r>
              <a:rPr lang="en-US" sz="2400" baseline="0">
                <a:latin typeface="Bookman Old Style" panose="02050604050505020204" pitchFamily="18" charset="0"/>
              </a:rPr>
              <a:t>?</a:t>
            </a:r>
            <a:r>
              <a:rPr lang="en-US" sz="2000" baseline="0">
                <a:latin typeface="Bookman Old Style" panose="02050604050505020204" pitchFamily="18" charset="0"/>
              </a:rPr>
              <a:t>?</a:t>
            </a:r>
            <a:endParaRPr lang="en-US" sz="4800">
              <a:latin typeface="Bookman Old Style" panose="0205060405050502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13122" y="2002512"/>
            <a:ext cx="6537591" cy="1448259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Bookman Old Style" panose="02050604050505020204" pitchFamily="18" charset="0"/>
              </a:rPr>
              <a:t>Thanks for your attention…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69" y="6613066"/>
            <a:ext cx="12199917" cy="192024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31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2CAC-6B0E-4DC4-BCC1-679E9A742449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717273" y="6018546"/>
            <a:ext cx="2743200" cy="365125"/>
          </a:xfrm>
        </p:spPr>
        <p:txBody>
          <a:bodyPr/>
          <a:lstStyle/>
          <a:p>
            <a:r>
              <a:rPr lang="en-US" dirty="0"/>
              <a:t>April</a:t>
            </a:r>
            <a:r>
              <a:rPr lang="tr-TR" dirty="0"/>
              <a:t> </a:t>
            </a:r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  <p:extLst/>
          </p:nvPr>
        </p:nvSpPr>
        <p:spPr>
          <a:xfrm>
            <a:off x="2719777" y="2160371"/>
            <a:ext cx="6738197" cy="1742324"/>
          </a:xfrm>
        </p:spPr>
        <p:txBody>
          <a:bodyPr>
            <a:normAutofit/>
          </a:bodyPr>
          <a:lstStyle/>
          <a:p>
            <a:pPr defTabSz="457200">
              <a:buClr>
                <a:srgbClr val="90C226"/>
              </a:buClr>
              <a:buSzPct val="80000"/>
            </a:pPr>
            <a:r>
              <a:rPr lang="en-US" sz="2300" dirty="0"/>
              <a:t>Software-Defined Networks with Mobile Edge Computing and Caching for</a:t>
            </a:r>
            <a:r>
              <a:rPr lang="en-US" sz="2300" dirty="0">
                <a:solidFill>
                  <a:srgbClr val="FFFFFF"/>
                </a:solidFill>
              </a:rPr>
              <a:t> </a:t>
            </a:r>
            <a:r>
              <a:rPr lang="en-US" sz="2300" dirty="0"/>
              <a:t>Smart Cities: A Big Data</a:t>
            </a:r>
            <a:r>
              <a:rPr lang="en-US" sz="2300" dirty="0">
                <a:solidFill>
                  <a:srgbClr val="FFFFFF"/>
                </a:solidFill>
              </a:rPr>
              <a:t> </a:t>
            </a:r>
            <a:r>
              <a:rPr lang="en-US" sz="2300" dirty="0"/>
              <a:t>Deep Reinforcement Learning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  <p:extLst/>
          </p:nvPr>
        </p:nvSpPr>
        <p:spPr>
          <a:xfrm>
            <a:off x="1529691" y="5015451"/>
            <a:ext cx="9118363" cy="857292"/>
          </a:xfrm>
        </p:spPr>
        <p:txBody>
          <a:bodyPr>
            <a:noAutofit/>
          </a:bodyPr>
          <a:lstStyle/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tr-TR" sz="1400" dirty="0">
                <a:solidFill>
                  <a:srgbClr val="2C3C43"/>
                </a:solidFill>
              </a:rPr>
              <a:t>Review by Tugrul Yatagan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100" dirty="0">
                <a:solidFill>
                  <a:srgbClr val="2C3C43"/>
                </a:solidFill>
              </a:rPr>
              <a:t>yatagan@itu.edu.tr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6807245-1093-40E6-B320-48311FDEB2BF}"/>
              </a:ext>
            </a:extLst>
          </p:cNvPr>
          <p:cNvSpPr txBox="1">
            <a:spLocks/>
          </p:cNvSpPr>
          <p:nvPr/>
        </p:nvSpPr>
        <p:spPr>
          <a:xfrm>
            <a:off x="1434958" y="4158159"/>
            <a:ext cx="9118363" cy="8572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buClr>
                <a:srgbClr val="90C226"/>
              </a:buClr>
              <a:buSzPct val="80000"/>
            </a:pPr>
            <a:r>
              <a:rPr lang="en-US" sz="1400" dirty="0">
                <a:solidFill>
                  <a:srgbClr val="002A50"/>
                </a:solidFill>
                <a:latin typeface="Bookman Old Style"/>
                <a:cs typeface="Calibri"/>
              </a:rPr>
              <a:t>He, Ying, F. Richard Yu, Nan Zhao, Victor C. M. Leung and </a:t>
            </a:r>
            <a:r>
              <a:rPr lang="en-US" sz="1400" dirty="0" err="1">
                <a:solidFill>
                  <a:srgbClr val="002A50"/>
                </a:solidFill>
                <a:latin typeface="Bookman Old Style"/>
                <a:cs typeface="Calibri"/>
              </a:rPr>
              <a:t>Hongxi</a:t>
            </a:r>
            <a:r>
              <a:rPr lang="en-US" sz="1400" dirty="0">
                <a:solidFill>
                  <a:srgbClr val="002A50"/>
                </a:solidFill>
                <a:latin typeface="Bookman Old Style"/>
                <a:cs typeface="Calibri"/>
              </a:rPr>
              <a:t> Yin. “Software-Defined Networks with Mobile Edge Computing and Caching for Smart Cities: A Big Data Deep Reinforcement Learning Approach.” </a:t>
            </a:r>
            <a:r>
              <a:rPr lang="en-US" sz="1400" i="1" dirty="0">
                <a:solidFill>
                  <a:srgbClr val="002A50"/>
                </a:solidFill>
                <a:latin typeface="Bookman Old Style"/>
                <a:cs typeface="Calibri"/>
              </a:rPr>
              <a:t>IEEE Communications Magazine</a:t>
            </a:r>
            <a:r>
              <a:rPr lang="en-US" sz="1400" dirty="0">
                <a:solidFill>
                  <a:srgbClr val="002A50"/>
                </a:solidFill>
                <a:latin typeface="Bookman Old Style"/>
                <a:cs typeface="Calibri"/>
              </a:rPr>
              <a:t> 55 (2017): 31-37.</a:t>
            </a:r>
            <a:endParaRPr lang="en-US" dirty="0">
              <a:cs typeface="Calibri"/>
            </a:endParaRPr>
          </a:p>
          <a:p>
            <a:pPr algn="ctr" defTabSz="457200">
              <a:buClr>
                <a:srgbClr val="90C226"/>
              </a:buClr>
              <a:buSzPct val="80000"/>
            </a:pPr>
            <a:r>
              <a:rPr lang="en-US" sz="1400" dirty="0" err="1">
                <a:solidFill>
                  <a:srgbClr val="002A50"/>
                </a:solidFill>
                <a:latin typeface="Bookman Old Style"/>
              </a:rPr>
              <a:t>doi</a:t>
            </a:r>
            <a:r>
              <a:rPr lang="en-US" sz="1400" dirty="0">
                <a:solidFill>
                  <a:srgbClr val="002A50"/>
                </a:solidFill>
                <a:latin typeface="Bookman Old Style"/>
              </a:rPr>
              <a:t>: 10.1109/MCOM.2017.1700246</a:t>
            </a:r>
          </a:p>
        </p:txBody>
      </p:sp>
    </p:spTree>
    <p:extLst>
      <p:ext uri="{BB962C8B-B14F-4D97-AF65-F5344CB8AC3E}">
        <p14:creationId xmlns:p14="http://schemas.microsoft.com/office/powerpoint/2010/main" val="8035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Problem Formulation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534988" y="1751013"/>
            <a:ext cx="1096573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There are K BSs, m MEC servers, and C content caches that are virtualized and managed to provide services for smart cities.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BSs’ downlink channel conditions, the MEC servers’ computation abilities, and the caches’ states are all dynamically changing.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Since we consider realistic scenarios;</a:t>
            </a:r>
            <a:endParaRPr lang="en-US" dirty="0">
              <a:cs typeface="Calibri"/>
            </a:endParaRP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Controller faces a large amount of system states.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It has to make a decision on which virtualized resources will be assigned to a specific user according to the system’s current state.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It is difficult to solve this complicated task using a traditional methods.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3A1D7-E331-43F0-8B4E-F63EB2D5D96D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System Description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6FED0-6367-4AF0-AAF9-F49219AA1CEC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9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Problem Formulation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534988" y="1751013"/>
            <a:ext cx="10965734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Deep Q-learning is capable of receiving complex high-dimensional data as input, and yielding an optimal action for each input data.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Controller sends the constructed system state (status from each BS, MEC server, and content cache) to the agent.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deep Q agent;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Tries to take a random action to explore the unknown environment with a probability E.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Maximizes the reward based on the knowledge already obtained with a probability 1 – E.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agent has to decide;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Which BS is assigned to the user.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Whether or not the requested content should be cached in the BS.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Whether or not the computation task should be offloaded to the MEC server.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</a:t>
            </a:r>
            <a:r>
              <a:rPr lang="en-US" dirty="0"/>
              <a:t>system reward is the MVNO’s revenue;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MVNO rents the wireless spectrum and the backhaul bandwidth.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MVNO needs to pay for the usage of spectrum, computation fee.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3A1D7-E331-43F0-8B4E-F63EB2D5D96D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System Description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6FED0-6367-4AF0-AAF9-F49219AA1CEC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758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534988" y="1751013"/>
            <a:ext cx="6506573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 err="1">
                <a:cs typeface="Calibri"/>
              </a:rPr>
              <a:t>TensorFlow</a:t>
            </a:r>
            <a:r>
              <a:rPr lang="en-US" dirty="0">
                <a:cs typeface="Calibri"/>
              </a:rPr>
              <a:t> is used for simulations to implement deep reinforcement learning.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With the increase of the number of episodes, the total utility increases until it reaches a relatively stable value.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total utility of different scenarios in the proposed scheme is very low at the beginning of the learning process.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total utility is lowest when virtualization is not considered compared to other scenarios.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3A1D7-E331-43F0-8B4E-F63EB2D5D96D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System Description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6FED0-6367-4AF0-AAF9-F49219AA1CEC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A picture containing screenshot, text&#10;&#10;Description generated with high confidence">
            <a:extLst>
              <a:ext uri="{FF2B5EF4-FFF2-40B4-BE49-F238E27FC236}">
                <a16:creationId xmlns:a16="http://schemas.microsoft.com/office/drawing/2014/main" id="{386AF605-83AA-4B5F-910C-F074C85F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561" y="1616734"/>
            <a:ext cx="5053843" cy="40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534988" y="1751013"/>
            <a:ext cx="8147904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accent2"/>
              </a:buClr>
            </a:pPr>
            <a:r>
              <a:rPr lang="en-US" b="1" dirty="0">
                <a:cs typeface="Calibri"/>
              </a:rPr>
              <a:t>Learning Rate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Determines to what extent newly acquired information overrides old information.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0 makes the agent learn nothing.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1 makes the agent consider only the most recent information (ignoring prior knowledge to explore possibilities).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Convergence is faster when the learning rate is 0.001 compared to the case when the learning rate is 0.0001 and 0.00001.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Larger learning rate will result in local optimum instead of global optimum.</a:t>
            </a:r>
          </a:p>
          <a:p>
            <a:pPr>
              <a:buClr>
                <a:schemeClr val="accent2"/>
              </a:buClr>
            </a:pPr>
            <a:endParaRPr lang="en-US" dirty="0">
              <a:cs typeface="Calibri"/>
            </a:endParaRPr>
          </a:p>
          <a:p>
            <a:pPr>
              <a:buClr>
                <a:schemeClr val="accent2"/>
              </a:buClr>
            </a:pPr>
            <a:r>
              <a:rPr lang="en-US" b="1" dirty="0">
                <a:cs typeface="Calibri"/>
              </a:rPr>
              <a:t>CPU Cycle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required number of CPU cycles has no effect on the total utility of the proposed scheme without MEC offloading.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total utility decreases exponentially with the increase of the required number of CPU cycles for each task.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Larger number of required CPU cycles will consume high computation energy and lower gain of computation utility.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3A1D7-E331-43F0-8B4E-F63EB2D5D96D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System Description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6FED0-6367-4AF0-AAF9-F49219AA1CEC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3EF8B5A-42D5-4911-8D7D-901E4EA5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92" y="3865377"/>
            <a:ext cx="3070958" cy="2496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30890-44D5-4BC9-9E0A-5CEB6012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92" y="1355750"/>
            <a:ext cx="3070958" cy="24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9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2374" y="3164416"/>
            <a:ext cx="510764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000" dirty="0"/>
              <a:t>Thank you for your time. </a:t>
            </a:r>
            <a:endParaRPr lang="en-US" sz="2000" dirty="0"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4079" y="3695155"/>
            <a:ext cx="510764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2013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800" dirty="0"/>
              <a:t>Introduction</a:t>
            </a:r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800" dirty="0"/>
              <a:t>System Description</a:t>
            </a:r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800" dirty="0"/>
              <a:t>Proposed Framework</a:t>
            </a:r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800" dirty="0"/>
              <a:t>Deep Reinforcement Learning</a:t>
            </a:r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800" dirty="0"/>
              <a:t>Problem Formulation</a:t>
            </a:r>
            <a:endParaRPr lang="en-US" dirty="0"/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800" dirty="0"/>
              <a:t>Conclusion</a:t>
            </a:r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298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Introduction</a:t>
            </a:r>
            <a:endParaRPr lang="en-US" sz="1800" dirty="0"/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534988" y="1751013"/>
            <a:ext cx="10835392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Innovations in networking, caching and computing for smart cities.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The basic principle of SDN is to separate the control plane from the data plane, enabling the ability to program the network via a centralized software defined controller with a global view of the network.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Network functions virtualization (NFV) enables abstraction of physical networking resources and flexible sharing of resources by multiple users through isolating each other.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In-network caching;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Efficiently reduce duplicate content transmission in networks.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Cloud computing;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Enable access to a shared pool of computing resources.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An integrated framework that can enable dynamic orchestration of networking, caching  and computing resources to improve the performance of applications for smart cities is proposed.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01D50-C637-4C02-9214-349035DAF130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Introduction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System Description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7A44F-F666-42C1-B924-E15C89DDC5B5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92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Introduction</a:t>
            </a:r>
            <a:endParaRPr lang="en-US" sz="1800" dirty="0"/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4A623947-B085-4B77-86D6-D3FE2EFE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718" y="1293674"/>
            <a:ext cx="5440278" cy="521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47885-57BB-4D9D-A9B6-C1ED245489C7}"/>
              </a:ext>
            </a:extLst>
          </p:cNvPr>
          <p:cNvSpPr txBox="1"/>
          <p:nvPr>
            <p:extLst/>
          </p:nvPr>
        </p:nvSpPr>
        <p:spPr>
          <a:xfrm>
            <a:off x="534988" y="1751013"/>
            <a:ext cx="597263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Framework of integrated networking, caching, and computing with software-defined and virtualized networks for smart cities.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Big data deep reinforcement learning approach is proposed for resource allocation policy.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Infrastructure is abstracted and virtualized into multiple customized virtual networks. (energy, health, vehicular, IoT, etc.)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Variety of smart city applications can be provided;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Healthcare assistance.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Security and safety.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Intelligent transportation.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Traffic monitoring.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Waste management.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5E997-55CD-4897-9F74-0F8CC44026E2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Introduction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System Description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A15A3-1A90-4B8D-8B18-0BFA2611582D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66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System Description</a:t>
            </a:r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534988" y="1751013"/>
            <a:ext cx="10454392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accent2"/>
              </a:buClr>
            </a:pPr>
            <a:r>
              <a:rPr lang="en-US" b="1" dirty="0">
                <a:cs typeface="Calibri"/>
              </a:rPr>
              <a:t>Software Defined and Virtualized Networks</a:t>
            </a:r>
            <a:endParaRPr lang="en-US" b="1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SDN; flexibility, programmability, and centralized controller.</a:t>
            </a: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Multi-radio environment;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Optimize channel allocation and network selection and reduce interference.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Multi-hop environments;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Improve packet routing decisions and mobility.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Wireless network virtualization;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Management of network architecture and network resources.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 common physical wireless network can be virtualized into several virtual ones.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F2019-AB19-4414-B220-6E20295D91D3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System Description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B2FF1-37BD-4AEF-B475-280E12918421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58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System Description</a:t>
            </a:r>
          </a:p>
          <a:p>
            <a:endParaRPr lang="en-US" sz="1800" dirty="0"/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534988" y="1751013"/>
            <a:ext cx="10825366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accent2"/>
              </a:buClr>
            </a:pPr>
            <a:r>
              <a:rPr lang="en-US" b="1" dirty="0">
                <a:cs typeface="Calibri"/>
              </a:rPr>
              <a:t>Information Centric Smart Cities</a:t>
            </a:r>
            <a:endParaRPr lang="en-US" b="1" dirty="0"/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Huge amounts of information-rich and safety-critical data.</a:t>
            </a:r>
            <a:endParaRPr lang="en-US" b="1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Poor quality wireless links and high mobility in some applications.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In-network caching;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Reduce duplicate content transmission in networks.</a:t>
            </a:r>
          </a:p>
          <a:p>
            <a:pPr>
              <a:buClr>
                <a:schemeClr val="accent2"/>
              </a:buClr>
            </a:pPr>
            <a:endParaRPr lang="en-US" b="1" dirty="0">
              <a:cs typeface="Calibri"/>
            </a:endParaRPr>
          </a:p>
          <a:p>
            <a:pPr>
              <a:buClr>
                <a:schemeClr val="accent2"/>
              </a:buClr>
            </a:pPr>
            <a:r>
              <a:rPr lang="en-US" b="1" dirty="0">
                <a:cs typeface="Calibri"/>
              </a:rPr>
              <a:t>Smart Cities with Mobile Edge Computing</a:t>
            </a: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Data centers are usually far away from the end user.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Transmitting a large amount of data from the device to the cloud may not be feasible or economical.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Low latency and location awareness are two obvious characteristics of fog computing.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Edge computing;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Deploy computing resources closer to end devices.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A4E32-E3F0-4883-9ABC-190D14293916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System Description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36FF3-DCB9-40C0-B7AF-A18340159C3B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5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Proposed Framework</a:t>
            </a:r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534988" y="1751013"/>
            <a:ext cx="1092562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accent2"/>
              </a:buClr>
            </a:pPr>
            <a:r>
              <a:rPr lang="en-US" b="1" dirty="0">
                <a:cs typeface="Calibri"/>
              </a:rPr>
              <a:t>Framework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Abstract, allocate, and optimize; networking, caching and computing resources for different smart city applications.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Physical wireless network can be virtualized into several virtual ones.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Each virtual network includes base stations (BSs), roadside units (RSUs), access points (APs), mobile edge computing (MEC) servers and content caches.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Multiple virtual networks with different network services could be embedded in the same platform.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Controller can manage the network nodes equipped with caching and computing capacities when user access the wireless network.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Some smart city applications want to access or process the data, the contents may hit the in-network cache which decrease latency and decrease traffic redundancy.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63A88-DFE8-43DA-AED4-5EF9B8165020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System Description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193F5-ED24-474B-9993-D5E332B7A06E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62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Proposed Framework</a:t>
            </a:r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194093" y="1490329"/>
            <a:ext cx="8449130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accent2"/>
              </a:buClr>
            </a:pPr>
            <a:r>
              <a:rPr lang="en-US" b="1" dirty="0">
                <a:cs typeface="Calibri"/>
              </a:rPr>
              <a:t>Smart City Use Cases</a:t>
            </a:r>
          </a:p>
          <a:p>
            <a:pPr>
              <a:buClr>
                <a:schemeClr val="accent2"/>
              </a:buClr>
            </a:pPr>
            <a:r>
              <a:rPr lang="en-US" dirty="0">
                <a:cs typeface="Calibri"/>
              </a:rPr>
              <a:t>Joe visits a city and finds an interesting monument.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Downlink;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With his augmented reality (AR) glasses, Joe notices that there is an introductory video about this monument.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He issues a video content request.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virtual BS will check whether or not its associated cache has the requested content.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If cache miss, virtual BS will extract the current video content and construct a computation task.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Virtual BS will transmit the task to the MEC server to execute.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Uplink;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Joe takes a video of it, puts some comments on it, and streams it to a remote server via a virtual BS.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virtual BS extracts the video content, and estimates the possibility that other people want to see this video.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If the cached version does not match the new user’s device, transcoding will be performed by the MEC server.</a:t>
            </a:r>
          </a:p>
          <a:p>
            <a:pPr marL="742950" lvl="1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3A1D7-E331-43F0-8B4E-F63EB2D5D96D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System Description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6FED0-6367-4AF0-AAF9-F49219AA1CEC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83B39F3-C87E-4BF5-95A4-F710AA82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481" y="1802082"/>
            <a:ext cx="3545304" cy="35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6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Deep Reinforcement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>
            <p:extLst/>
          </p:nvPr>
        </p:nvSpPr>
        <p:spPr>
          <a:xfrm>
            <a:off x="534988" y="1751013"/>
            <a:ext cx="10945681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Networking, caching, and computing jointly increases the complexity of the system.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Difficult to solve the resource allocation problem using traditional approaches.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Deep reinforcement learning approach is used to solve the optimization problem.</a:t>
            </a:r>
          </a:p>
          <a:p>
            <a:pPr>
              <a:buClr>
                <a:schemeClr val="accent2"/>
              </a:buClr>
            </a:pPr>
            <a:endParaRPr lang="en-US" dirty="0">
              <a:cs typeface="Calibri"/>
            </a:endParaRPr>
          </a:p>
          <a:p>
            <a:pPr>
              <a:buClr>
                <a:schemeClr val="accent2"/>
              </a:buClr>
            </a:pPr>
            <a:r>
              <a:rPr lang="en-US" b="1" dirty="0">
                <a:cs typeface="Calibri"/>
              </a:rPr>
              <a:t>Reinforcement Learning</a:t>
            </a: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Branch of machine learning where agent learns to take actions that would yield the most reward by interacting with the environment.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It cannot learn from samples provided by an experienced external supervisor.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It has to operate based on its own experience despite facing significant uncertainty about the environment.</a:t>
            </a:r>
          </a:p>
          <a:p>
            <a:pPr>
              <a:buClr>
                <a:schemeClr val="accent2"/>
              </a:buClr>
            </a:pPr>
            <a:endParaRPr lang="en-US" dirty="0">
              <a:cs typeface="Calibri"/>
            </a:endParaRPr>
          </a:p>
          <a:p>
            <a:pPr>
              <a:buClr>
                <a:schemeClr val="accent2"/>
              </a:buClr>
            </a:pPr>
            <a:r>
              <a:rPr lang="en-US" b="1" dirty="0">
                <a:cs typeface="Calibri"/>
              </a:rPr>
              <a:t>Deep Q-Learning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agent that uses a neural network to represent Q-function is called the Q-network.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Q(x, a; θ). The parameter θ stands for the weights of the neural network.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Calibri"/>
              </a:rPr>
              <a:t>Q-network is trained by updating θ at each iteration.</a:t>
            </a: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2"/>
              </a:buClr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3A1D7-E331-43F0-8B4E-F63EB2D5D96D}"/>
              </a:ext>
            </a:extLst>
          </p:cNvPr>
          <p:cNvSpPr txBox="1"/>
          <p:nvPr/>
        </p:nvSpPr>
        <p:spPr>
          <a:xfrm>
            <a:off x="452839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System Description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Proposed Framework</a:t>
            </a: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6FED0-6367-4AF0-AAF9-F49219AA1CEC}"/>
              </a:ext>
            </a:extLst>
          </p:cNvPr>
          <p:cNvSpPr txBox="1"/>
          <p:nvPr/>
        </p:nvSpPr>
        <p:spPr>
          <a:xfrm>
            <a:off x="6297826" y="186198"/>
            <a:ext cx="50335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Deep Reinforcement Learning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Problem Formulation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Conclusion</a:t>
            </a: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4"/>
              <a:tabLst>
                <a:tab pos="1087438" algn="l"/>
              </a:tabLst>
            </a:pP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756034"/>
      </p:ext>
    </p:extLst>
  </p:cSld>
  <p:clrMapOvr>
    <a:masterClrMapping/>
  </p:clrMapOvr>
</p:sld>
</file>

<file path=ppt/theme/theme1.xml><?xml version="1.0" encoding="utf-8"?>
<a:theme xmlns:a="http://schemas.openxmlformats.org/drawingml/2006/main" name="ITU_Theme">
  <a:themeElements>
    <a:clrScheme name="ITU Palette">
      <a:dk1>
        <a:sysClr val="windowText" lastClr="000000"/>
      </a:dk1>
      <a:lt1>
        <a:sysClr val="window" lastClr="FFFFFF"/>
      </a:lt1>
      <a:dk2>
        <a:srgbClr val="00386B"/>
      </a:dk2>
      <a:lt2>
        <a:srgbClr val="E7E6E6"/>
      </a:lt2>
      <a:accent1>
        <a:srgbClr val="6693BC"/>
      </a:accent1>
      <a:accent2>
        <a:srgbClr val="8E774D"/>
      </a:accent2>
      <a:accent3>
        <a:srgbClr val="AE966A"/>
      </a:accent3>
      <a:accent4>
        <a:srgbClr val="00407A"/>
      </a:accent4>
      <a:accent5>
        <a:srgbClr val="007A5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U_Theme" id="{AA8475B4-5F9F-41A8-8B22-B0014C180465}" vid="{B114B29C-81C1-47A7-9C8D-D117DFFFBC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394</Words>
  <Application>Microsoft Office PowerPoint</Application>
  <PresentationFormat>Widescreen</PresentationFormat>
  <Paragraphs>216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ITU_Theme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Tugrul Yatagan</cp:lastModifiedBy>
  <cp:revision>246</cp:revision>
  <dcterms:modified xsi:type="dcterms:W3CDTF">2018-04-12T10:05:11Z</dcterms:modified>
</cp:coreProperties>
</file>