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8" r:id="rId2"/>
    <p:sldId id="262" r:id="rId3"/>
    <p:sldId id="269" r:id="rId4"/>
    <p:sldId id="259" r:id="rId5"/>
    <p:sldId id="267" r:id="rId6"/>
    <p:sldId id="264" r:id="rId7"/>
    <p:sldId id="268" r:id="rId8"/>
    <p:sldId id="263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E947C-3361-4E1D-8DE3-530473D34673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D0DC4-F4A8-4BB5-B4FA-1BFE74DB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6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D0DC4-F4A8-4BB5-B4FA-1BFE74DBCE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0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6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170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54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4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8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2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8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1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3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0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584ACE-9A85-4D74-88AA-782FD9850CD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BA2C-92AF-4676-A2BF-C4D071DD9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29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54950" y="2777908"/>
            <a:ext cx="8825659" cy="1040480"/>
          </a:xfrm>
        </p:spPr>
        <p:txBody>
          <a:bodyPr/>
          <a:lstStyle/>
          <a:p>
            <a:pPr algn="r"/>
            <a:r>
              <a:rPr lang="tr-TR" sz="5400" b="1" dirty="0" smtClean="0">
                <a:solidFill>
                  <a:schemeClr val="bg2">
                    <a:lumMod val="50000"/>
                  </a:schemeClr>
                </a:solidFill>
              </a:rPr>
              <a:t>UMANSIA</a:t>
            </a:r>
            <a:endParaRPr lang="en-US" sz="9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2"/>
          </p:nvPr>
        </p:nvSpPr>
        <p:spPr>
          <a:xfrm>
            <a:off x="1154951" y="3586376"/>
            <a:ext cx="8825659" cy="2362200"/>
          </a:xfrm>
        </p:spPr>
        <p:txBody>
          <a:bodyPr>
            <a:normAutofit/>
          </a:bodyPr>
          <a:lstStyle/>
          <a:p>
            <a:pPr algn="r"/>
            <a:r>
              <a:rPr lang="tr-TR" sz="4800" dirty="0"/>
              <a:t>Emre GÖKREM</a:t>
            </a:r>
            <a:br>
              <a:rPr lang="tr-TR" sz="4800" dirty="0"/>
            </a:br>
            <a:r>
              <a:rPr lang="tr-TR" sz="4800" dirty="0"/>
              <a:t>Tuğrul YATAĞAN</a:t>
            </a:r>
            <a:br>
              <a:rPr lang="tr-TR" sz="4800" dirty="0"/>
            </a:br>
            <a:r>
              <a:rPr lang="tr-TR" sz="4800" dirty="0" smtClean="0"/>
              <a:t>Muhammet Fatih İNANÇ</a:t>
            </a:r>
            <a:endParaRPr lang="en-US" sz="48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54952" y="791570"/>
            <a:ext cx="8825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 smtClean="0">
                <a:solidFill>
                  <a:schemeClr val="bg1"/>
                </a:solidFill>
              </a:rPr>
              <a:t>SMART PHONE HEART RATE MONITOR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9869488" cy="3408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000" dirty="0">
                <a:latin typeface="Arial" panose="020B0604020202020204" pitchFamily="34" charset="0"/>
                <a:cs typeface="Arial" panose="020B0604020202020204" pitchFamily="34" charset="0"/>
              </a:rPr>
              <a:t>THANK YOU FOR </a:t>
            </a:r>
            <a:r>
              <a:rPr lang="tr-T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LISTENING TO US!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845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944037"/>
            <a:ext cx="9404723" cy="1400530"/>
          </a:xfrm>
        </p:spPr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M</a:t>
            </a:r>
            <a:r>
              <a:rPr lang="en-US" sz="2400" dirty="0" err="1" smtClean="0"/>
              <a:t>easure</a:t>
            </a:r>
            <a:r>
              <a:rPr lang="en-US" sz="2400" dirty="0" smtClean="0"/>
              <a:t> </a:t>
            </a:r>
            <a:r>
              <a:rPr lang="tr-TR" sz="2400" dirty="0" smtClean="0"/>
              <a:t>h</a:t>
            </a:r>
            <a:r>
              <a:rPr lang="en-US" sz="2400" dirty="0" err="1" smtClean="0"/>
              <a:t>eart</a:t>
            </a:r>
            <a:r>
              <a:rPr lang="en-US" sz="2400" dirty="0" smtClean="0"/>
              <a:t> </a:t>
            </a:r>
            <a:r>
              <a:rPr lang="en-US" sz="2400" dirty="0"/>
              <a:t>rate</a:t>
            </a:r>
            <a:endParaRPr lang="tr-TR" sz="2400" dirty="0"/>
          </a:p>
          <a:p>
            <a:r>
              <a:rPr lang="tr-TR" sz="2400" dirty="0" err="1"/>
              <a:t>Track</a:t>
            </a:r>
            <a:r>
              <a:rPr lang="tr-TR" sz="2400" dirty="0"/>
              <a:t> b</a:t>
            </a:r>
            <a:r>
              <a:rPr lang="en-US" sz="2400" dirty="0" err="1"/>
              <a:t>urning</a:t>
            </a:r>
            <a:r>
              <a:rPr lang="en-US" sz="2400" dirty="0"/>
              <a:t> </a:t>
            </a:r>
            <a:r>
              <a:rPr lang="en-US" sz="2400" dirty="0" err="1"/>
              <a:t>calori</a:t>
            </a:r>
            <a:r>
              <a:rPr lang="tr-TR" sz="2400" dirty="0"/>
              <a:t>es</a:t>
            </a:r>
          </a:p>
          <a:p>
            <a:r>
              <a:rPr lang="tr-TR" sz="2400" dirty="0" err="1"/>
              <a:t>Track</a:t>
            </a:r>
            <a:r>
              <a:rPr lang="tr-TR" sz="2400" dirty="0"/>
              <a:t> </a:t>
            </a:r>
            <a:r>
              <a:rPr lang="tr-TR" sz="2400" dirty="0" err="1" smtClean="0"/>
              <a:t>sportive</a:t>
            </a:r>
            <a:r>
              <a:rPr lang="tr-TR" sz="2400" dirty="0" smtClean="0"/>
              <a:t> </a:t>
            </a:r>
            <a:r>
              <a:rPr lang="tr-TR" sz="2400" dirty="0" err="1" smtClean="0"/>
              <a:t>activities</a:t>
            </a:r>
            <a:endParaRPr lang="tr-TR" sz="24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778" y="2052918"/>
            <a:ext cx="5486493" cy="343348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48" y="3594100"/>
            <a:ext cx="2654299" cy="26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944037"/>
            <a:ext cx="9404723" cy="1400530"/>
          </a:xfrm>
        </p:spPr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Integrated</a:t>
            </a:r>
            <a:r>
              <a:rPr lang="tr-TR" sz="2400" dirty="0" smtClean="0"/>
              <a:t> on </a:t>
            </a:r>
            <a:r>
              <a:rPr lang="tr-TR" sz="2400" dirty="0" err="1"/>
              <a:t>earphones</a:t>
            </a:r>
            <a:endParaRPr lang="en-US" sz="2400" dirty="0"/>
          </a:p>
          <a:p>
            <a:r>
              <a:rPr lang="tr-TR" sz="2400" dirty="0"/>
              <a:t>On A</a:t>
            </a:r>
            <a:r>
              <a:rPr lang="en-US" sz="2400" dirty="0" err="1"/>
              <a:t>ndroid</a:t>
            </a:r>
            <a:r>
              <a:rPr lang="en-US" sz="2400" dirty="0"/>
              <a:t> smart phones</a:t>
            </a:r>
            <a:endParaRPr lang="tr-TR" sz="2400" dirty="0"/>
          </a:p>
          <a:p>
            <a:r>
              <a:rPr lang="tr-TR" sz="2400" dirty="0" err="1"/>
              <a:t>Easy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 smtClean="0"/>
              <a:t>use</a:t>
            </a:r>
            <a:r>
              <a:rPr lang="tr-TR" sz="2400" dirty="0" smtClean="0"/>
              <a:t> as </a:t>
            </a:r>
            <a:r>
              <a:rPr lang="tr-TR" sz="2400" dirty="0" err="1" smtClean="0"/>
              <a:t>earphone</a:t>
            </a:r>
            <a:endParaRPr lang="tr-TR" sz="24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58" y="1690380"/>
            <a:ext cx="4108450" cy="306378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66" y="3664786"/>
            <a:ext cx="2591940" cy="26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944037"/>
            <a:ext cx="9404723" cy="1400530"/>
          </a:xfrm>
        </p:spPr>
        <p:txBody>
          <a:bodyPr/>
          <a:lstStyle/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1862419"/>
            <a:ext cx="8946541" cy="1198282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Integrated</a:t>
            </a:r>
            <a:r>
              <a:rPr lang="tr-TR" sz="2400" dirty="0" smtClean="0"/>
              <a:t> </a:t>
            </a:r>
            <a:r>
              <a:rPr lang="tr-TR" sz="2400" dirty="0" err="1" smtClean="0"/>
              <a:t>heart</a:t>
            </a:r>
            <a:r>
              <a:rPr lang="tr-TR" sz="2400" dirty="0" smtClean="0"/>
              <a:t> rate sensor on </a:t>
            </a:r>
            <a:r>
              <a:rPr lang="tr-TR" sz="2400" dirty="0" err="1" smtClean="0"/>
              <a:t>earphone</a:t>
            </a:r>
            <a:endParaRPr lang="tr-TR" sz="2400" dirty="0" smtClean="0"/>
          </a:p>
          <a:p>
            <a:r>
              <a:rPr lang="tr-TR" sz="2400" dirty="0" err="1" smtClean="0"/>
              <a:t>Circuit</a:t>
            </a:r>
            <a:r>
              <a:rPr lang="tr-TR" sz="2400" dirty="0" smtClean="0"/>
              <a:t> </a:t>
            </a:r>
            <a:r>
              <a:rPr lang="tr-TR" sz="2400" dirty="0" err="1" smtClean="0"/>
              <a:t>contains</a:t>
            </a:r>
            <a:r>
              <a:rPr lang="tr-TR" sz="2400" dirty="0" smtClean="0"/>
              <a:t> </a:t>
            </a:r>
            <a:r>
              <a:rPr lang="tr-TR" sz="2400" dirty="0" err="1" smtClean="0"/>
              <a:t>only</a:t>
            </a:r>
            <a:r>
              <a:rPr lang="tr-TR" sz="2400" dirty="0" smtClean="0"/>
              <a:t> LED, </a:t>
            </a:r>
            <a:r>
              <a:rPr lang="tr-TR" sz="2400" dirty="0" err="1" smtClean="0"/>
              <a:t>phototransistor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amplifier</a:t>
            </a:r>
            <a:endParaRPr lang="tr-TR" sz="2400" dirty="0" smtClean="0"/>
          </a:p>
          <a:p>
            <a:endParaRPr lang="en-US" sz="2400" dirty="0" smtClean="0"/>
          </a:p>
          <a:p>
            <a:endParaRPr lang="tr-TR" sz="2400" dirty="0" smtClean="0"/>
          </a:p>
          <a:p>
            <a:endParaRPr lang="en-US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85" y="3060701"/>
            <a:ext cx="33813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944037"/>
            <a:ext cx="9404723" cy="1400530"/>
          </a:xfrm>
        </p:spPr>
        <p:txBody>
          <a:bodyPr/>
          <a:lstStyle/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1903694"/>
            <a:ext cx="9404723" cy="4195481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Raw</a:t>
            </a:r>
            <a:r>
              <a:rPr lang="tr-TR" sz="2400" dirty="0" smtClean="0"/>
              <a:t> analog </a:t>
            </a:r>
            <a:r>
              <a:rPr lang="tr-TR" sz="2400" dirty="0" err="1" smtClean="0"/>
              <a:t>signals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</a:t>
            </a:r>
            <a:r>
              <a:rPr lang="tr-TR" sz="2400" dirty="0" err="1" smtClean="0"/>
              <a:t>transfered</a:t>
            </a:r>
            <a:r>
              <a:rPr lang="tr-TR" sz="2400" dirty="0" smtClean="0"/>
              <a:t> </a:t>
            </a:r>
            <a:r>
              <a:rPr lang="tr-TR" sz="2400" dirty="0" err="1" smtClean="0"/>
              <a:t>over</a:t>
            </a:r>
            <a:r>
              <a:rPr lang="tr-TR" sz="2400" dirty="0" smtClean="0"/>
              <a:t> </a:t>
            </a:r>
            <a:r>
              <a:rPr lang="tr-TR" sz="2400" dirty="0" err="1" smtClean="0"/>
              <a:t>microphone</a:t>
            </a:r>
            <a:r>
              <a:rPr lang="tr-TR" sz="2400" dirty="0" smtClean="0"/>
              <a:t> </a:t>
            </a:r>
            <a:r>
              <a:rPr lang="tr-TR" sz="2400" dirty="0" err="1" smtClean="0"/>
              <a:t>input</a:t>
            </a:r>
            <a:r>
              <a:rPr lang="tr-TR" sz="2400" dirty="0" smtClean="0"/>
              <a:t> of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smart</a:t>
            </a:r>
            <a:r>
              <a:rPr lang="tr-TR" sz="2400" dirty="0" smtClean="0"/>
              <a:t> </a:t>
            </a:r>
            <a:r>
              <a:rPr lang="tr-TR" sz="2400" dirty="0" err="1" smtClean="0"/>
              <a:t>phone</a:t>
            </a:r>
            <a:endParaRPr lang="tr-TR" sz="2400" dirty="0" smtClean="0"/>
          </a:p>
          <a:p>
            <a:r>
              <a:rPr lang="tr-TR" sz="2400" dirty="0" err="1" smtClean="0"/>
              <a:t>Let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Analog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Digital</a:t>
            </a:r>
            <a:r>
              <a:rPr lang="tr-TR" sz="2400" dirty="0" smtClean="0"/>
              <a:t> </a:t>
            </a:r>
            <a:r>
              <a:rPr lang="tr-TR" sz="2400" dirty="0" err="1" smtClean="0"/>
              <a:t>converter</a:t>
            </a:r>
            <a:r>
              <a:rPr lang="tr-TR" sz="2400" dirty="0" smtClean="0"/>
              <a:t> of </a:t>
            </a:r>
            <a:r>
              <a:rPr lang="tr-TR" sz="2400" dirty="0" err="1" smtClean="0"/>
              <a:t>smart</a:t>
            </a:r>
            <a:r>
              <a:rPr lang="tr-TR" sz="2400" dirty="0" smtClean="0"/>
              <a:t> </a:t>
            </a:r>
            <a:r>
              <a:rPr lang="tr-TR" sz="2400" dirty="0" err="1" smtClean="0"/>
              <a:t>phone</a:t>
            </a:r>
            <a:r>
              <a:rPr lang="tr-TR" sz="2400" dirty="0" smtClean="0"/>
              <a:t> do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conversion</a:t>
            </a:r>
            <a:r>
              <a:rPr lang="tr-TR" sz="2400" dirty="0" smtClean="0"/>
              <a:t> </a:t>
            </a:r>
            <a:r>
              <a:rPr lang="tr-TR" sz="2400" dirty="0" err="1" smtClean="0"/>
              <a:t>job</a:t>
            </a:r>
            <a:endParaRPr lang="tr-TR" sz="2400" dirty="0" smtClean="0"/>
          </a:p>
          <a:p>
            <a:r>
              <a:rPr lang="tr-TR" sz="2400" dirty="0" err="1" smtClean="0"/>
              <a:t>Now</a:t>
            </a:r>
            <a:r>
              <a:rPr lang="tr-TR" sz="2400" dirty="0" smtClean="0"/>
              <a:t>, </a:t>
            </a:r>
            <a:r>
              <a:rPr lang="tr-TR" sz="2400" dirty="0" err="1" smtClean="0"/>
              <a:t>smart</a:t>
            </a:r>
            <a:r>
              <a:rPr lang="tr-TR" sz="2400" dirty="0" smtClean="0"/>
              <a:t> </a:t>
            </a:r>
            <a:r>
              <a:rPr lang="tr-TR" sz="2400" dirty="0" err="1" smtClean="0"/>
              <a:t>phone</a:t>
            </a:r>
            <a:r>
              <a:rPr lang="tr-TR" sz="2400" dirty="0" smtClean="0"/>
              <a:t> </a:t>
            </a:r>
            <a:r>
              <a:rPr lang="tr-TR" sz="2400" dirty="0" err="1" smtClean="0"/>
              <a:t>processes</a:t>
            </a:r>
            <a:r>
              <a:rPr lang="tr-TR" sz="2400" dirty="0" smtClean="0"/>
              <a:t> </a:t>
            </a:r>
            <a:r>
              <a:rPr lang="tr-TR" sz="2400" dirty="0" err="1" smtClean="0"/>
              <a:t>digital</a:t>
            </a:r>
            <a:r>
              <a:rPr lang="tr-TR" sz="2400" dirty="0" smtClean="0"/>
              <a:t> </a:t>
            </a:r>
            <a:r>
              <a:rPr lang="tr-TR" sz="2400" dirty="0" err="1" smtClean="0"/>
              <a:t>signal</a:t>
            </a:r>
            <a:r>
              <a:rPr lang="tr-TR" sz="2400" dirty="0" err="1"/>
              <a:t>s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find</a:t>
            </a:r>
            <a:r>
              <a:rPr lang="tr-TR" sz="2400" dirty="0" smtClean="0"/>
              <a:t> </a:t>
            </a:r>
            <a:r>
              <a:rPr lang="tr-TR" sz="2400" dirty="0" err="1" smtClean="0"/>
              <a:t>heart</a:t>
            </a:r>
            <a:r>
              <a:rPr lang="tr-TR" sz="2400" dirty="0" smtClean="0"/>
              <a:t> rate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calorie</a:t>
            </a:r>
            <a:r>
              <a:rPr lang="tr-TR" sz="2400" dirty="0" smtClean="0"/>
              <a:t> </a:t>
            </a:r>
            <a:r>
              <a:rPr lang="tr-TR" sz="2400" dirty="0" err="1" smtClean="0"/>
              <a:t>consumption</a:t>
            </a:r>
            <a:endParaRPr lang="tr-TR" sz="2400" dirty="0" smtClean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85" y="4746625"/>
            <a:ext cx="47529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944037"/>
            <a:ext cx="9404723" cy="1400530"/>
          </a:xfrm>
        </p:spPr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HOW TO USE?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Plug </a:t>
            </a:r>
            <a:r>
              <a:rPr lang="tr-TR" sz="2400" dirty="0" err="1" smtClean="0"/>
              <a:t>earphone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smart</a:t>
            </a:r>
            <a:r>
              <a:rPr lang="tr-TR" sz="2400" dirty="0" smtClean="0"/>
              <a:t> </a:t>
            </a:r>
            <a:r>
              <a:rPr lang="tr-TR" sz="2400" dirty="0" err="1" smtClean="0"/>
              <a:t>phone</a:t>
            </a:r>
            <a:r>
              <a:rPr lang="tr-TR" sz="2400" dirty="0" smtClean="0"/>
              <a:t> as </a:t>
            </a:r>
            <a:r>
              <a:rPr lang="tr-TR" sz="2400" dirty="0" err="1" smtClean="0"/>
              <a:t>usual</a:t>
            </a:r>
            <a:endParaRPr lang="tr-TR" sz="2400" dirty="0" smtClean="0"/>
          </a:p>
          <a:p>
            <a:r>
              <a:rPr lang="tr-TR" sz="2400" dirty="0" err="1" smtClean="0"/>
              <a:t>Wear</a:t>
            </a:r>
            <a:r>
              <a:rPr lang="tr-TR" sz="2400" dirty="0" smtClean="0"/>
              <a:t> </a:t>
            </a:r>
            <a:r>
              <a:rPr lang="tr-TR" sz="2400" dirty="0" err="1" smtClean="0"/>
              <a:t>earphone</a:t>
            </a:r>
            <a:endParaRPr lang="tr-TR" sz="2400" dirty="0" smtClean="0"/>
          </a:p>
          <a:p>
            <a:r>
              <a:rPr lang="tr-TR" sz="2400" dirty="0" err="1" smtClean="0"/>
              <a:t>Wear</a:t>
            </a:r>
            <a:r>
              <a:rPr lang="tr-TR" sz="2400" dirty="0" smtClean="0"/>
              <a:t> sensor </a:t>
            </a:r>
            <a:r>
              <a:rPr lang="tr-TR" sz="2400" dirty="0" err="1" smtClean="0"/>
              <a:t>circut</a:t>
            </a:r>
            <a:r>
              <a:rPr lang="tr-TR" sz="2400" dirty="0" smtClean="0"/>
              <a:t> on </a:t>
            </a:r>
            <a:r>
              <a:rPr lang="tr-TR" sz="2400" dirty="0" err="1" smtClean="0"/>
              <a:t>earlobe</a:t>
            </a:r>
            <a:endParaRPr lang="tr-TR" sz="2400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5" y="3717774"/>
            <a:ext cx="2673789" cy="25306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87" y="2001528"/>
            <a:ext cx="3532414" cy="37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944037"/>
            <a:ext cx="9404723" cy="1400530"/>
          </a:xfrm>
        </p:spPr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HOW TO USE?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1837019"/>
            <a:ext cx="9596533" cy="1752342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Turn</a:t>
            </a:r>
            <a:r>
              <a:rPr lang="tr-TR" sz="2400" dirty="0" smtClean="0"/>
              <a:t> on </a:t>
            </a:r>
            <a:r>
              <a:rPr lang="tr-TR" sz="2400" dirty="0" err="1" smtClean="0"/>
              <a:t>smart</a:t>
            </a:r>
            <a:r>
              <a:rPr lang="tr-TR" sz="2400" dirty="0" smtClean="0"/>
              <a:t> </a:t>
            </a:r>
            <a:r>
              <a:rPr lang="tr-TR" sz="2400" dirty="0" err="1" smtClean="0"/>
              <a:t>phone</a:t>
            </a:r>
            <a:r>
              <a:rPr lang="tr-TR" sz="2400" dirty="0" smtClean="0"/>
              <a:t> </a:t>
            </a:r>
            <a:r>
              <a:rPr lang="tr-TR" sz="2400" dirty="0" err="1" smtClean="0"/>
              <a:t>application</a:t>
            </a:r>
            <a:endParaRPr lang="tr-TR" sz="2400" dirty="0" smtClean="0"/>
          </a:p>
          <a:p>
            <a:r>
              <a:rPr lang="tr-TR" sz="2400" dirty="0" smtClean="0"/>
              <a:t>Start </a:t>
            </a:r>
            <a:r>
              <a:rPr lang="tr-TR" sz="2400" dirty="0" err="1" smtClean="0"/>
              <a:t>monitoring</a:t>
            </a:r>
            <a:r>
              <a:rPr lang="tr-TR" sz="2400" dirty="0" smtClean="0"/>
              <a:t> </a:t>
            </a:r>
            <a:r>
              <a:rPr lang="tr-TR" sz="2400" dirty="0" err="1" smtClean="0"/>
              <a:t>heart</a:t>
            </a:r>
            <a:r>
              <a:rPr lang="tr-TR" sz="2400" dirty="0" smtClean="0"/>
              <a:t> rate</a:t>
            </a:r>
          </a:p>
          <a:p>
            <a:r>
              <a:rPr lang="tr-TR" sz="2400" dirty="0" smtClean="0"/>
              <a:t>Start </a:t>
            </a:r>
            <a:r>
              <a:rPr lang="tr-TR" sz="2400" dirty="0" err="1" smtClean="0"/>
              <a:t>tracking</a:t>
            </a:r>
            <a:r>
              <a:rPr lang="tr-TR" sz="2400" dirty="0" smtClean="0"/>
              <a:t> </a:t>
            </a:r>
            <a:r>
              <a:rPr lang="tr-TR" sz="2400" dirty="0" err="1" smtClean="0"/>
              <a:t>your</a:t>
            </a:r>
            <a:r>
              <a:rPr lang="tr-TR" sz="2400" dirty="0" smtClean="0"/>
              <a:t> </a:t>
            </a:r>
            <a:r>
              <a:rPr lang="tr-TR" sz="2400" dirty="0" err="1" smtClean="0"/>
              <a:t>sportive</a:t>
            </a:r>
            <a:r>
              <a:rPr lang="tr-TR" sz="2400" dirty="0" smtClean="0"/>
              <a:t> </a:t>
            </a:r>
            <a:r>
              <a:rPr lang="tr-TR" sz="2400" dirty="0" err="1" smtClean="0"/>
              <a:t>activites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calorie</a:t>
            </a:r>
            <a:r>
              <a:rPr lang="tr-TR" sz="2400" dirty="0" smtClean="0"/>
              <a:t> </a:t>
            </a:r>
            <a:r>
              <a:rPr lang="tr-TR" sz="2400" dirty="0" err="1" smtClean="0"/>
              <a:t>consumption</a:t>
            </a:r>
            <a:endParaRPr lang="en-US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23" y="3453449"/>
            <a:ext cx="5766900" cy="297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944037"/>
            <a:ext cx="9404723" cy="1400530"/>
          </a:xfrm>
        </p:spPr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WHY TO PREFER?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Easy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waer</a:t>
            </a:r>
            <a:r>
              <a:rPr lang="tr-TR" sz="2400" dirty="0" smtClean="0"/>
              <a:t> as </a:t>
            </a:r>
            <a:r>
              <a:rPr lang="tr-TR" sz="2400" dirty="0" err="1" smtClean="0"/>
              <a:t>earphone</a:t>
            </a:r>
            <a:endParaRPr lang="tr-TR" sz="2400" dirty="0" smtClean="0"/>
          </a:p>
          <a:p>
            <a:pPr lvl="1"/>
            <a:r>
              <a:rPr lang="tr-TR" sz="2200" dirty="0" smtClean="0"/>
              <a:t>No </a:t>
            </a:r>
            <a:r>
              <a:rPr lang="tr-TR" sz="2200" dirty="0" err="1" smtClean="0"/>
              <a:t>need</a:t>
            </a:r>
            <a:r>
              <a:rPr lang="tr-TR" sz="2200" dirty="0" smtClean="0"/>
              <a:t> </a:t>
            </a:r>
            <a:r>
              <a:rPr lang="tr-TR" sz="2200" dirty="0" err="1" smtClean="0"/>
              <a:t>to</a:t>
            </a:r>
            <a:r>
              <a:rPr lang="tr-TR" sz="2200" dirty="0" smtClean="0"/>
              <a:t> </a:t>
            </a:r>
            <a:r>
              <a:rPr lang="tr-TR" sz="2200" dirty="0" err="1" smtClean="0"/>
              <a:t>extra</a:t>
            </a:r>
            <a:r>
              <a:rPr lang="tr-TR" sz="2200" dirty="0" smtClean="0"/>
              <a:t> </a:t>
            </a:r>
            <a:r>
              <a:rPr lang="tr-TR" sz="2200" dirty="0" err="1" smtClean="0"/>
              <a:t>devices</a:t>
            </a:r>
            <a:r>
              <a:rPr lang="tr-TR" sz="2200" dirty="0" smtClean="0"/>
              <a:t> </a:t>
            </a:r>
            <a:r>
              <a:rPr lang="tr-TR" sz="2200" dirty="0" err="1" smtClean="0"/>
              <a:t>like</a:t>
            </a:r>
            <a:r>
              <a:rPr lang="tr-TR" sz="2200" dirty="0"/>
              <a:t> </a:t>
            </a:r>
            <a:r>
              <a:rPr lang="tr-TR" sz="2200" dirty="0" err="1" smtClean="0"/>
              <a:t>wristband</a:t>
            </a:r>
            <a:r>
              <a:rPr lang="tr-TR" sz="2200" dirty="0"/>
              <a:t>, </a:t>
            </a:r>
            <a:r>
              <a:rPr lang="tr-TR" sz="2200" dirty="0" err="1" smtClean="0"/>
              <a:t>necklace</a:t>
            </a:r>
            <a:r>
              <a:rPr lang="tr-TR" sz="2200" dirty="0" smtClean="0"/>
              <a:t>, </a:t>
            </a:r>
            <a:r>
              <a:rPr lang="tr-TR" sz="2200" dirty="0" err="1" smtClean="0"/>
              <a:t>chest</a:t>
            </a:r>
            <a:r>
              <a:rPr lang="tr-TR" sz="2200" dirty="0" smtClean="0"/>
              <a:t> </a:t>
            </a:r>
            <a:r>
              <a:rPr lang="tr-TR" sz="2200" dirty="0" err="1" smtClean="0"/>
              <a:t>band</a:t>
            </a:r>
            <a:endParaRPr lang="tr-TR" sz="2200" dirty="0" smtClean="0"/>
          </a:p>
          <a:p>
            <a:r>
              <a:rPr lang="tr-TR" sz="2400" dirty="0" smtClean="0"/>
              <a:t>No </a:t>
            </a:r>
            <a:r>
              <a:rPr lang="tr-TR" sz="2400" dirty="0" err="1" smtClean="0"/>
              <a:t>need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Bluetooth:</a:t>
            </a:r>
          </a:p>
          <a:p>
            <a:pPr lvl="1"/>
            <a:r>
              <a:rPr lang="tr-TR" sz="2200" dirty="0" err="1" smtClean="0"/>
              <a:t>Cheap</a:t>
            </a:r>
            <a:endParaRPr lang="tr-TR" sz="2200" dirty="0" smtClean="0"/>
          </a:p>
          <a:p>
            <a:pPr lvl="1"/>
            <a:r>
              <a:rPr lang="tr-TR" sz="2200" dirty="0" err="1" smtClean="0"/>
              <a:t>Low</a:t>
            </a:r>
            <a:r>
              <a:rPr lang="tr-TR" sz="2200" dirty="0" smtClean="0"/>
              <a:t> </a:t>
            </a:r>
            <a:r>
              <a:rPr lang="tr-TR" sz="2200" dirty="0" err="1" smtClean="0"/>
              <a:t>power</a:t>
            </a:r>
            <a:r>
              <a:rPr lang="tr-TR" sz="2200" dirty="0" smtClean="0"/>
              <a:t> </a:t>
            </a:r>
            <a:r>
              <a:rPr lang="tr-TR" sz="2200" dirty="0" err="1" smtClean="0"/>
              <a:t>consumption</a:t>
            </a:r>
            <a:endParaRPr lang="tr-TR" sz="2200" dirty="0" smtClean="0"/>
          </a:p>
          <a:p>
            <a:pPr lvl="1"/>
            <a:r>
              <a:rPr lang="tr-TR" sz="2200" dirty="0" err="1"/>
              <a:t>Requires</a:t>
            </a:r>
            <a:r>
              <a:rPr lang="tr-TR" sz="2200" dirty="0"/>
              <a:t> </a:t>
            </a:r>
            <a:r>
              <a:rPr lang="tr-TR" sz="2200" dirty="0" err="1"/>
              <a:t>only</a:t>
            </a:r>
            <a:r>
              <a:rPr lang="tr-TR" sz="2200" dirty="0"/>
              <a:t> </a:t>
            </a:r>
            <a:r>
              <a:rPr lang="tr-TR" sz="2200" dirty="0" err="1"/>
              <a:t>microphone</a:t>
            </a:r>
            <a:r>
              <a:rPr lang="tr-TR" sz="2200" dirty="0"/>
              <a:t> </a:t>
            </a:r>
            <a:r>
              <a:rPr lang="tr-TR" sz="2200" dirty="0" err="1" smtClean="0"/>
              <a:t>input</a:t>
            </a:r>
            <a:endParaRPr lang="tr-TR" sz="2200" dirty="0" smtClean="0"/>
          </a:p>
          <a:p>
            <a:r>
              <a:rPr lang="tr-TR" sz="2400" dirty="0" smtClean="0"/>
              <a:t>No </a:t>
            </a:r>
            <a:r>
              <a:rPr lang="tr-TR" sz="2400" dirty="0" err="1" smtClean="0"/>
              <a:t>need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extra</a:t>
            </a:r>
            <a:r>
              <a:rPr lang="tr-TR" sz="2400" dirty="0" smtClean="0"/>
              <a:t> </a:t>
            </a:r>
            <a:r>
              <a:rPr lang="tr-TR" sz="2400" dirty="0" err="1" smtClean="0"/>
              <a:t>proccessor</a:t>
            </a:r>
            <a:r>
              <a:rPr lang="tr-TR" sz="2400" dirty="0" smtClean="0"/>
              <a:t> </a:t>
            </a:r>
            <a:r>
              <a:rPr lang="tr-TR" sz="2400" dirty="0" err="1" smtClean="0"/>
              <a:t>unit</a:t>
            </a:r>
            <a:endParaRPr lang="tr-TR" sz="2400" dirty="0" smtClean="0"/>
          </a:p>
          <a:p>
            <a:endParaRPr lang="tr-TR" sz="2200" dirty="0" smtClean="0"/>
          </a:p>
        </p:txBody>
      </p:sp>
    </p:spTree>
    <p:extLst>
      <p:ext uri="{BB962C8B-B14F-4D97-AF65-F5344CB8AC3E}">
        <p14:creationId xmlns:p14="http://schemas.microsoft.com/office/powerpoint/2010/main" val="21508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944037"/>
            <a:ext cx="9404723" cy="1400530"/>
          </a:xfrm>
        </p:spPr>
        <p:txBody>
          <a:bodyPr/>
          <a:lstStyle/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COMPETITORS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1835246"/>
            <a:ext cx="7189788" cy="2074581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Lots</a:t>
            </a:r>
            <a:r>
              <a:rPr lang="tr-TR" sz="2400" dirty="0" smtClean="0"/>
              <a:t> of </a:t>
            </a:r>
            <a:r>
              <a:rPr lang="tr-TR" sz="2400" dirty="0" err="1" smtClean="0"/>
              <a:t>heart</a:t>
            </a:r>
            <a:r>
              <a:rPr lang="tr-TR" sz="2400" dirty="0" smtClean="0"/>
              <a:t> rate </a:t>
            </a:r>
            <a:r>
              <a:rPr lang="tr-TR" sz="2400" dirty="0" err="1" smtClean="0"/>
              <a:t>monitor</a:t>
            </a:r>
            <a:r>
              <a:rPr lang="tr-TR" sz="2400" dirty="0" smtClean="0"/>
              <a:t> </a:t>
            </a:r>
            <a:r>
              <a:rPr lang="tr-TR" sz="2400" dirty="0" err="1" smtClean="0"/>
              <a:t>gadgets</a:t>
            </a:r>
            <a:r>
              <a:rPr lang="tr-TR" sz="2400" dirty="0" smtClean="0"/>
              <a:t> on market</a:t>
            </a:r>
          </a:p>
          <a:p>
            <a:r>
              <a:rPr lang="tr-TR" sz="2400" dirty="0" err="1" smtClean="0"/>
              <a:t>All</a:t>
            </a:r>
            <a:r>
              <a:rPr lang="tr-TR" sz="2400" dirty="0" smtClean="0"/>
              <a:t> of </a:t>
            </a:r>
            <a:r>
              <a:rPr lang="tr-TR" sz="2400" dirty="0" err="1" smtClean="0"/>
              <a:t>them</a:t>
            </a:r>
            <a:r>
              <a:rPr lang="tr-TR" sz="2400" dirty="0" smtClean="0"/>
              <a:t> </a:t>
            </a:r>
            <a:r>
              <a:rPr lang="tr-TR" sz="2400" dirty="0" err="1" smtClean="0"/>
              <a:t>use</a:t>
            </a:r>
            <a:r>
              <a:rPr lang="tr-TR" sz="2400" dirty="0" smtClean="0"/>
              <a:t> Bluetooth</a:t>
            </a:r>
          </a:p>
          <a:p>
            <a:r>
              <a:rPr lang="tr-TR" sz="2400" dirty="0" err="1" smtClean="0"/>
              <a:t>Wrist</a:t>
            </a:r>
            <a:r>
              <a:rPr lang="tr-TR" sz="2400" dirty="0" smtClean="0"/>
              <a:t>, </a:t>
            </a:r>
            <a:r>
              <a:rPr lang="tr-TR" sz="2400" dirty="0" err="1" smtClean="0"/>
              <a:t>neck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chest</a:t>
            </a:r>
            <a:r>
              <a:rPr lang="tr-TR" sz="2400" dirty="0" smtClean="0"/>
              <a:t>; not </a:t>
            </a:r>
            <a:r>
              <a:rPr lang="tr-TR" sz="2400" dirty="0" err="1" smtClean="0"/>
              <a:t>ear</a:t>
            </a:r>
            <a:endParaRPr lang="tr-TR" sz="2400" dirty="0" smtClean="0"/>
          </a:p>
          <a:p>
            <a:r>
              <a:rPr lang="tr-TR" sz="2400" dirty="0" err="1" smtClean="0"/>
              <a:t>Expensive</a:t>
            </a:r>
            <a:endParaRPr lang="en-US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69" y="1197840"/>
            <a:ext cx="3955240" cy="295324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085" y="4048892"/>
            <a:ext cx="2184352" cy="238531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9" y="3909827"/>
            <a:ext cx="4616595" cy="2308298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032" y="3935756"/>
            <a:ext cx="3169279" cy="2498449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26" y="3673591"/>
            <a:ext cx="3742586" cy="23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570</TotalTime>
  <Words>207</Words>
  <Application>Microsoft Office PowerPoint</Application>
  <PresentationFormat>Geniş ekran</PresentationFormat>
  <Paragraphs>42</Paragraphs>
  <Slides>10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İyon</vt:lpstr>
      <vt:lpstr>UMANSIA</vt:lpstr>
      <vt:lpstr>AIM</vt:lpstr>
      <vt:lpstr>AIM</vt:lpstr>
      <vt:lpstr>HOW IT WORKS?</vt:lpstr>
      <vt:lpstr>HOW IT WORKS?</vt:lpstr>
      <vt:lpstr>HOW TO USE?</vt:lpstr>
      <vt:lpstr>HOW TO USE?</vt:lpstr>
      <vt:lpstr>WHY TO PREFER?</vt:lpstr>
      <vt:lpstr>COMPETITORS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Tuğrul Yatağan</dc:creator>
  <cp:lastModifiedBy>Tuğrul Yatağan</cp:lastModifiedBy>
  <cp:revision>46</cp:revision>
  <dcterms:created xsi:type="dcterms:W3CDTF">2014-05-07T10:49:35Z</dcterms:created>
  <dcterms:modified xsi:type="dcterms:W3CDTF">2014-05-08T14:15:30Z</dcterms:modified>
</cp:coreProperties>
</file>