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64" r:id="rId13"/>
    <p:sldId id="271" r:id="rId14"/>
    <p:sldId id="272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3" autoAdjust="0"/>
  </p:normalViewPr>
  <p:slideViewPr>
    <p:cSldViewPr>
      <p:cViewPr>
        <p:scale>
          <a:sx n="75" d="100"/>
          <a:sy n="75" d="100"/>
        </p:scale>
        <p:origin x="-122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u&#287;rul\Desktop\Yeni%20Microsoft%20Excel%20&#199;al&#305;&#351;ma%20Sayfas&#305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'[Yeni Microsoft Excel Çalışma Sayfası.xlsx]Sayfa1'!$A$5:$A$14</c:f>
              <c:strCache>
                <c:ptCount val="10"/>
                <c:pt idx="0">
                  <c:v>Europe</c:v>
                </c:pt>
                <c:pt idx="1">
                  <c:v>United Kingdom</c:v>
                </c:pt>
                <c:pt idx="2">
                  <c:v>Germany</c:v>
                </c:pt>
                <c:pt idx="3">
                  <c:v>France</c:v>
                </c:pt>
                <c:pt idx="4">
                  <c:v>Malasia</c:v>
                </c:pt>
                <c:pt idx="5">
                  <c:v>Philippines</c:v>
                </c:pt>
                <c:pt idx="6">
                  <c:v>Argentina</c:v>
                </c:pt>
                <c:pt idx="7">
                  <c:v>Russia</c:v>
                </c:pt>
                <c:pt idx="8">
                  <c:v>Australia</c:v>
                </c:pt>
                <c:pt idx="9">
                  <c:v>Turkey</c:v>
                </c:pt>
              </c:strCache>
            </c:strRef>
          </c:cat>
          <c:val>
            <c:numRef>
              <c:f>'[Yeni Microsoft Excel Çalışma Sayfası.xlsx]Sayfa1'!$B$5:$B$14</c:f>
              <c:numCache>
                <c:formatCode>General</c:formatCode>
                <c:ptCount val="10"/>
                <c:pt idx="0">
                  <c:v>12</c:v>
                </c:pt>
                <c:pt idx="1">
                  <c:v>7</c:v>
                </c:pt>
                <c:pt idx="2">
                  <c:v>12</c:v>
                </c:pt>
                <c:pt idx="3">
                  <c:v>9</c:v>
                </c:pt>
                <c:pt idx="4">
                  <c:v>20</c:v>
                </c:pt>
                <c:pt idx="5">
                  <c:v>18</c:v>
                </c:pt>
                <c:pt idx="6">
                  <c:v>12</c:v>
                </c:pt>
                <c:pt idx="7">
                  <c:v>19</c:v>
                </c:pt>
                <c:pt idx="8">
                  <c:v>18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354560"/>
        <c:axId val="82933952"/>
      </c:barChart>
      <c:catAx>
        <c:axId val="124354560"/>
        <c:scaling>
          <c:orientation val="minMax"/>
        </c:scaling>
        <c:delete val="0"/>
        <c:axPos val="b"/>
        <c:majorTickMark val="out"/>
        <c:minorTickMark val="none"/>
        <c:tickLblPos val="nextTo"/>
        <c:crossAx val="82933952"/>
        <c:crosses val="autoZero"/>
        <c:auto val="1"/>
        <c:lblAlgn val="ctr"/>
        <c:lblOffset val="100"/>
        <c:noMultiLvlLbl val="0"/>
      </c:catAx>
      <c:valAx>
        <c:axId val="82933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35456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7C503-D8BD-473E-B0DA-0839532C7469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57ADB-21C9-4001-AA3A-8FD2B59E5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40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Sıralama</a:t>
            </a:r>
            <a:r>
              <a:rPr lang="tr-TR" baseline="0" dirty="0" smtClean="0"/>
              <a:t> değişebilir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40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saves energy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3295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5 yıl garanti veriyoruz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2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13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107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6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Target</a:t>
            </a:r>
            <a:r>
              <a:rPr lang="tr-TR" dirty="0" smtClean="0"/>
              <a:t> market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1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Bunlar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matket</a:t>
            </a:r>
            <a:r>
              <a:rPr lang="tr-TR" dirty="0" smtClean="0"/>
              <a:t> den uç örnekler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7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Sektörde</a:t>
            </a:r>
            <a:r>
              <a:rPr lang="tr-TR" baseline="0" dirty="0" smtClean="0"/>
              <a:t> lider durumdayız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44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Kendimize güveniyoruz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4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provides</a:t>
            </a:r>
            <a:r>
              <a:rPr lang="tr-TR" dirty="0" smtClean="0"/>
              <a:t> background </a:t>
            </a:r>
            <a:r>
              <a:rPr lang="tr-TR" dirty="0" err="1" smtClean="0"/>
              <a:t>services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7ADB-21C9-4001-AA3A-8FD2B59E51B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18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06.03.2012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b</a:t>
            </a:r>
            <a:r>
              <a:rPr lang="tr-TR" sz="3200" dirty="0" err="1" smtClean="0"/>
              <a:t>y</a:t>
            </a:r>
            <a:r>
              <a:rPr lang="tr-TR" sz="3200" dirty="0" smtClean="0"/>
              <a:t> BOX </a:t>
            </a:r>
            <a:r>
              <a:rPr lang="tr-TR" sz="3200" dirty="0" err="1" smtClean="0"/>
              <a:t>Company</a:t>
            </a:r>
            <a:endParaRPr lang="tr-TR" sz="480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/>
          <a:lstStyle/>
          <a:p>
            <a:r>
              <a:rPr lang="tr-TR" sz="6600" dirty="0" smtClean="0"/>
              <a:t>THE NULLIFICATOR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42675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46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7709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8" y="0"/>
            <a:ext cx="9140663" cy="6858000"/>
          </a:xfrm>
        </p:spPr>
      </p:pic>
    </p:spTree>
    <p:extLst>
      <p:ext uri="{BB962C8B-B14F-4D97-AF65-F5344CB8AC3E}">
        <p14:creationId xmlns:p14="http://schemas.microsoft.com/office/powerpoint/2010/main" val="7077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7887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7050">
            <a:off x="5864583" y="-190822"/>
            <a:ext cx="3553902" cy="355390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50">
            <a:off x="202379" y="191537"/>
            <a:ext cx="2428362" cy="2543175"/>
          </a:xfrm>
          <a:prstGeom prst="rect">
            <a:avLst/>
          </a:prstGeom>
        </p:spPr>
      </p:pic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1" y="2636912"/>
            <a:ext cx="6192688" cy="3969672"/>
          </a:xfrm>
        </p:spPr>
      </p:pic>
    </p:spTree>
    <p:extLst>
      <p:ext uri="{BB962C8B-B14F-4D97-AF65-F5344CB8AC3E}">
        <p14:creationId xmlns:p14="http://schemas.microsoft.com/office/powerpoint/2010/main" val="18379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76" y="0"/>
            <a:ext cx="5376044" cy="6741368"/>
          </a:xfrm>
        </p:spPr>
      </p:pic>
    </p:spTree>
    <p:extLst>
      <p:ext uri="{BB962C8B-B14F-4D97-AF65-F5344CB8AC3E}">
        <p14:creationId xmlns:p14="http://schemas.microsoft.com/office/powerpoint/2010/main" val="39294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600" dirty="0" smtClean="0"/>
              <a:t>VİDEO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22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Sizde reklam izlemekten bıkmadınız 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55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600" dirty="0" err="1" smtClean="0"/>
              <a:t>Advertisement</a:t>
            </a:r>
            <a:r>
              <a:rPr lang="tr-TR" sz="3600" dirty="0" smtClean="0"/>
              <a:t> time </a:t>
            </a:r>
            <a:r>
              <a:rPr lang="tr-TR" sz="3600" dirty="0" err="1" smtClean="0"/>
              <a:t>per</a:t>
            </a:r>
            <a:r>
              <a:rPr lang="tr-TR" sz="3600" dirty="0" smtClean="0"/>
              <a:t> </a:t>
            </a:r>
            <a:r>
              <a:rPr lang="tr-TR" sz="3600" dirty="0" err="1" smtClean="0"/>
              <a:t>hour</a:t>
            </a:r>
            <a:r>
              <a:rPr lang="tr-TR" sz="3600" dirty="0" smtClean="0"/>
              <a:t> </a:t>
            </a:r>
            <a:r>
              <a:rPr lang="tr-TR" sz="3600" dirty="0" err="1" smtClean="0"/>
              <a:t>arround</a:t>
            </a:r>
            <a:r>
              <a:rPr lang="tr-TR" sz="3600" dirty="0" smtClean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world</a:t>
            </a:r>
            <a:endParaRPr lang="tr-TR" sz="3600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8553284"/>
              </p:ext>
            </p:extLst>
          </p:nvPr>
        </p:nvGraphicFramePr>
        <p:xfrm>
          <a:off x="611560" y="1340768"/>
          <a:ext cx="7924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32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Siz Bu kadar </a:t>
            </a:r>
            <a:r>
              <a:rPr lang="tr-TR" dirty="0" err="1" smtClean="0"/>
              <a:t>cok</a:t>
            </a:r>
            <a:r>
              <a:rPr lang="tr-TR" dirty="0" smtClean="0"/>
              <a:t> reklam </a:t>
            </a:r>
            <a:r>
              <a:rPr lang="tr-TR" dirty="0" err="1" smtClean="0"/>
              <a:t>ızlemek</a:t>
            </a:r>
            <a:r>
              <a:rPr lang="tr-TR" dirty="0" smtClean="0"/>
              <a:t> zorunda </a:t>
            </a:r>
            <a:r>
              <a:rPr lang="tr-TR" dirty="0" err="1" smtClean="0"/>
              <a:t>degılsınız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18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urunumuz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1600200"/>
            <a:ext cx="4220307" cy="4114800"/>
          </a:xfrm>
        </p:spPr>
      </p:pic>
    </p:spTree>
    <p:extLst>
      <p:ext uri="{BB962C8B-B14F-4D97-AF65-F5344CB8AC3E}">
        <p14:creationId xmlns:p14="http://schemas.microsoft.com/office/powerpoint/2010/main" val="12658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dirty="0" err="1" smtClean="0"/>
              <a:t>flowchart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9377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2"/>
            <a:ext cx="4608512" cy="4608512"/>
          </a:xfrm>
        </p:spPr>
      </p:pic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88" y="404664"/>
            <a:ext cx="4569288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5880">
            <a:off x="273183" y="683738"/>
            <a:ext cx="3785210" cy="568863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8904">
            <a:off x="4745681" y="512559"/>
            <a:ext cx="413611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uk">
  <a:themeElements>
    <a:clrScheme name="Ufuk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Ufuk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fuk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61</TotalTime>
  <Words>63</Words>
  <Application>Microsoft Office PowerPoint</Application>
  <PresentationFormat>Ekran Gösterisi (4:3)</PresentationFormat>
  <Paragraphs>27</Paragraphs>
  <Slides>14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Ufuk</vt:lpstr>
      <vt:lpstr>THE NULLIFICATOR</vt:lpstr>
      <vt:lpstr>VİDEO</vt:lpstr>
      <vt:lpstr>Sizde reklam izlemekten bıkmadınız mı</vt:lpstr>
      <vt:lpstr>Advertisement time per hour arround the world</vt:lpstr>
      <vt:lpstr>Siz Bu kadar cok reklam ızlemek zorunda degılsınız</vt:lpstr>
      <vt:lpstr>urunumuz</vt:lpstr>
      <vt:lpstr>flowchart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NULLIFICATOR</dc:title>
  <dc:creator>Tuğrul</dc:creator>
  <cp:lastModifiedBy>Tuğrul</cp:lastModifiedBy>
  <cp:revision>13</cp:revision>
  <dcterms:created xsi:type="dcterms:W3CDTF">2012-03-06T14:50:09Z</dcterms:created>
  <dcterms:modified xsi:type="dcterms:W3CDTF">2012-03-06T18:23:35Z</dcterms:modified>
</cp:coreProperties>
</file>