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57" r:id="rId4"/>
    <p:sldId id="268" r:id="rId5"/>
    <p:sldId id="258" r:id="rId6"/>
    <p:sldId id="260" r:id="rId7"/>
    <p:sldId id="261" r:id="rId8"/>
    <p:sldId id="267" r:id="rId9"/>
    <p:sldId id="262" r:id="rId10"/>
    <p:sldId id="263" r:id="rId11"/>
    <p:sldId id="269" r:id="rId12"/>
    <p:sldId id="270" r:id="rId13"/>
    <p:sldId id="271" r:id="rId14"/>
    <p:sldId id="272" r:id="rId15"/>
    <p:sldId id="274" r:id="rId16"/>
    <p:sldId id="273" r:id="rId17"/>
    <p:sldId id="264" r:id="rId18"/>
    <p:sldId id="265" r:id="rId19"/>
  </p:sldIdLst>
  <p:sldSz cx="9144000" cy="6858000" type="screen4x3"/>
  <p:notesSz cx="9928225" cy="67976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D7A2-2CCE-46CC-BBFE-2A8113816254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763D3-DAA4-4D11-AFFE-B8D25C17CA4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403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28F9-F023-4FF4-8D6F-BF8419F90635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D984-615F-4455-8635-5204FB1178E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48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597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D984-615F-4455-8635-5204FB1178EC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23D75A-7C76-4C53-A5B4-7F2C5BB5B5F0}" type="datetimeFigureOut">
              <a:rPr lang="tr-TR" smtClean="0"/>
              <a:pPr/>
              <a:t>07.03.2011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A5D80F-7773-4909-825B-3BFD47417F0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BLG252E-Object oriented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Session </a:t>
            </a:r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 smtClean="0"/>
              <a:t>07.03.2011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30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book.cpp: Source code containing bodies of constructors, destructor and methods.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“book.cpp”, we will write the bodies of constructors, destructor and methods declared in “</a:t>
            </a:r>
            <a:r>
              <a:rPr lang="en-US" sz="2800" dirty="0" err="1" smtClean="0"/>
              <a:t>book.h</a:t>
            </a:r>
            <a:r>
              <a:rPr lang="en-US" sz="2800" dirty="0" smtClean="0"/>
              <a:t>”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book.cpp: Body of constructors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Default constructor: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2132856"/>
            <a:ext cx="574362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book.cpp: Body of constructors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Constructor with parameters: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2"/>
            <a:ext cx="8460432" cy="284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book.cpp: Body of constructors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Autofit/>
          </a:bodyPr>
          <a:lstStyle/>
          <a:p>
            <a:r>
              <a:rPr lang="en-US" sz="2800" dirty="0" smtClean="0"/>
              <a:t>Copy constructor: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76872"/>
            <a:ext cx="759011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book.cpp: Body of destructor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080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Destructor: </a:t>
            </a:r>
            <a:r>
              <a:rPr lang="en-US" sz="2800" dirty="0" smtClean="0"/>
              <a:t>We need to use a destructor for the Book class as </a:t>
            </a:r>
            <a:r>
              <a:rPr lang="en-US" sz="2800" dirty="0" err="1" smtClean="0"/>
              <a:t>itstitle</a:t>
            </a:r>
            <a:r>
              <a:rPr lang="en-US" sz="2800" dirty="0" smtClean="0"/>
              <a:t> and </a:t>
            </a:r>
            <a:r>
              <a:rPr lang="en-US" sz="2800" dirty="0" err="1" smtClean="0"/>
              <a:t>itsauthorname</a:t>
            </a:r>
            <a:r>
              <a:rPr lang="en-US" sz="2800" dirty="0" smtClean="0"/>
              <a:t> attributes are dynamically allocated.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212976"/>
            <a:ext cx="5472608" cy="167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book.cpp: Body of </a:t>
            </a:r>
            <a:r>
              <a:rPr lang="tr-TR" sz="3200" dirty="0" err="1" smtClean="0"/>
              <a:t>s</a:t>
            </a:r>
            <a:r>
              <a:rPr lang="en-US" sz="3200" dirty="0" err="1" smtClean="0"/>
              <a:t>etTitle</a:t>
            </a:r>
            <a:r>
              <a:rPr lang="en-US" sz="3200" dirty="0" smtClean="0"/>
              <a:t>,</a:t>
            </a:r>
            <a:r>
              <a:rPr lang="tr-TR" sz="3200" dirty="0" smtClean="0"/>
              <a:t> s</a:t>
            </a:r>
            <a:r>
              <a:rPr lang="en-US" sz="3200" dirty="0" err="1" smtClean="0"/>
              <a:t>etAuthorName</a:t>
            </a:r>
            <a:r>
              <a:rPr lang="en-US" sz="3200" dirty="0" smtClean="0"/>
              <a:t>, </a:t>
            </a:r>
            <a:r>
              <a:rPr lang="tr-TR" sz="3200" dirty="0" err="1" smtClean="0"/>
              <a:t>s</a:t>
            </a:r>
            <a:r>
              <a:rPr lang="en-US" sz="3200" dirty="0" err="1" smtClean="0"/>
              <a:t>etYear</a:t>
            </a:r>
            <a:r>
              <a:rPr lang="en-US" sz="3200" dirty="0" smtClean="0"/>
              <a:t>, </a:t>
            </a:r>
            <a:r>
              <a:rPr lang="tr-TR" sz="3200" dirty="0" err="1" smtClean="0"/>
              <a:t>s</a:t>
            </a:r>
            <a:r>
              <a:rPr lang="en-US" sz="3200" dirty="0" err="1" smtClean="0"/>
              <a:t>etPages</a:t>
            </a:r>
            <a:r>
              <a:rPr lang="en-US" sz="3200" dirty="0" smtClean="0"/>
              <a:t> methods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447184" cy="4997152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These methods can both be used for initializing data members after creation of the object by using the default constructor and changing the values of data member.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39" y="1556792"/>
            <a:ext cx="6026969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book.cpp: Body of </a:t>
            </a:r>
            <a:r>
              <a:rPr lang="en-US" sz="3200" dirty="0" err="1" smtClean="0"/>
              <a:t>getTitle</a:t>
            </a:r>
            <a:r>
              <a:rPr lang="en-US" sz="3200" dirty="0" smtClean="0"/>
              <a:t>,</a:t>
            </a:r>
            <a:r>
              <a:rPr lang="tr-TR" sz="3200" dirty="0" smtClean="0"/>
              <a:t> </a:t>
            </a:r>
            <a:r>
              <a:rPr lang="en-US" sz="3200" dirty="0" err="1" smtClean="0"/>
              <a:t>getAuthorName</a:t>
            </a:r>
            <a:r>
              <a:rPr lang="en-US" sz="3200" dirty="0" smtClean="0"/>
              <a:t>, </a:t>
            </a:r>
            <a:r>
              <a:rPr lang="en-US" sz="3200" dirty="0" err="1" smtClean="0"/>
              <a:t>getYear</a:t>
            </a:r>
            <a:r>
              <a:rPr lang="en-US" sz="3200" dirty="0" smtClean="0"/>
              <a:t>, </a:t>
            </a:r>
            <a:r>
              <a:rPr lang="en-US" sz="3200" dirty="0" err="1" smtClean="0"/>
              <a:t>getPages</a:t>
            </a:r>
            <a:r>
              <a:rPr lang="en-US" sz="3200" dirty="0" smtClean="0"/>
              <a:t> methods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696"/>
          </a:xfrm>
        </p:spPr>
        <p:txBody>
          <a:bodyPr>
            <a:noAutofit/>
          </a:bodyPr>
          <a:lstStyle/>
          <a:p>
            <a:r>
              <a:rPr lang="en-US" sz="2400" dirty="0" smtClean="0"/>
              <a:t>As these methods are not for changing the values of data members of the class, we declare them as </a:t>
            </a:r>
            <a:r>
              <a:rPr lang="en-US" sz="2400" b="1" dirty="0" smtClean="0">
                <a:solidFill>
                  <a:srgbClr val="FF0000"/>
                </a:solidFill>
              </a:rPr>
              <a:t>const </a:t>
            </a:r>
            <a:r>
              <a:rPr lang="en-US" sz="2400" dirty="0" smtClean="0"/>
              <a:t>methods.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92895"/>
            <a:ext cx="7200800" cy="353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PracticeSession1</a:t>
            </a:r>
            <a:r>
              <a:rPr lang="en-US" sz="3200" dirty="0" smtClean="0"/>
              <a:t>.</a:t>
            </a:r>
            <a:r>
              <a:rPr lang="en-US" sz="3200" dirty="0" err="1" smtClean="0"/>
              <a:t>cpp</a:t>
            </a:r>
            <a:r>
              <a:rPr lang="en-US" sz="3200" dirty="0" smtClean="0"/>
              <a:t>: Program to test Book class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2736"/>
          </a:xfrm>
        </p:spPr>
        <p:txBody>
          <a:bodyPr>
            <a:noAutofit/>
          </a:bodyPr>
          <a:lstStyle/>
          <a:p>
            <a:r>
              <a:rPr lang="en-US" sz="2400" dirty="0" smtClean="0"/>
              <a:t>Here we define a function named </a:t>
            </a:r>
            <a:r>
              <a:rPr lang="en-US" sz="2400" b="1" dirty="0" err="1" smtClean="0"/>
              <a:t>printBook</a:t>
            </a:r>
            <a:r>
              <a:rPr lang="en-US" sz="2400" b="1" dirty="0" smtClean="0"/>
              <a:t> </a:t>
            </a:r>
            <a:r>
              <a:rPr lang="en-US" sz="2400" dirty="0" smtClean="0"/>
              <a:t>which takes a reference to a Book object as input parameter and prints the data members of the object on the screen</a:t>
            </a:r>
            <a:r>
              <a:rPr lang="tr-TR" sz="2400" dirty="0" smtClean="0"/>
              <a:t>.</a:t>
            </a:r>
            <a:endParaRPr lang="en-US" sz="2400" dirty="0" smtClean="0"/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>
          <a:xfrm>
            <a:off x="683568" y="4941168"/>
            <a:ext cx="8153400" cy="15121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 smtClean="0"/>
              <a:t>In the main function, we create an array of Book objects named as </a:t>
            </a:r>
            <a:r>
              <a:rPr lang="en-US" sz="2200" b="1" dirty="0" err="1" smtClean="0"/>
              <a:t>bookArray</a:t>
            </a:r>
            <a:r>
              <a:rPr lang="en-US" sz="2200" b="1" dirty="0" smtClean="0"/>
              <a:t> , </a:t>
            </a:r>
            <a:r>
              <a:rPr lang="en-US" sz="2200" dirty="0" smtClean="0"/>
              <a:t>an uninitialized book object </a:t>
            </a:r>
            <a:r>
              <a:rPr lang="en-US" sz="2200" b="1" dirty="0" smtClean="0"/>
              <a:t>b1</a:t>
            </a:r>
            <a:r>
              <a:rPr lang="tr-TR" sz="2200" dirty="0" smtClean="0"/>
              <a:t>, a book object </a:t>
            </a:r>
            <a:r>
              <a:rPr lang="tr-TR" sz="2200" b="1" dirty="0" smtClean="0"/>
              <a:t>b2</a:t>
            </a:r>
            <a:r>
              <a:rPr lang="tr-TR" sz="2200" dirty="0" smtClean="0"/>
              <a:t> which is initialized by using the constructor with parameters</a:t>
            </a:r>
            <a:r>
              <a:rPr lang="en-US" sz="2200" b="1" dirty="0" smtClean="0"/>
              <a:t> </a:t>
            </a:r>
            <a:r>
              <a:rPr lang="en-US" sz="2200" dirty="0" smtClean="0"/>
              <a:t>and</a:t>
            </a:r>
            <a:r>
              <a:rPr lang="tr-TR" sz="2200" dirty="0" smtClean="0"/>
              <a:t> </a:t>
            </a:r>
            <a:r>
              <a:rPr lang="en-US" sz="2200" dirty="0" smtClean="0"/>
              <a:t>a</a:t>
            </a:r>
            <a:r>
              <a:rPr lang="tr-TR" sz="2200" dirty="0" smtClean="0"/>
              <a:t> book</a:t>
            </a:r>
            <a:r>
              <a:rPr lang="en-US" sz="2200" smtClean="0"/>
              <a:t> </a:t>
            </a:r>
            <a:r>
              <a:rPr lang="en-US" sz="2200" dirty="0" smtClean="0"/>
              <a:t>object </a:t>
            </a:r>
            <a:r>
              <a:rPr lang="en-US" sz="2200" b="1" dirty="0" smtClean="0"/>
              <a:t>b</a:t>
            </a:r>
            <a:r>
              <a:rPr lang="tr-TR" sz="2200" b="1" dirty="0" smtClean="0"/>
              <a:t>3</a:t>
            </a:r>
            <a:r>
              <a:rPr lang="en-US" sz="2200" dirty="0" smtClean="0"/>
              <a:t> which is exactly the same as </a:t>
            </a:r>
            <a:r>
              <a:rPr lang="en-US" sz="2200" dirty="0" err="1" smtClean="0"/>
              <a:t>bookArray</a:t>
            </a:r>
            <a:r>
              <a:rPr lang="en-US" sz="2200" dirty="0" smtClean="0"/>
              <a:t>[1].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708920"/>
            <a:ext cx="776135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PracticeSession1</a:t>
            </a:r>
            <a:r>
              <a:rPr lang="en-US" sz="3200" dirty="0" smtClean="0"/>
              <a:t>.</a:t>
            </a:r>
            <a:r>
              <a:rPr lang="en-US" sz="3200" dirty="0" err="1" smtClean="0"/>
              <a:t>cpp</a:t>
            </a:r>
            <a:r>
              <a:rPr lang="en-US" sz="3200" dirty="0" smtClean="0"/>
              <a:t>: Program to test Book class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8679"/>
          </a:xfrm>
        </p:spPr>
        <p:txBody>
          <a:bodyPr>
            <a:noAutofit/>
          </a:bodyPr>
          <a:lstStyle/>
          <a:p>
            <a:r>
              <a:rPr lang="en-US" sz="2000" dirty="0" smtClean="0"/>
              <a:t>By using </a:t>
            </a:r>
            <a:r>
              <a:rPr lang="en-US" sz="2000" b="1" dirty="0" err="1" smtClean="0"/>
              <a:t>printBook</a:t>
            </a:r>
            <a:r>
              <a:rPr lang="en-US" sz="2000" b="1" dirty="0" smtClean="0"/>
              <a:t> </a:t>
            </a:r>
            <a:r>
              <a:rPr lang="en-US" sz="2000" dirty="0" smtClean="0"/>
              <a:t>function for the elements of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bookArray</a:t>
            </a:r>
            <a:r>
              <a:rPr lang="en-US" sz="2000" dirty="0" smtClean="0"/>
              <a:t>, </a:t>
            </a:r>
            <a:r>
              <a:rPr lang="en-US" sz="2000" b="1" dirty="0" smtClean="0"/>
              <a:t>b</a:t>
            </a:r>
            <a:r>
              <a:rPr lang="tr-TR" sz="2000" b="1" dirty="0" smtClean="0"/>
              <a:t>1</a:t>
            </a:r>
            <a:r>
              <a:rPr lang="tr-TR" sz="2000" dirty="0" smtClean="0"/>
              <a:t>,</a:t>
            </a:r>
            <a:r>
              <a:rPr lang="tr-TR" sz="2000" b="1" dirty="0" smtClean="0"/>
              <a:t>b2</a:t>
            </a:r>
            <a:r>
              <a:rPr lang="en-US" sz="2000" b="1" dirty="0" smtClean="0"/>
              <a:t> </a:t>
            </a:r>
            <a:r>
              <a:rPr lang="en-US" sz="2000" dirty="0" smtClean="0"/>
              <a:t>and</a:t>
            </a:r>
            <a:r>
              <a:rPr lang="en-US" sz="2000" b="1" dirty="0" smtClean="0"/>
              <a:t> b</a:t>
            </a:r>
            <a:r>
              <a:rPr lang="tr-TR" sz="2000" b="1" dirty="0" smtClean="0"/>
              <a:t>3</a:t>
            </a:r>
            <a:r>
              <a:rPr lang="en-US" sz="2000" dirty="0" smtClean="0"/>
              <a:t>, we get an output like: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4752528" cy="477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we cover?</a:t>
            </a:r>
            <a:endParaRPr lang="en-GB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Constructor:</a:t>
            </a:r>
          </a:p>
          <a:p>
            <a:pPr lvl="1"/>
            <a:r>
              <a:rPr lang="en-GB" dirty="0" smtClean="0"/>
              <a:t>default</a:t>
            </a:r>
          </a:p>
          <a:p>
            <a:pPr lvl="1"/>
            <a:r>
              <a:rPr lang="en-GB" dirty="0" smtClean="0"/>
              <a:t>with parameters</a:t>
            </a:r>
          </a:p>
          <a:p>
            <a:r>
              <a:rPr lang="en-GB" dirty="0" smtClean="0"/>
              <a:t>Dynamic allocation for data members</a:t>
            </a:r>
          </a:p>
          <a:p>
            <a:r>
              <a:rPr lang="en-GB" dirty="0" smtClean="0"/>
              <a:t>Copy constructor</a:t>
            </a:r>
          </a:p>
          <a:p>
            <a:r>
              <a:rPr lang="en-GB" dirty="0" smtClean="0"/>
              <a:t>Const methods</a:t>
            </a:r>
          </a:p>
          <a:p>
            <a:r>
              <a:rPr lang="en-GB" dirty="0" smtClean="0"/>
              <a:t>Destructor</a:t>
            </a:r>
          </a:p>
          <a:p>
            <a:endParaRPr lang="tr-TR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908" y="1700808"/>
            <a:ext cx="3384376" cy="273630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We are going to implement a Book class and then use it in our main program to create an array of books and print their information on the screen like the example on the right.</a:t>
            </a:r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38140"/>
            <a:ext cx="5292080" cy="53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Better Modularity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Book class will be implemented in </a:t>
            </a:r>
            <a:r>
              <a:rPr lang="en-US" dirty="0" err="1" smtClean="0"/>
              <a:t>book.h</a:t>
            </a:r>
            <a:r>
              <a:rPr lang="en-US" dirty="0" smtClean="0"/>
              <a:t> and book.cpp. </a:t>
            </a:r>
          </a:p>
          <a:p>
            <a:pPr lvl="1"/>
            <a:r>
              <a:rPr lang="en-US" dirty="0" err="1" smtClean="0"/>
              <a:t>book.h</a:t>
            </a:r>
            <a:r>
              <a:rPr lang="en-US" dirty="0" smtClean="0"/>
              <a:t> is to contain attributes and prototype of methods</a:t>
            </a:r>
            <a:r>
              <a:rPr lang="en-US" i="1" dirty="0" smtClean="0"/>
              <a:t>(header file(.h) </a:t>
            </a:r>
            <a:r>
              <a:rPr lang="en-US" i="1" dirty="0" smtClean="0">
                <a:sym typeface="Wingdings" pitchFamily="2" charset="2"/>
              </a:rPr>
              <a:t> declaration)</a:t>
            </a:r>
            <a:endParaRPr lang="en-US" i="1" dirty="0" smtClean="0"/>
          </a:p>
          <a:p>
            <a:pPr lvl="1"/>
            <a:r>
              <a:rPr lang="en-US" dirty="0" smtClean="0"/>
              <a:t>book.cpp is to contain method bodies </a:t>
            </a:r>
            <a:r>
              <a:rPr lang="en-US" i="1" dirty="0" smtClean="0"/>
              <a:t>(source file(.</a:t>
            </a:r>
            <a:r>
              <a:rPr lang="en-US" i="1" dirty="0" err="1" smtClean="0"/>
              <a:t>cpp</a:t>
            </a:r>
            <a:r>
              <a:rPr lang="en-US" i="1" dirty="0" smtClean="0"/>
              <a:t>) </a:t>
            </a:r>
            <a:r>
              <a:rPr lang="en-US" i="1" dirty="0" smtClean="0">
                <a:sym typeface="Wingdings" pitchFamily="2" charset="2"/>
              </a:rPr>
              <a:t> the code to be used runtime)</a:t>
            </a:r>
            <a:endParaRPr lang="en-US" i="1" dirty="0" smtClean="0"/>
          </a:p>
          <a:p>
            <a:r>
              <a:rPr lang="en-US" dirty="0" smtClean="0"/>
              <a:t>And there will be a main program(PracticeSession1.cpp) to use and test the Book class.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r>
              <a:rPr lang="tr-TR" dirty="0" smtClean="0"/>
              <a:t>.h</a:t>
            </a:r>
            <a:endParaRPr lang="en-GB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First, we will prepare the header file “</a:t>
            </a:r>
            <a:r>
              <a:rPr lang="en-US" dirty="0" err="1" smtClean="0"/>
              <a:t>book.h</a:t>
            </a:r>
            <a:r>
              <a:rPr lang="en-US" dirty="0" smtClean="0"/>
              <a:t>” containing the attributes and method prototypes of the Book class.</a:t>
            </a:r>
          </a:p>
          <a:p>
            <a:r>
              <a:rPr lang="en-US" dirty="0" smtClean="0"/>
              <a:t>The structure of the header file will be like below:</a:t>
            </a:r>
          </a:p>
        </p:txBody>
      </p:sp>
      <p:sp>
        <p:nvSpPr>
          <p:cNvPr id="14" name="13 Dikdörtgen"/>
          <p:cNvSpPr/>
          <p:nvPr/>
        </p:nvSpPr>
        <p:spPr>
          <a:xfrm>
            <a:off x="1043608" y="3068960"/>
            <a:ext cx="5544616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// to include the header once</a:t>
            </a:r>
            <a:endParaRPr lang="tr-TR" sz="2400" b="1" dirty="0" smtClean="0"/>
          </a:p>
          <a:p>
            <a:r>
              <a:rPr lang="en-US" sz="2400" b="1" dirty="0" smtClean="0"/>
              <a:t>#</a:t>
            </a:r>
            <a:r>
              <a:rPr lang="en-US" sz="2400" b="1" dirty="0" err="1" smtClean="0"/>
              <a:t>ifndef</a:t>
            </a:r>
            <a:r>
              <a:rPr lang="en-US" sz="2400" b="1" dirty="0" smtClean="0"/>
              <a:t> BOOK_H</a:t>
            </a:r>
          </a:p>
          <a:p>
            <a:r>
              <a:rPr lang="en-US" sz="2400" b="1" dirty="0" smtClean="0"/>
              <a:t>#define BOOK_H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// class definition will be here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#</a:t>
            </a:r>
            <a:r>
              <a:rPr lang="en-US" sz="2400" b="1" dirty="0" err="1" smtClean="0"/>
              <a:t>endif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book.h</a:t>
            </a:r>
            <a:r>
              <a:rPr lang="en-US" dirty="0" smtClean="0"/>
              <a:t>: Data Members 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Data members are listed below:</a:t>
            </a:r>
            <a:endParaRPr lang="tr-TR" sz="2800" dirty="0" smtClean="0"/>
          </a:p>
        </p:txBody>
      </p:sp>
      <p:sp>
        <p:nvSpPr>
          <p:cNvPr id="11" name="10 Dikdörtgen"/>
          <p:cNvSpPr/>
          <p:nvPr/>
        </p:nvSpPr>
        <p:spPr>
          <a:xfrm>
            <a:off x="1043608" y="2420888"/>
            <a:ext cx="727280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char *</a:t>
            </a:r>
            <a:r>
              <a:rPr lang="en-US" sz="2400" b="1" dirty="0" err="1" smtClean="0">
                <a:solidFill>
                  <a:srgbClr val="FF0000"/>
                </a:solidFill>
              </a:rPr>
              <a:t>itstitle</a:t>
            </a:r>
            <a:r>
              <a:rPr lang="en-US" sz="2400" b="1" dirty="0" smtClean="0"/>
              <a:t>; //Title of the book </a:t>
            </a:r>
          </a:p>
          <a:p>
            <a:r>
              <a:rPr lang="en-US" sz="2400" b="1" dirty="0" smtClean="0"/>
              <a:t>char *</a:t>
            </a:r>
            <a:r>
              <a:rPr lang="en-US" sz="2400" b="1" dirty="0" err="1" smtClean="0">
                <a:solidFill>
                  <a:srgbClr val="FF0000"/>
                </a:solidFill>
              </a:rPr>
              <a:t>itsauthorname</a:t>
            </a:r>
            <a:r>
              <a:rPr lang="en-US" sz="2400" b="1" dirty="0" smtClean="0"/>
              <a:t>; //Author name of the book 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itsyear</a:t>
            </a:r>
            <a:r>
              <a:rPr lang="en-US" sz="2400" b="1" dirty="0" smtClean="0"/>
              <a:t>; //Publishing year of the book 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itspages</a:t>
            </a:r>
            <a:r>
              <a:rPr lang="en-US" sz="2400" b="1" dirty="0" smtClean="0"/>
              <a:t>; //Number of pages of the book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book.h</a:t>
            </a:r>
            <a:r>
              <a:rPr lang="en-US" dirty="0" smtClean="0"/>
              <a:t>: Constructors and Destructor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Default constructor:</a:t>
            </a:r>
          </a:p>
        </p:txBody>
      </p:sp>
      <p:sp>
        <p:nvSpPr>
          <p:cNvPr id="8" name="7 Dikdörtgen"/>
          <p:cNvSpPr/>
          <p:nvPr/>
        </p:nvSpPr>
        <p:spPr>
          <a:xfrm>
            <a:off x="1043608" y="2204864"/>
            <a:ext cx="76328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Book();</a:t>
            </a:r>
            <a:r>
              <a:rPr lang="en-US" sz="2400" b="1" dirty="0" smtClean="0"/>
              <a:t> //Initialize </a:t>
            </a:r>
            <a:r>
              <a:rPr lang="en-US" sz="2400" b="1" dirty="0" err="1" smtClean="0"/>
              <a:t>itstitle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itsauthorname</a:t>
            </a:r>
            <a:r>
              <a:rPr lang="en-US" sz="2400" b="1" dirty="0" smtClean="0"/>
              <a:t> as “UNNAMED”, </a:t>
            </a:r>
            <a:r>
              <a:rPr lang="en-US" sz="2400" b="1" dirty="0" err="1" smtClean="0"/>
              <a:t>itsyear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itspages</a:t>
            </a:r>
            <a:r>
              <a:rPr lang="en-US" sz="2400" b="1" dirty="0" smtClean="0"/>
              <a:t> as 0. </a:t>
            </a:r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>
          <a:xfrm>
            <a:off x="611560" y="3284984"/>
            <a:ext cx="8153400" cy="676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 with input parameters:</a:t>
            </a:r>
          </a:p>
        </p:txBody>
      </p:sp>
      <p:sp>
        <p:nvSpPr>
          <p:cNvPr id="12" name="11 Dikdörtgen"/>
          <p:cNvSpPr/>
          <p:nvPr/>
        </p:nvSpPr>
        <p:spPr>
          <a:xfrm>
            <a:off x="1115616" y="3861048"/>
            <a:ext cx="76328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Book(</a:t>
            </a:r>
            <a:r>
              <a:rPr lang="tr-TR" sz="2400" b="1" dirty="0" err="1" smtClean="0">
                <a:solidFill>
                  <a:srgbClr val="FF0000"/>
                </a:solidFill>
              </a:rPr>
              <a:t>const</a:t>
            </a:r>
            <a:r>
              <a:rPr lang="tr-TR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char* title, </a:t>
            </a:r>
            <a:r>
              <a:rPr lang="tr-TR" sz="2400" b="1" dirty="0" err="1" smtClean="0">
                <a:solidFill>
                  <a:srgbClr val="FF0000"/>
                </a:solidFill>
              </a:rPr>
              <a:t>const</a:t>
            </a:r>
            <a:r>
              <a:rPr lang="tr-TR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char* </a:t>
            </a:r>
            <a:r>
              <a:rPr lang="en-US" sz="2400" b="1" dirty="0" err="1" smtClean="0">
                <a:solidFill>
                  <a:srgbClr val="FF0000"/>
                </a:solidFill>
              </a:rPr>
              <a:t>authorname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year, 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pages);</a:t>
            </a:r>
            <a:r>
              <a:rPr lang="en-US" sz="2400" b="1" dirty="0" smtClean="0"/>
              <a:t> //Initialize data members by using given input</a:t>
            </a: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>
          <a:xfrm>
            <a:off x="683568" y="5013176"/>
            <a:ext cx="8153400" cy="676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Destructor:</a:t>
            </a:r>
          </a:p>
        </p:txBody>
      </p:sp>
      <p:sp>
        <p:nvSpPr>
          <p:cNvPr id="15" name="14 Dikdörtgen"/>
          <p:cNvSpPr/>
          <p:nvPr/>
        </p:nvSpPr>
        <p:spPr>
          <a:xfrm>
            <a:off x="1115616" y="5589240"/>
            <a:ext cx="76328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~Book();</a:t>
            </a:r>
            <a:r>
              <a:rPr lang="en-US" sz="2400" b="1" dirty="0" smtClean="0"/>
              <a:t>//Destruct the necessary object members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book.h</a:t>
            </a:r>
            <a:r>
              <a:rPr lang="en-US" dirty="0" smtClean="0"/>
              <a:t>: Copy Constructor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8153400" cy="5040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Copy constructor:</a:t>
            </a:r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971600" y="2204864"/>
            <a:ext cx="76328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Book(const Book&amp; </a:t>
            </a:r>
            <a:r>
              <a:rPr lang="en-US" sz="2400" b="1" dirty="0" err="1" smtClean="0">
                <a:solidFill>
                  <a:srgbClr val="FF0000"/>
                </a:solidFill>
              </a:rPr>
              <a:t>book_to_copy</a:t>
            </a:r>
            <a:r>
              <a:rPr lang="en-US" sz="2400" b="1" dirty="0" smtClean="0">
                <a:solidFill>
                  <a:srgbClr val="FF0000"/>
                </a:solidFill>
              </a:rPr>
              <a:t>);</a:t>
            </a:r>
            <a:r>
              <a:rPr lang="en-US" sz="2400" b="1" dirty="0" smtClean="0"/>
              <a:t> //Initialize data members by copying the information of another Book object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611560" y="3573016"/>
            <a:ext cx="8153400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do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define the input parameter of a copy constructor by using const</a:t>
            </a:r>
            <a:r>
              <a:rPr lang="en-US" sz="2900" dirty="0" smtClean="0"/>
              <a:t>?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book.h</a:t>
            </a:r>
            <a:r>
              <a:rPr lang="en-US" dirty="0" smtClean="0"/>
              <a:t>: Methods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667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Necessary </a:t>
            </a:r>
            <a:r>
              <a:rPr lang="tr-TR" sz="3200" dirty="0"/>
              <a:t>m</a:t>
            </a:r>
            <a:r>
              <a:rPr lang="en-US" sz="3200" dirty="0" err="1" smtClean="0"/>
              <a:t>ethod</a:t>
            </a:r>
            <a:r>
              <a:rPr lang="tr-TR" sz="3200" dirty="0" smtClean="0"/>
              <a:t>s are described </a:t>
            </a:r>
            <a:r>
              <a:rPr lang="en-US" sz="3200" dirty="0" smtClean="0"/>
              <a:t>below: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971600" y="2276872"/>
            <a:ext cx="748883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setTitle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setAuthorName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setYear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setPages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b="1" dirty="0" smtClean="0"/>
              <a:t>to set the </a:t>
            </a:r>
            <a:r>
              <a:rPr lang="en-US" sz="2400" b="1" dirty="0" err="1" smtClean="0"/>
              <a:t>itstitle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itsauthorname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itsyear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itspages</a:t>
            </a:r>
            <a:r>
              <a:rPr lang="en-US" sz="2400" b="1" dirty="0" smtClean="0"/>
              <a:t> data members.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getTitle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getAuthorName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getYear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getPages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b="1" dirty="0" smtClean="0"/>
              <a:t>to access the </a:t>
            </a:r>
            <a:r>
              <a:rPr lang="en-US" sz="2400" b="1" dirty="0" err="1" smtClean="0"/>
              <a:t>itstitle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itsauthorname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itsyear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itspages</a:t>
            </a:r>
            <a:r>
              <a:rPr lang="en-US" sz="2400" b="1" dirty="0" smtClean="0"/>
              <a:t> data members.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383</TotalTime>
  <Words>687</Words>
  <Application>Microsoft Office PowerPoint</Application>
  <PresentationFormat>On-screen Show (4:3)</PresentationFormat>
  <Paragraphs>79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BLG252E-Object oriented programming</vt:lpstr>
      <vt:lpstr>What will we cover?</vt:lpstr>
      <vt:lpstr>What will we do?</vt:lpstr>
      <vt:lpstr>For Better Modularity</vt:lpstr>
      <vt:lpstr>book.h</vt:lpstr>
      <vt:lpstr>book.h: Data Members </vt:lpstr>
      <vt:lpstr>book.h: Constructors and Destructor</vt:lpstr>
      <vt:lpstr>book.h: Copy Constructor</vt:lpstr>
      <vt:lpstr>book.h: Methods</vt:lpstr>
      <vt:lpstr>book.cpp: Source code containing bodies of constructors, destructor and methods.</vt:lpstr>
      <vt:lpstr>book.cpp: Body of constructors</vt:lpstr>
      <vt:lpstr>book.cpp: Body of constructors</vt:lpstr>
      <vt:lpstr>book.cpp: Body of constructors</vt:lpstr>
      <vt:lpstr>book.cpp: Body of destructor</vt:lpstr>
      <vt:lpstr>book.cpp: Body of setTitle, setAuthorName, setYear, setPages methods</vt:lpstr>
      <vt:lpstr>book.cpp: Body of getTitle, getAuthorName, getYear, getPages methods</vt:lpstr>
      <vt:lpstr>PracticeSession1.cpp: Program to test Book class</vt:lpstr>
      <vt:lpstr>PracticeSession1.cpp: Program to test Book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ISE103-Programming 2</dc:title>
  <dc:creator>Musty</dc:creator>
  <cp:lastModifiedBy>Musty</cp:lastModifiedBy>
  <cp:revision>109</cp:revision>
  <cp:lastPrinted>2011-02-22T13:12:50Z</cp:lastPrinted>
  <dcterms:created xsi:type="dcterms:W3CDTF">2011-02-15T12:38:20Z</dcterms:created>
  <dcterms:modified xsi:type="dcterms:W3CDTF">2011-03-07T08:51:11Z</dcterms:modified>
</cp:coreProperties>
</file>