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5" r:id="rId5"/>
  </p:sldIdLst>
  <p:sldSz cx="9144000" cy="6858000" type="screen4x3"/>
  <p:notesSz cx="9928225" cy="67976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D7A2-2CCE-46CC-BBFE-2A8113816254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763D3-DAA4-4D11-AFFE-B8D25C17CA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403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228F9-F023-4FF4-8D6F-BF8419F90635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D984-615F-4455-8635-5204FB117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48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57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16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23D75A-7C76-4C53-A5B4-7F2C5BB5B5F0}" type="datetimeFigureOut">
              <a:rPr lang="tr-TR" smtClean="0"/>
              <a:t>23.02.2011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BLG252E</a:t>
            </a:r>
            <a:r>
              <a:rPr lang="tr-TR" dirty="0" smtClean="0"/>
              <a:t>-OBJECT ORIENTED Programming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Practice </a:t>
            </a:r>
            <a:r>
              <a:rPr lang="tr-TR" dirty="0" smtClean="0"/>
              <a:t>Assignment </a:t>
            </a:r>
            <a:r>
              <a:rPr lang="tr-TR" dirty="0"/>
              <a:t>1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23.02.2011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30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smtClean="0"/>
              <a:t>parabola class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a class defining a polynomial of second degree </a:t>
            </a:r>
            <a:endParaRPr lang="tr-TR" dirty="0" smtClean="0"/>
          </a:p>
          <a:p>
            <a:pPr lvl="1"/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smtClean="0"/>
              <a:t>Ax</a:t>
            </a:r>
            <a:r>
              <a:rPr lang="en-US" baseline="30000" dirty="0" smtClean="0"/>
              <a:t>2</a:t>
            </a:r>
            <a:r>
              <a:rPr lang="en-US" dirty="0"/>
              <a:t> + 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en-US" dirty="0"/>
              <a:t>+ C</a:t>
            </a:r>
          </a:p>
          <a:p>
            <a:r>
              <a:rPr lang="en-US" dirty="0"/>
              <a:t>The coefficients A, B, C should be private. The class should contain </a:t>
            </a:r>
            <a:r>
              <a:rPr lang="tr-TR" dirty="0" smtClean="0"/>
              <a:t>a constructor that sets the coefficients to desired values and </a:t>
            </a:r>
            <a:r>
              <a:rPr lang="en-US" dirty="0" smtClean="0"/>
              <a:t>the </a:t>
            </a:r>
            <a:r>
              <a:rPr lang="en-US" dirty="0"/>
              <a:t>following member functions: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function that calculates </a:t>
            </a:r>
            <a:r>
              <a:rPr lang="tr-TR" dirty="0" smtClean="0"/>
              <a:t>and return </a:t>
            </a:r>
            <a:r>
              <a:rPr lang="en-US" dirty="0" smtClean="0"/>
              <a:t>y </a:t>
            </a:r>
            <a:r>
              <a:rPr lang="en-US" dirty="0"/>
              <a:t>for a given value of x</a:t>
            </a:r>
          </a:p>
          <a:p>
            <a:pPr lvl="1"/>
            <a:r>
              <a:rPr lang="en-US" dirty="0"/>
              <a:t>a function that tells how many roots there are and </a:t>
            </a:r>
            <a:r>
              <a:rPr lang="tr-TR" dirty="0" smtClean="0"/>
              <a:t>prints</a:t>
            </a:r>
            <a:r>
              <a:rPr lang="en-US" dirty="0" smtClean="0"/>
              <a:t> </a:t>
            </a:r>
            <a:r>
              <a:rPr lang="en-US" dirty="0"/>
              <a:t>the roots </a:t>
            </a:r>
            <a:r>
              <a:rPr lang="tr-TR" dirty="0" smtClean="0"/>
              <a:t>on the screen</a:t>
            </a:r>
            <a:r>
              <a:rPr lang="en-US" dirty="0" smtClean="0"/>
              <a:t>(if </a:t>
            </a:r>
            <a:r>
              <a:rPr lang="en-US" dirty="0"/>
              <a:t>any)</a:t>
            </a:r>
          </a:p>
          <a:p>
            <a:pPr lvl="1"/>
            <a:r>
              <a:rPr lang="en-US" dirty="0"/>
              <a:t>a function that tells whether the polynomial has a maximum, a minimum, or no </a:t>
            </a:r>
            <a:r>
              <a:rPr lang="en-US" dirty="0" err="1"/>
              <a:t>extremum</a:t>
            </a:r>
            <a:r>
              <a:rPr lang="en-US" dirty="0"/>
              <a:t>, and gives x and y for the </a:t>
            </a:r>
            <a:r>
              <a:rPr lang="en-US" dirty="0" err="1"/>
              <a:t>extremum</a:t>
            </a:r>
            <a:r>
              <a:rPr lang="en-US" dirty="0"/>
              <a:t> (if any)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1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smtClean="0"/>
              <a:t>parabola class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Necessary Formulas: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5"/>
            <a:ext cx="769860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8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/>
              <a:t>parabola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Example test program: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99" y="2276872"/>
            <a:ext cx="605114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0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219</TotalTime>
  <Words>37</Words>
  <Application>Microsoft Office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BLG252E-OBJECT ORIENTED Programming</vt:lpstr>
      <vt:lpstr>A parabola class</vt:lpstr>
      <vt:lpstr>A parabola class</vt:lpstr>
      <vt:lpstr>A parabola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ISE103-Programming 2</dc:title>
  <dc:creator>Musty</dc:creator>
  <cp:lastModifiedBy>Musty</cp:lastModifiedBy>
  <cp:revision>61</cp:revision>
  <cp:lastPrinted>2011-02-22T13:12:50Z</cp:lastPrinted>
  <dcterms:created xsi:type="dcterms:W3CDTF">2011-02-15T12:38:20Z</dcterms:created>
  <dcterms:modified xsi:type="dcterms:W3CDTF">2011-02-23T12:24:46Z</dcterms:modified>
</cp:coreProperties>
</file>