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/>
    <p:restoredTop sz="94624"/>
  </p:normalViewPr>
  <p:slideViewPr>
    <p:cSldViewPr snapToGrid="0">
      <p:cViewPr varScale="1">
        <p:scale>
          <a:sx n="39" d="100"/>
          <a:sy n="39" d="100"/>
        </p:scale>
        <p:origin x="5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E8FF972-35E6-43A6-A3D5-D6C6B92F623C}" type="datetime1">
              <a:rPr lang="en-US" smtClean="0"/>
              <a:t>3/14/2017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1A5A616-2597-469D-93F8-C54101CBD9F0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1209298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62F441A-8F73-4A1B-AC2E-1276CCCF06FC}" type="datetime1">
              <a:rPr lang="en-US" smtClean="0"/>
              <a:t>3/14/2017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F814A29-D69D-49DC-8367-2CCD2495133C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483001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/>
              <a:t>In this pres. We would like to present the</a:t>
            </a:r>
            <a:r>
              <a:rPr lang="en-US" sz="1100" baseline="0" dirty="0" smtClean="0"/>
              <a:t> main information about BTMM (what it stands for ,the way it works and , and whether it solves the problem of mobility or not and how</a:t>
            </a:r>
            <a:endParaRPr lang="ar-IQ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14A29-D69D-49DC-8367-2CCD2495133C}" type="slidenum">
              <a:rPr lang="ar-IQ" smtClean="0"/>
              <a:t>2</a:t>
            </a:fld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D074688-9414-4117-B42A-9F95D101E5B1}" type="datetime1">
              <a:rPr lang="en-US" smtClean="0"/>
              <a:t>3/14/2017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24650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suggest to write the protocol names so that the</a:t>
            </a:r>
            <a:r>
              <a:rPr lang="en-US" baseline="0" dirty="0" smtClean="0"/>
              <a:t> student can understand it</a:t>
            </a:r>
          </a:p>
          <a:p>
            <a:r>
              <a:rPr lang="en-US" baseline="0" dirty="0" smtClean="0"/>
              <a:t>For example </a:t>
            </a:r>
            <a:r>
              <a:rPr lang="en-US" baseline="0" dirty="0" err="1" smtClean="0"/>
              <a:t>IPSec</a:t>
            </a:r>
            <a:r>
              <a:rPr lang="en-US" baseline="0" dirty="0" smtClean="0"/>
              <a:t> </a:t>
            </a:r>
            <a:r>
              <a:rPr lang="mr-IN" baseline="0" dirty="0" smtClean="0"/>
              <a:t>…</a:t>
            </a:r>
            <a:r>
              <a:rPr lang="en-US" baseline="0" dirty="0" smtClean="0"/>
              <a:t>.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2F441A-8F73-4A1B-AC2E-1276CCCF06FC}" type="datetime1">
              <a:rPr lang="en-US" smtClean="0"/>
              <a:t>3/14/2017</a:t>
            </a:fld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14A29-D69D-49DC-8367-2CCD2495133C}" type="slidenum">
              <a:rPr lang="ar-IQ" smtClean="0"/>
              <a:t>3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66050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added some steps</a:t>
            </a:r>
            <a:r>
              <a:rPr lang="en-US" baseline="0" dirty="0" smtClean="0"/>
              <a:t> to enhance the presentation</a:t>
            </a:r>
          </a:p>
          <a:p>
            <a:r>
              <a:rPr lang="en-US" baseline="0" smtClean="0"/>
              <a:t>Good luck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2F441A-8F73-4A1B-AC2E-1276CCCF06FC}" type="datetime1">
              <a:rPr lang="en-US" smtClean="0"/>
              <a:t>3/14/2017</a:t>
            </a:fld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14A29-D69D-49DC-8367-2CCD2495133C}" type="slidenum">
              <a:rPr lang="ar-IQ" smtClean="0"/>
              <a:t>6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9288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AE0EAE-7F0F-45EB-95E0-DA018C0E94A2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231994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F0D-2DE1-4E04-B1BC-A511C6FC9AD1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8298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63DE42-AEC8-44D2-927A-CBD6D59571DD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3552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CE6668-3E41-40FB-B5FD-3750A9DC2650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72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28A235-4E2B-4085-8CC0-534CB5F5F140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5808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A985-FF1D-4512-BFFC-B3C0EF7F09C2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93206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C327-14AD-47E1-8E33-8EBE72F9FB85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2043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E2C1-D6AD-4CF7-B5A9-F39146EAF3A9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01034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4B01AD-20C9-4983-93FA-E01F765C7DCD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6603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8F82-1C9C-4E57-9B91-5DAF21A1CA36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85529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C72AF2-7CB2-483A-BAF0-C8F1F019856E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5064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015-2687-45A0-B5F5-BA3904A95C9F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4031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CE2E-CB0E-4BE4-97A8-DFE517837194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451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428E-CE09-4DEE-9B45-AD0170CEC482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267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2095-A7C8-43E7-9076-E50E33315DA0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2267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C004-BE6A-475B-A87F-2F74F7A923E9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94182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0722-046E-4BEA-A7D9-D6B4A20B49A2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1673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63859-A1B5-4CCF-8368-2939F7ABAC34}" type="datetime8">
              <a:rPr lang="ar-IQ" smtClean="0"/>
              <a:t>14 آذار، 17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82CA-7036-42F2-9CB2-65CEE204F49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35890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4096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To My Mac (BTMM)</a:t>
            </a:r>
            <a:endParaRPr lang="ar-IQ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41581"/>
          </a:xfrm>
        </p:spPr>
        <p:txBody>
          <a:bodyPr>
            <a:noAutofit/>
          </a:bodyPr>
          <a:lstStyle/>
          <a:p>
            <a:pPr rt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Husam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Alzaq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Kahlan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Fariba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Khameneh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ar-IQ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2017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ar-IQ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514991"/>
            <a:ext cx="8610600" cy="1293028"/>
          </a:xfrm>
        </p:spPr>
        <p:txBody>
          <a:bodyPr/>
          <a:lstStyle/>
          <a:p>
            <a:pPr algn="l" rtl="0"/>
            <a:r>
              <a:rPr lang="en-US" dirty="0" smtClean="0"/>
              <a:t>Agenda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BTMM ?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a mobility Solution ? If so , How ?</a:t>
            </a:r>
          </a:p>
          <a:p>
            <a:pPr marL="0" indent="0" algn="l" rtl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442894"/>
            <a:ext cx="2743200" cy="36512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41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Back To My mac (BTMM)	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engineering approach to mobility support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leopard X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October 2007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mobility 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end-to-end data Delivery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several protocols 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transport connection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Screen sharing</a:t>
            </a:r>
          </a:p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communication while hosts move</a:t>
            </a:r>
            <a:endParaRPr lang="ar-IQ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ar-IQ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365484"/>
            <a:ext cx="2743200" cy="36512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ar-IQ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2198"/>
            <a:ext cx="8610600" cy="1293028"/>
          </a:xfrm>
        </p:spPr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IP Solutions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cs typeface="+mj-cs"/>
              </a:rPr>
              <a:t>4</a:t>
            </a:r>
            <a:endParaRPr lang="ar-IQ" sz="2000" dirty="0">
              <a:cs typeface="+mj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291767"/>
              </p:ext>
            </p:extLst>
          </p:nvPr>
        </p:nvGraphicFramePr>
        <p:xfrm>
          <a:off x="2092032" y="2795011"/>
          <a:ext cx="74342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Solution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Application 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SIP</a:t>
                      </a:r>
                    </a:p>
                    <a:p>
                      <a:pPr algn="ctr"/>
                      <a:r>
                        <a:rPr lang="en-US" sz="2400" b="1" dirty="0" smtClean="0"/>
                        <a:t>Back to my Mac BTMM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Transport 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mTCP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IP 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LISP</a:t>
                      </a:r>
                    </a:p>
                    <a:p>
                      <a:pPr algn="ctr"/>
                      <a:r>
                        <a:rPr lang="en-US" sz="2400" dirty="0" smtClean="0"/>
                        <a:t>Tunneling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Data Link layer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6732"/>
            <a:ext cx="8610600" cy="1293028"/>
          </a:xfrm>
        </p:spPr>
        <p:txBody>
          <a:bodyPr/>
          <a:lstStyle/>
          <a:p>
            <a:pPr algn="l"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  <a:endParaRPr lang="ar-IQ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0610"/>
            <a:ext cx="10820400" cy="5127390"/>
          </a:xfrm>
        </p:spPr>
        <p:txBody>
          <a:bodyPr/>
          <a:lstStyle/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at least two MACS ,Apple ID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UPnP / NAT – PMP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Unique Local Address (ULA) as host identifier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 to secure data comm.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Kerberos for end-to-end authentication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socket interface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 Encapsulation Security Payload (ESP)</a:t>
            </a:r>
          </a:p>
          <a:p>
            <a:pPr marL="0" indent="0" algn="l" rtl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365484"/>
            <a:ext cx="2743200" cy="36512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32" y="4738255"/>
            <a:ext cx="9198104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2"/>
            <a:ext cx="10411692" cy="1293028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a mobility solution and how ?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3382"/>
            <a:ext cx="10820400" cy="4918363"/>
          </a:xfrm>
        </p:spPr>
        <p:txBody>
          <a:bodyPr/>
          <a:lstStyle/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DNS_SD for host reachability info&amp; mapping service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_ Lived Queries(LLQs) for notifying hosts</a:t>
            </a:r>
          </a:p>
          <a:p>
            <a:pPr algn="l" rtl="0"/>
            <a:endParaRPr lang="ar-IQ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228323"/>
            <a:ext cx="2743200" cy="36512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ar-IQ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7" y="3117270"/>
            <a:ext cx="9198104" cy="281268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835303" y="4157663"/>
            <a:ext cx="551585" cy="532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96000" y="3576422"/>
            <a:ext cx="551585" cy="532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43057" y="3991513"/>
            <a:ext cx="551585" cy="532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86903" y="5207530"/>
            <a:ext cx="551585" cy="532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4" y="2208415"/>
            <a:ext cx="10820400" cy="4024125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3600" i="1" dirty="0" smtClean="0">
              <a:solidFill>
                <a:srgbClr val="33CC33"/>
              </a:solidFill>
              <a:latin typeface="Algerian" panose="04020705040A02060702" pitchFamily="82" charset="0"/>
            </a:endParaRPr>
          </a:p>
          <a:p>
            <a:pPr marL="0" indent="0" algn="ctr" rtl="0">
              <a:buNone/>
            </a:pPr>
            <a:r>
              <a:rPr lang="en-US" sz="3600" i="1" dirty="0" smtClean="0">
                <a:solidFill>
                  <a:srgbClr val="33CC33"/>
                </a:solidFill>
                <a:latin typeface="Algerian" panose="04020705040A02060702" pitchFamily="82" charset="0"/>
              </a:rPr>
              <a:t>Thanks for your patience </a:t>
            </a:r>
            <a:endParaRPr lang="ar-IQ" sz="3600" i="1" dirty="0">
              <a:solidFill>
                <a:srgbClr val="33CC33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4454" y="1517073"/>
            <a:ext cx="2743200" cy="36512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831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487</TotalTime>
  <Words>267</Words>
  <Application>Microsoft Office PowerPoint</Application>
  <PresentationFormat>Widescreen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Calibri</vt:lpstr>
      <vt:lpstr>Century Gothic</vt:lpstr>
      <vt:lpstr>Courier New</vt:lpstr>
      <vt:lpstr>Mangal</vt:lpstr>
      <vt:lpstr>Times New Roman</vt:lpstr>
      <vt:lpstr>Wingdings</vt:lpstr>
      <vt:lpstr>Vapor Trail</vt:lpstr>
      <vt:lpstr>Back To My Mac (BTMM)</vt:lpstr>
      <vt:lpstr>Agenda</vt:lpstr>
      <vt:lpstr>What is Back To My mac (BTMM) </vt:lpstr>
      <vt:lpstr>Mobile IP Solutions</vt:lpstr>
      <vt:lpstr>How does it work?</vt:lpstr>
      <vt:lpstr>Is it a mobility solution and how ?</vt:lpstr>
      <vt:lpstr>PowerPoint Presentation</vt:lpstr>
    </vt:vector>
  </TitlesOfParts>
  <Company>Enjoy My Fine Releases.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My Mac (BTMM)</dc:title>
  <dc:creator>DR.Ahmed Saker 2O11</dc:creator>
  <cp:lastModifiedBy>DR.Ahmed Saker 2O11</cp:lastModifiedBy>
  <cp:revision>33</cp:revision>
  <dcterms:created xsi:type="dcterms:W3CDTF">2017-03-11T21:37:41Z</dcterms:created>
  <dcterms:modified xsi:type="dcterms:W3CDTF">2017-03-14T06:45:20Z</dcterms:modified>
</cp:coreProperties>
</file>