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Multipath TCP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BLG 632E - Next Generation Wireless Networks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/>
              <a:t>Tugrul Yatagan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</a:t>
            </a:r>
            <a:r>
              <a:rPr lang="en"/>
              <a:t>mpTCP?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Multipath TCP provides the ability to </a:t>
            </a:r>
            <a:r>
              <a:rPr b="1" lang="en"/>
              <a:t>simultaneously</a:t>
            </a:r>
            <a:r>
              <a:rPr lang="en"/>
              <a:t> use multiple paths between peers.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Handles mobility at transport layer.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</a:t>
            </a:r>
            <a:r>
              <a:rPr lang="en"/>
              <a:t>ffers the same type of service to applications as TCP, like reliable stream.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Currently being standardised in the IETF.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Backward compatible with TCP.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mpTCP client can communicate with a TCP host</a:t>
            </a: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16149" l="11578" r="9761" t="28448"/>
          <a:stretch/>
        </p:blipFill>
        <p:spPr>
          <a:xfrm>
            <a:off x="6069949" y="3344625"/>
            <a:ext cx="2624050" cy="13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6205225" y="4730750"/>
            <a:ext cx="2353499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https://en.wikipedia.org/wiki/File:Multipath_TCP_architecture.jpg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</a:t>
            </a:r>
            <a:r>
              <a:rPr lang="en"/>
              <a:t>mpTCP?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1900" y="1919075"/>
            <a:ext cx="48498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“make-before-break” architecture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make-before-break handoff is basically the acquisition of a new interface/IP address while the current one is working.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Possible for a mobile host to move seamlessly  between networks. (even between IPv4 and IPv6)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Mobile IP hasn’t been supported by operators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Mobile IP tries to solve mobility at IP layer.</a:t>
            </a:r>
          </a:p>
          <a:p>
            <a:pPr indent="-228600" lvl="1" marL="914400">
              <a:spcBef>
                <a:spcPts val="0"/>
              </a:spcBef>
            </a:pPr>
            <a:r>
              <a:rPr lang="en" sz="1200"/>
              <a:t>Mobile IP has no access to the information needed to perform optimally in make-before-break.</a:t>
            </a:r>
            <a:br>
              <a:rPr lang="en"/>
            </a:b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025" y="1848550"/>
            <a:ext cx="3038075" cy="29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5775712" y="4776300"/>
            <a:ext cx="23667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/>
              <a:t>https://en.wikipedia.org/wiki/File:DifferenceTCP_MPTCP-en.png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</a:t>
            </a:r>
            <a:r>
              <a:rPr lang="en"/>
              <a:t>mpTCP works?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71900" y="1919075"/>
            <a:ext cx="8222100" cy="299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There are two basic mobility events: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new interface is available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existing interface ceases to be available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connection is initiated by the mobile host performing the TCP 3-way handshake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When a new interface becomes available and an IP address is acquired, It adds the new IP address to the established MPTCP connection.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new TCP 3-way handshake is performed using the new IP address as source address.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new connection is identified as a subflow of the ongoing connection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MPTCP connection has two subflows using the original IP address and the new IP address of the mobile host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MPTCP keeps track of the data exchanged through each interface and perform flow control, congestion control, error detection and retransmissions accordingly.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600" y="382462"/>
            <a:ext cx="7440799" cy="43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3133499" y="4761050"/>
            <a:ext cx="2876999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https://upload.wikimedia.org/wikipedia/commons/f/f3/MPTCP-session-en.png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advantages </a:t>
            </a:r>
            <a:r>
              <a:rPr lang="en"/>
              <a:t>mpTCP has?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If an interface on the mobile host goes down, all subflows associated with that interface stop transferring data.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Any other subflows continue exchanging data and will retransmit any missing data that was in flight on the failed subflows.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Benefits of MPTCP for mobile devices lie in the ability to overlap use of more than one radio.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Since, It is possible for a mobile host to move seamlessly between networks, 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MPTCP can be used for maintain application session with a mobile node (MN) whose IP point of attachment to the network changes during the application session.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