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88" r:id="rId5"/>
    <p:sldId id="291" r:id="rId6"/>
    <p:sldId id="315" r:id="rId7"/>
    <p:sldId id="316" r:id="rId8"/>
    <p:sldId id="292" r:id="rId9"/>
    <p:sldId id="293" r:id="rId10"/>
    <p:sldId id="311" r:id="rId11"/>
    <p:sldId id="312" r:id="rId12"/>
    <p:sldId id="313" r:id="rId13"/>
    <p:sldId id="294" r:id="rId14"/>
    <p:sldId id="314" r:id="rId15"/>
    <p:sldId id="306" r:id="rId16"/>
    <p:sldId id="295" r:id="rId17"/>
    <p:sldId id="296" r:id="rId18"/>
    <p:sldId id="297" r:id="rId19"/>
    <p:sldId id="300" r:id="rId20"/>
    <p:sldId id="302" r:id="rId21"/>
    <p:sldId id="304" r:id="rId22"/>
    <p:sldId id="305" r:id="rId23"/>
    <p:sldId id="307" r:id="rId24"/>
    <p:sldId id="309" r:id="rId25"/>
    <p:sldId id="310" r:id="rId26"/>
    <p:sldId id="317" r:id="rId27"/>
    <p:sldId id="318" r:id="rId2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9C8"/>
    <a:srgbClr val="232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9" autoAdjust="0"/>
    <p:restoredTop sz="89331" autoAdjust="0"/>
  </p:normalViewPr>
  <p:slideViewPr>
    <p:cSldViewPr snapToGrid="0">
      <p:cViewPr varScale="1">
        <p:scale>
          <a:sx n="108" d="100"/>
          <a:sy n="108" d="100"/>
        </p:scale>
        <p:origin x="116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95EBCE-90CB-5547-9C47-0B52A494713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93AF6EC-1B96-9644-A95B-8092AB37C54D}">
      <dgm:prSet/>
      <dgm:spPr/>
      <dgm:t>
        <a:bodyPr/>
        <a:lstStyle/>
        <a:p>
          <a:r>
            <a:rPr lang="en-US" b="0" i="0" dirty="0"/>
            <a:t>docker build: Bir </a:t>
          </a:r>
          <a:r>
            <a:rPr lang="en-US" b="0" i="0" dirty="0" err="1"/>
            <a:t>Dockerfile'dan</a:t>
          </a:r>
          <a:r>
            <a:rPr lang="en-US" b="0" i="0" dirty="0"/>
            <a:t> </a:t>
          </a:r>
          <a:r>
            <a:rPr lang="en-US" b="0" i="0" dirty="0" err="1"/>
            <a:t>bir</a:t>
          </a:r>
          <a:r>
            <a:rPr lang="en-US" b="0" i="0" dirty="0"/>
            <a:t> image </a:t>
          </a:r>
          <a:r>
            <a:rPr lang="en-US" b="0" i="0" dirty="0" err="1"/>
            <a:t>oluşturur</a:t>
          </a:r>
          <a:r>
            <a:rPr lang="en-US" b="0" i="0" dirty="0"/>
            <a:t>.</a:t>
          </a:r>
          <a:endParaRPr lang="en-TR" dirty="0"/>
        </a:p>
      </dgm:t>
    </dgm:pt>
    <dgm:pt modelId="{79730FA3-1A95-2C46-B5A2-2A505EAB0D69}" type="parTrans" cxnId="{7FDF4972-29AB-5849-991A-D8709CAFA18B}">
      <dgm:prSet/>
      <dgm:spPr/>
      <dgm:t>
        <a:bodyPr/>
        <a:lstStyle/>
        <a:p>
          <a:endParaRPr lang="en-US"/>
        </a:p>
      </dgm:t>
    </dgm:pt>
    <dgm:pt modelId="{1B860362-5A8F-694E-A83E-53C02C5265F8}" type="sibTrans" cxnId="{7FDF4972-29AB-5849-991A-D8709CAFA18B}">
      <dgm:prSet/>
      <dgm:spPr/>
      <dgm:t>
        <a:bodyPr/>
        <a:lstStyle/>
        <a:p>
          <a:endParaRPr lang="en-US"/>
        </a:p>
      </dgm:t>
    </dgm:pt>
    <dgm:pt modelId="{0CC785AA-EBB7-3449-B6AA-B24938DF11B1}">
      <dgm:prSet/>
      <dgm:spPr/>
      <dgm:t>
        <a:bodyPr/>
        <a:lstStyle/>
        <a:p>
          <a:r>
            <a:rPr lang="en-US" b="0" i="0" dirty="0"/>
            <a:t>docker build -t </a:t>
          </a:r>
          <a:r>
            <a:rPr lang="en-US" b="0" i="0" dirty="0" err="1"/>
            <a:t>myapp</a:t>
          </a:r>
          <a:r>
            <a:rPr lang="en-US" b="0" i="0" dirty="0"/>
            <a:t> . </a:t>
          </a:r>
          <a:endParaRPr lang="en-TR" dirty="0"/>
        </a:p>
      </dgm:t>
    </dgm:pt>
    <dgm:pt modelId="{C0D5CCE8-008C-D248-A98A-239C3694520F}" type="parTrans" cxnId="{423BDE3E-E60A-E343-BAD3-AEF697816BF6}">
      <dgm:prSet/>
      <dgm:spPr/>
      <dgm:t>
        <a:bodyPr/>
        <a:lstStyle/>
        <a:p>
          <a:endParaRPr lang="en-US"/>
        </a:p>
      </dgm:t>
    </dgm:pt>
    <dgm:pt modelId="{C6FCA004-BEF5-7D4E-A6F6-018CB66FC90C}" type="sibTrans" cxnId="{423BDE3E-E60A-E343-BAD3-AEF697816BF6}">
      <dgm:prSet/>
      <dgm:spPr/>
      <dgm:t>
        <a:bodyPr/>
        <a:lstStyle/>
        <a:p>
          <a:endParaRPr lang="en-US"/>
        </a:p>
      </dgm:t>
    </dgm:pt>
    <dgm:pt modelId="{29AE6593-5C83-524D-840E-2B671FA52207}">
      <dgm:prSet/>
      <dgm:spPr/>
      <dgm:t>
        <a:bodyPr/>
        <a:lstStyle/>
        <a:p>
          <a:r>
            <a:rPr lang="en-US" b="0" i="0" dirty="0"/>
            <a:t>docker run: Bir </a:t>
          </a:r>
          <a:r>
            <a:rPr lang="en-US" b="0" i="0" dirty="0" err="1"/>
            <a:t>image'dan</a:t>
          </a:r>
          <a:r>
            <a:rPr lang="en-US" b="0" i="0" dirty="0"/>
            <a:t> </a:t>
          </a:r>
          <a:r>
            <a:rPr lang="en-US" b="0" i="0" dirty="0" err="1"/>
            <a:t>bir</a:t>
          </a:r>
          <a:r>
            <a:rPr lang="en-US" b="0" i="0" dirty="0"/>
            <a:t> container </a:t>
          </a:r>
          <a:r>
            <a:rPr lang="en-US" b="0" i="0" dirty="0" err="1"/>
            <a:t>başlatır</a:t>
          </a:r>
          <a:r>
            <a:rPr lang="en-US" b="0" i="0" dirty="0"/>
            <a:t>.</a:t>
          </a:r>
          <a:endParaRPr lang="en-TR" dirty="0"/>
        </a:p>
      </dgm:t>
    </dgm:pt>
    <dgm:pt modelId="{A0B55A95-71CA-BA42-BAFC-185856608B78}" type="parTrans" cxnId="{7B045FD5-8907-EE43-8FD4-7B251C22F7A5}">
      <dgm:prSet/>
      <dgm:spPr/>
      <dgm:t>
        <a:bodyPr/>
        <a:lstStyle/>
        <a:p>
          <a:endParaRPr lang="en-US"/>
        </a:p>
      </dgm:t>
    </dgm:pt>
    <dgm:pt modelId="{ADB7C9D0-8E8A-0B42-BEDD-EC6AE70774E3}" type="sibTrans" cxnId="{7B045FD5-8907-EE43-8FD4-7B251C22F7A5}">
      <dgm:prSet/>
      <dgm:spPr/>
      <dgm:t>
        <a:bodyPr/>
        <a:lstStyle/>
        <a:p>
          <a:endParaRPr lang="en-US"/>
        </a:p>
      </dgm:t>
    </dgm:pt>
    <dgm:pt modelId="{7B313555-8345-AE4D-B639-C796C62F17BE}">
      <dgm:prSet/>
      <dgm:spPr/>
      <dgm:t>
        <a:bodyPr/>
        <a:lstStyle/>
        <a:p>
          <a:r>
            <a:rPr lang="en-US" b="0" i="0" dirty="0"/>
            <a:t>docker run -d -p 8080:8080 </a:t>
          </a:r>
          <a:r>
            <a:rPr lang="en-US" b="0" i="0" dirty="0" err="1"/>
            <a:t>myapp</a:t>
          </a:r>
          <a:r>
            <a:rPr lang="en-US" b="0" i="0" dirty="0"/>
            <a:t> </a:t>
          </a:r>
          <a:endParaRPr lang="en-TR" dirty="0"/>
        </a:p>
      </dgm:t>
    </dgm:pt>
    <dgm:pt modelId="{96859A74-BB32-7540-AF7D-0E33969B908E}" type="parTrans" cxnId="{36730696-EF71-4044-922C-622452DC3A2E}">
      <dgm:prSet/>
      <dgm:spPr/>
      <dgm:t>
        <a:bodyPr/>
        <a:lstStyle/>
        <a:p>
          <a:endParaRPr lang="en-US"/>
        </a:p>
      </dgm:t>
    </dgm:pt>
    <dgm:pt modelId="{84DF8EA9-4195-1046-A0E1-9EA8585F1F53}" type="sibTrans" cxnId="{36730696-EF71-4044-922C-622452DC3A2E}">
      <dgm:prSet/>
      <dgm:spPr/>
      <dgm:t>
        <a:bodyPr/>
        <a:lstStyle/>
        <a:p>
          <a:endParaRPr lang="en-US"/>
        </a:p>
      </dgm:t>
    </dgm:pt>
    <dgm:pt modelId="{F7682257-59BE-9F48-9AD7-B5C6F3DE6351}">
      <dgm:prSet/>
      <dgm:spPr/>
      <dgm:t>
        <a:bodyPr/>
        <a:lstStyle/>
        <a:p>
          <a:r>
            <a:rPr lang="en-US" b="0" i="0" dirty="0"/>
            <a:t>docker </a:t>
          </a:r>
          <a:r>
            <a:rPr lang="en-US" b="0" i="0" dirty="0" err="1"/>
            <a:t>ps</a:t>
          </a:r>
          <a:r>
            <a:rPr lang="en-US" b="0" i="0" dirty="0"/>
            <a:t>: </a:t>
          </a:r>
          <a:r>
            <a:rPr lang="en-US" b="0" i="0" dirty="0" err="1"/>
            <a:t>Çalışan</a:t>
          </a:r>
          <a:r>
            <a:rPr lang="en-US" b="0" i="0" dirty="0"/>
            <a:t> </a:t>
          </a:r>
          <a:r>
            <a:rPr lang="en-US" b="0" i="0" dirty="0" err="1"/>
            <a:t>container'ları</a:t>
          </a:r>
          <a:r>
            <a:rPr lang="en-US" b="0" i="0" dirty="0"/>
            <a:t> </a:t>
          </a:r>
          <a:r>
            <a:rPr lang="en-US" b="0" i="0" dirty="0" err="1"/>
            <a:t>listeler</a:t>
          </a:r>
          <a:r>
            <a:rPr lang="en-US" b="0" i="0" dirty="0"/>
            <a:t>.</a:t>
          </a:r>
          <a:endParaRPr lang="en-TR" dirty="0"/>
        </a:p>
      </dgm:t>
    </dgm:pt>
    <dgm:pt modelId="{8AA532D8-98AD-2749-B840-0DBADF5EC845}" type="parTrans" cxnId="{1A6DC873-A64D-7449-BC45-BDD0549D91A6}">
      <dgm:prSet/>
      <dgm:spPr/>
      <dgm:t>
        <a:bodyPr/>
        <a:lstStyle/>
        <a:p>
          <a:endParaRPr lang="en-US"/>
        </a:p>
      </dgm:t>
    </dgm:pt>
    <dgm:pt modelId="{B75B4B20-A1DB-1449-A84D-E4E832FC48E1}" type="sibTrans" cxnId="{1A6DC873-A64D-7449-BC45-BDD0549D91A6}">
      <dgm:prSet/>
      <dgm:spPr/>
      <dgm:t>
        <a:bodyPr/>
        <a:lstStyle/>
        <a:p>
          <a:endParaRPr lang="en-US"/>
        </a:p>
      </dgm:t>
    </dgm:pt>
    <dgm:pt modelId="{CE08DACB-D999-1D42-B2D3-103C9F403BED}">
      <dgm:prSet/>
      <dgm:spPr/>
      <dgm:t>
        <a:bodyPr/>
        <a:lstStyle/>
        <a:p>
          <a:r>
            <a:rPr lang="en-US" b="0" i="0" dirty="0"/>
            <a:t>docker </a:t>
          </a:r>
          <a:r>
            <a:rPr lang="en-US" b="0" i="0" dirty="0" err="1"/>
            <a:t>ps</a:t>
          </a:r>
          <a:r>
            <a:rPr lang="en-US" b="0" i="0" dirty="0"/>
            <a:t> </a:t>
          </a:r>
          <a:endParaRPr lang="en-TR" dirty="0"/>
        </a:p>
      </dgm:t>
    </dgm:pt>
    <dgm:pt modelId="{1E0051F2-8A5A-D743-A9F4-3F5A77E299B5}" type="parTrans" cxnId="{2F1C4231-56E2-F243-9333-540AF45A3DA7}">
      <dgm:prSet/>
      <dgm:spPr/>
      <dgm:t>
        <a:bodyPr/>
        <a:lstStyle/>
        <a:p>
          <a:endParaRPr lang="en-US"/>
        </a:p>
      </dgm:t>
    </dgm:pt>
    <dgm:pt modelId="{18F2324A-0A9C-CC4F-9D35-1BB41DEFECFE}" type="sibTrans" cxnId="{2F1C4231-56E2-F243-9333-540AF45A3DA7}">
      <dgm:prSet/>
      <dgm:spPr/>
      <dgm:t>
        <a:bodyPr/>
        <a:lstStyle/>
        <a:p>
          <a:endParaRPr lang="en-US"/>
        </a:p>
      </dgm:t>
    </dgm:pt>
    <dgm:pt modelId="{A4ADB1D5-124A-7447-90D0-21A4ED0C034F}">
      <dgm:prSet/>
      <dgm:spPr/>
      <dgm:t>
        <a:bodyPr/>
        <a:lstStyle/>
        <a:p>
          <a:r>
            <a:rPr lang="en-US" b="0" i="0" dirty="0"/>
            <a:t>docker stop: Bir </a:t>
          </a:r>
          <a:r>
            <a:rPr lang="en-US" b="0" i="0" dirty="0" err="1"/>
            <a:t>container'ı</a:t>
          </a:r>
          <a:r>
            <a:rPr lang="en-US" b="0" i="0" dirty="0"/>
            <a:t> </a:t>
          </a:r>
          <a:r>
            <a:rPr lang="en-US" b="0" i="0" dirty="0" err="1"/>
            <a:t>durdurur</a:t>
          </a:r>
          <a:r>
            <a:rPr lang="en-US" b="0" i="0" dirty="0"/>
            <a:t>.</a:t>
          </a:r>
          <a:endParaRPr lang="en-TR" dirty="0"/>
        </a:p>
      </dgm:t>
    </dgm:pt>
    <dgm:pt modelId="{A5D46D53-42B6-874A-81BA-9AE8AF02A0E6}" type="parTrans" cxnId="{B44C1F87-0A3D-224C-A543-6CF7FD28ACD9}">
      <dgm:prSet/>
      <dgm:spPr/>
      <dgm:t>
        <a:bodyPr/>
        <a:lstStyle/>
        <a:p>
          <a:endParaRPr lang="en-US"/>
        </a:p>
      </dgm:t>
    </dgm:pt>
    <dgm:pt modelId="{14A6E5BF-D223-AC4B-983F-AF4CD8B29CCB}" type="sibTrans" cxnId="{B44C1F87-0A3D-224C-A543-6CF7FD28ACD9}">
      <dgm:prSet/>
      <dgm:spPr/>
      <dgm:t>
        <a:bodyPr/>
        <a:lstStyle/>
        <a:p>
          <a:endParaRPr lang="en-US"/>
        </a:p>
      </dgm:t>
    </dgm:pt>
    <dgm:pt modelId="{24A07E74-546F-5146-AE12-B20152A40A88}">
      <dgm:prSet/>
      <dgm:spPr/>
      <dgm:t>
        <a:bodyPr/>
        <a:lstStyle/>
        <a:p>
          <a:r>
            <a:rPr lang="en-US" b="0" i="0" dirty="0"/>
            <a:t>docker stop </a:t>
          </a:r>
          <a:r>
            <a:rPr lang="en-US" b="0" i="0" dirty="0" err="1"/>
            <a:t>container_id</a:t>
          </a:r>
          <a:endParaRPr lang="en-TR" dirty="0"/>
        </a:p>
      </dgm:t>
    </dgm:pt>
    <dgm:pt modelId="{5584FD78-12F7-344D-9394-D9E16E81FE06}" type="parTrans" cxnId="{3AB5B32D-03ED-5A4E-B6F7-8823B08E3D18}">
      <dgm:prSet/>
      <dgm:spPr/>
      <dgm:t>
        <a:bodyPr/>
        <a:lstStyle/>
        <a:p>
          <a:endParaRPr lang="en-US"/>
        </a:p>
      </dgm:t>
    </dgm:pt>
    <dgm:pt modelId="{417CC025-B4E3-154D-90C2-AADC54029297}" type="sibTrans" cxnId="{3AB5B32D-03ED-5A4E-B6F7-8823B08E3D18}">
      <dgm:prSet/>
      <dgm:spPr/>
      <dgm:t>
        <a:bodyPr/>
        <a:lstStyle/>
        <a:p>
          <a:endParaRPr lang="en-US"/>
        </a:p>
      </dgm:t>
    </dgm:pt>
    <dgm:pt modelId="{94314EDB-94A2-CC40-979D-8724773C0F4C}" type="pres">
      <dgm:prSet presAssocID="{9195EBCE-90CB-5547-9C47-0B52A494713F}" presName="linear" presStyleCnt="0">
        <dgm:presLayoutVars>
          <dgm:animLvl val="lvl"/>
          <dgm:resizeHandles val="exact"/>
        </dgm:presLayoutVars>
      </dgm:prSet>
      <dgm:spPr/>
    </dgm:pt>
    <dgm:pt modelId="{6DFD2131-FC16-7C43-8FB7-EE4EDD53F92B}" type="pres">
      <dgm:prSet presAssocID="{0CC785AA-EBB7-3449-B6AA-B24938DF11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CCF910-8368-394A-B28A-FACD57073E64}" type="pres">
      <dgm:prSet presAssocID="{0CC785AA-EBB7-3449-B6AA-B24938DF11B1}" presName="childText" presStyleLbl="revTx" presStyleIdx="0" presStyleCnt="4">
        <dgm:presLayoutVars>
          <dgm:bulletEnabled val="1"/>
        </dgm:presLayoutVars>
      </dgm:prSet>
      <dgm:spPr/>
    </dgm:pt>
    <dgm:pt modelId="{829B2175-403B-2F4F-A3E0-051C7537C9BC}" type="pres">
      <dgm:prSet presAssocID="{7B313555-8345-AE4D-B639-C796C62F17B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60DEDF9-92C6-804B-9FA2-DAB95624FAD5}" type="pres">
      <dgm:prSet presAssocID="{7B313555-8345-AE4D-B639-C796C62F17BE}" presName="childText" presStyleLbl="revTx" presStyleIdx="1" presStyleCnt="4">
        <dgm:presLayoutVars>
          <dgm:bulletEnabled val="1"/>
        </dgm:presLayoutVars>
      </dgm:prSet>
      <dgm:spPr/>
    </dgm:pt>
    <dgm:pt modelId="{E7CDA4E4-BD03-3347-AC74-B28B4685B211}" type="pres">
      <dgm:prSet presAssocID="{CE08DACB-D999-1D42-B2D3-103C9F403BE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D2DDA5-AAA0-3E42-9B09-F8DE65074034}" type="pres">
      <dgm:prSet presAssocID="{CE08DACB-D999-1D42-B2D3-103C9F403BED}" presName="childText" presStyleLbl="revTx" presStyleIdx="2" presStyleCnt="4">
        <dgm:presLayoutVars>
          <dgm:bulletEnabled val="1"/>
        </dgm:presLayoutVars>
      </dgm:prSet>
      <dgm:spPr/>
    </dgm:pt>
    <dgm:pt modelId="{2EFF8903-A6AB-4541-A037-3C83C8D63D57}" type="pres">
      <dgm:prSet presAssocID="{24A07E74-546F-5146-AE12-B20152A40A8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F904788-755D-F042-82E1-3BC3BD15E5C5}" type="pres">
      <dgm:prSet presAssocID="{24A07E74-546F-5146-AE12-B20152A40A8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FA9340A-3C20-5C47-8B7F-A4AD9A2B703F}" type="presOf" srcId="{A4ADB1D5-124A-7447-90D0-21A4ED0C034F}" destId="{6F904788-755D-F042-82E1-3BC3BD15E5C5}" srcOrd="0" destOrd="0" presId="urn:microsoft.com/office/officeart/2005/8/layout/vList2"/>
    <dgm:cxn modelId="{177F4214-9F1C-424C-8E0D-0341B0BB6F8D}" type="presOf" srcId="{0CC785AA-EBB7-3449-B6AA-B24938DF11B1}" destId="{6DFD2131-FC16-7C43-8FB7-EE4EDD53F92B}" srcOrd="0" destOrd="0" presId="urn:microsoft.com/office/officeart/2005/8/layout/vList2"/>
    <dgm:cxn modelId="{D5872618-CAF6-1347-BD0C-2AEE99DAA711}" type="presOf" srcId="{29AE6593-5C83-524D-840E-2B671FA52207}" destId="{360DEDF9-92C6-804B-9FA2-DAB95624FAD5}" srcOrd="0" destOrd="0" presId="urn:microsoft.com/office/officeart/2005/8/layout/vList2"/>
    <dgm:cxn modelId="{3AB5B32D-03ED-5A4E-B6F7-8823B08E3D18}" srcId="{9195EBCE-90CB-5547-9C47-0B52A494713F}" destId="{24A07E74-546F-5146-AE12-B20152A40A88}" srcOrd="3" destOrd="0" parTransId="{5584FD78-12F7-344D-9394-D9E16E81FE06}" sibTransId="{417CC025-B4E3-154D-90C2-AADC54029297}"/>
    <dgm:cxn modelId="{2F1C4231-56E2-F243-9333-540AF45A3DA7}" srcId="{9195EBCE-90CB-5547-9C47-0B52A494713F}" destId="{CE08DACB-D999-1D42-B2D3-103C9F403BED}" srcOrd="2" destOrd="0" parTransId="{1E0051F2-8A5A-D743-A9F4-3F5A77E299B5}" sibTransId="{18F2324A-0A9C-CC4F-9D35-1BB41DEFECFE}"/>
    <dgm:cxn modelId="{423BDE3E-E60A-E343-BAD3-AEF697816BF6}" srcId="{9195EBCE-90CB-5547-9C47-0B52A494713F}" destId="{0CC785AA-EBB7-3449-B6AA-B24938DF11B1}" srcOrd="0" destOrd="0" parTransId="{C0D5CCE8-008C-D248-A98A-239C3694520F}" sibTransId="{C6FCA004-BEF5-7D4E-A6F6-018CB66FC90C}"/>
    <dgm:cxn modelId="{D8C6A749-1F48-ED48-B660-DD2175AE5CDB}" type="presOf" srcId="{F7682257-59BE-9F48-9AD7-B5C6F3DE6351}" destId="{2AD2DDA5-AAA0-3E42-9B09-F8DE65074034}" srcOrd="0" destOrd="0" presId="urn:microsoft.com/office/officeart/2005/8/layout/vList2"/>
    <dgm:cxn modelId="{C6C8CB4F-A606-0C43-82DB-33F18F3001CE}" type="presOf" srcId="{693AF6EC-1B96-9644-A95B-8092AB37C54D}" destId="{71CCF910-8368-394A-B28A-FACD57073E64}" srcOrd="0" destOrd="0" presId="urn:microsoft.com/office/officeart/2005/8/layout/vList2"/>
    <dgm:cxn modelId="{A5DE5556-60B5-A346-8331-88D9170BB850}" type="presOf" srcId="{9195EBCE-90CB-5547-9C47-0B52A494713F}" destId="{94314EDB-94A2-CC40-979D-8724773C0F4C}" srcOrd="0" destOrd="0" presId="urn:microsoft.com/office/officeart/2005/8/layout/vList2"/>
    <dgm:cxn modelId="{7FDF4972-29AB-5849-991A-D8709CAFA18B}" srcId="{0CC785AA-EBB7-3449-B6AA-B24938DF11B1}" destId="{693AF6EC-1B96-9644-A95B-8092AB37C54D}" srcOrd="0" destOrd="0" parTransId="{79730FA3-1A95-2C46-B5A2-2A505EAB0D69}" sibTransId="{1B860362-5A8F-694E-A83E-53C02C5265F8}"/>
    <dgm:cxn modelId="{1A6DC873-A64D-7449-BC45-BDD0549D91A6}" srcId="{CE08DACB-D999-1D42-B2D3-103C9F403BED}" destId="{F7682257-59BE-9F48-9AD7-B5C6F3DE6351}" srcOrd="0" destOrd="0" parTransId="{8AA532D8-98AD-2749-B840-0DBADF5EC845}" sibTransId="{B75B4B20-A1DB-1449-A84D-E4E832FC48E1}"/>
    <dgm:cxn modelId="{B44C1F87-0A3D-224C-A543-6CF7FD28ACD9}" srcId="{24A07E74-546F-5146-AE12-B20152A40A88}" destId="{A4ADB1D5-124A-7447-90D0-21A4ED0C034F}" srcOrd="0" destOrd="0" parTransId="{A5D46D53-42B6-874A-81BA-9AE8AF02A0E6}" sibTransId="{14A6E5BF-D223-AC4B-983F-AF4CD8B29CCB}"/>
    <dgm:cxn modelId="{36730696-EF71-4044-922C-622452DC3A2E}" srcId="{9195EBCE-90CB-5547-9C47-0B52A494713F}" destId="{7B313555-8345-AE4D-B639-C796C62F17BE}" srcOrd="1" destOrd="0" parTransId="{96859A74-BB32-7540-AF7D-0E33969B908E}" sibTransId="{84DF8EA9-4195-1046-A0E1-9EA8585F1F53}"/>
    <dgm:cxn modelId="{704983CE-D6DB-D942-AB44-DD2D0827E41C}" type="presOf" srcId="{7B313555-8345-AE4D-B639-C796C62F17BE}" destId="{829B2175-403B-2F4F-A3E0-051C7537C9BC}" srcOrd="0" destOrd="0" presId="urn:microsoft.com/office/officeart/2005/8/layout/vList2"/>
    <dgm:cxn modelId="{7B045FD5-8907-EE43-8FD4-7B251C22F7A5}" srcId="{7B313555-8345-AE4D-B639-C796C62F17BE}" destId="{29AE6593-5C83-524D-840E-2B671FA52207}" srcOrd="0" destOrd="0" parTransId="{A0B55A95-71CA-BA42-BAFC-185856608B78}" sibTransId="{ADB7C9D0-8E8A-0B42-BEDD-EC6AE70774E3}"/>
    <dgm:cxn modelId="{59FE4FF0-B7D7-E042-89FE-ADACDECB9A27}" type="presOf" srcId="{24A07E74-546F-5146-AE12-B20152A40A88}" destId="{2EFF8903-A6AB-4541-A037-3C83C8D63D57}" srcOrd="0" destOrd="0" presId="urn:microsoft.com/office/officeart/2005/8/layout/vList2"/>
    <dgm:cxn modelId="{5A3A55F6-4A3B-F844-902D-73DAA50FFBB3}" type="presOf" srcId="{CE08DACB-D999-1D42-B2D3-103C9F403BED}" destId="{E7CDA4E4-BD03-3347-AC74-B28B4685B211}" srcOrd="0" destOrd="0" presId="urn:microsoft.com/office/officeart/2005/8/layout/vList2"/>
    <dgm:cxn modelId="{3671941B-3C59-6148-A393-A131C3B08E25}" type="presParOf" srcId="{94314EDB-94A2-CC40-979D-8724773C0F4C}" destId="{6DFD2131-FC16-7C43-8FB7-EE4EDD53F92B}" srcOrd="0" destOrd="0" presId="urn:microsoft.com/office/officeart/2005/8/layout/vList2"/>
    <dgm:cxn modelId="{361E67AC-108F-144E-A51E-7A4256EC3BC0}" type="presParOf" srcId="{94314EDB-94A2-CC40-979D-8724773C0F4C}" destId="{71CCF910-8368-394A-B28A-FACD57073E64}" srcOrd="1" destOrd="0" presId="urn:microsoft.com/office/officeart/2005/8/layout/vList2"/>
    <dgm:cxn modelId="{F57E90C7-C2FF-E340-9841-A0C601AD968D}" type="presParOf" srcId="{94314EDB-94A2-CC40-979D-8724773C0F4C}" destId="{829B2175-403B-2F4F-A3E0-051C7537C9BC}" srcOrd="2" destOrd="0" presId="urn:microsoft.com/office/officeart/2005/8/layout/vList2"/>
    <dgm:cxn modelId="{06BF1779-8111-F249-969D-B32C253A0C82}" type="presParOf" srcId="{94314EDB-94A2-CC40-979D-8724773C0F4C}" destId="{360DEDF9-92C6-804B-9FA2-DAB95624FAD5}" srcOrd="3" destOrd="0" presId="urn:microsoft.com/office/officeart/2005/8/layout/vList2"/>
    <dgm:cxn modelId="{027550D6-6875-1141-BD0A-DE770126E743}" type="presParOf" srcId="{94314EDB-94A2-CC40-979D-8724773C0F4C}" destId="{E7CDA4E4-BD03-3347-AC74-B28B4685B211}" srcOrd="4" destOrd="0" presId="urn:microsoft.com/office/officeart/2005/8/layout/vList2"/>
    <dgm:cxn modelId="{50FD33A8-A84A-A34F-A87A-3B6D66AA50B2}" type="presParOf" srcId="{94314EDB-94A2-CC40-979D-8724773C0F4C}" destId="{2AD2DDA5-AAA0-3E42-9B09-F8DE65074034}" srcOrd="5" destOrd="0" presId="urn:microsoft.com/office/officeart/2005/8/layout/vList2"/>
    <dgm:cxn modelId="{4500A529-7D27-1F49-9FAA-76171D3252AD}" type="presParOf" srcId="{94314EDB-94A2-CC40-979D-8724773C0F4C}" destId="{2EFF8903-A6AB-4541-A037-3C83C8D63D57}" srcOrd="6" destOrd="0" presId="urn:microsoft.com/office/officeart/2005/8/layout/vList2"/>
    <dgm:cxn modelId="{66D0D88B-57E7-2D40-AF26-B7A4E9FAB216}" type="presParOf" srcId="{94314EDB-94A2-CC40-979D-8724773C0F4C}" destId="{6F904788-755D-F042-82E1-3BC3BD15E5C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CC5C2-F0DC-4E44-86B9-EA97D890D8E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D69D0FB-6A70-DE48-947B-1CFDF3037D3C}">
      <dgm:prSet/>
      <dgm:spPr/>
      <dgm:t>
        <a:bodyPr/>
        <a:lstStyle/>
        <a:p>
          <a:r>
            <a:rPr lang="tr-TR" b="1" noProof="0" dirty="0"/>
            <a:t>Adım 1: </a:t>
          </a:r>
          <a:r>
            <a:rPr lang="tr-TR" b="1" noProof="0" dirty="0" err="1"/>
            <a:t>Dockerfile</a:t>
          </a:r>
          <a:r>
            <a:rPr lang="tr-TR" b="1" noProof="0" dirty="0"/>
            <a:t> Oluşturma</a:t>
          </a:r>
          <a:endParaRPr lang="tr-TR" noProof="0" dirty="0"/>
        </a:p>
      </dgm:t>
    </dgm:pt>
    <dgm:pt modelId="{57A5FAD9-4025-FD4A-9BB9-8BD79BD3CE0D}" type="parTrans" cxnId="{AFECCF00-0680-924F-929D-8B17179CCC5B}">
      <dgm:prSet/>
      <dgm:spPr/>
      <dgm:t>
        <a:bodyPr/>
        <a:lstStyle/>
        <a:p>
          <a:endParaRPr lang="en-US"/>
        </a:p>
      </dgm:t>
    </dgm:pt>
    <dgm:pt modelId="{7D0A481A-C627-7147-ADB4-44981F4D47BA}" type="sibTrans" cxnId="{AFECCF00-0680-924F-929D-8B17179CCC5B}">
      <dgm:prSet/>
      <dgm:spPr/>
      <dgm:t>
        <a:bodyPr/>
        <a:lstStyle/>
        <a:p>
          <a:endParaRPr lang="en-US"/>
        </a:p>
      </dgm:t>
    </dgm:pt>
    <dgm:pt modelId="{231D0E98-737F-0E4F-874B-03794A67EB05}">
      <dgm:prSet/>
      <dgm:spPr/>
      <dgm:t>
        <a:bodyPr/>
        <a:lstStyle/>
        <a:p>
          <a:r>
            <a:rPr lang="tr-TR" b="1" noProof="0" dirty="0"/>
            <a:t>Projeniz için bir </a:t>
          </a:r>
          <a:r>
            <a:rPr lang="tr-TR" b="1" noProof="0" dirty="0" err="1"/>
            <a:t>Dockerfile</a:t>
          </a:r>
          <a:r>
            <a:rPr lang="tr-TR" b="1" noProof="0" dirty="0"/>
            <a:t> oluşturun ve gerekli talimatları ekleyin.</a:t>
          </a:r>
          <a:endParaRPr lang="tr-TR" noProof="0" dirty="0"/>
        </a:p>
      </dgm:t>
    </dgm:pt>
    <dgm:pt modelId="{3AAAA9CB-9451-2B4A-84C2-01D8A3DD99B0}" type="parTrans" cxnId="{BDD7D9EF-3E9D-844B-B646-525537BD36F8}">
      <dgm:prSet/>
      <dgm:spPr/>
      <dgm:t>
        <a:bodyPr/>
        <a:lstStyle/>
        <a:p>
          <a:endParaRPr lang="en-US"/>
        </a:p>
      </dgm:t>
    </dgm:pt>
    <dgm:pt modelId="{D75BB056-3725-594B-A36B-D69669E8FF9C}" type="sibTrans" cxnId="{BDD7D9EF-3E9D-844B-B646-525537BD36F8}">
      <dgm:prSet/>
      <dgm:spPr/>
      <dgm:t>
        <a:bodyPr/>
        <a:lstStyle/>
        <a:p>
          <a:endParaRPr lang="en-US"/>
        </a:p>
      </dgm:t>
    </dgm:pt>
    <dgm:pt modelId="{C66952D8-CCDC-C74A-B480-687834DA99AD}">
      <dgm:prSet/>
      <dgm:spPr/>
      <dgm:t>
        <a:bodyPr/>
        <a:lstStyle/>
        <a:p>
          <a:r>
            <a:rPr lang="tr-TR" b="1" noProof="0" dirty="0"/>
            <a:t>Adım 2: </a:t>
          </a:r>
          <a:r>
            <a:rPr lang="tr-TR" b="1" noProof="0" dirty="0" err="1"/>
            <a:t>Docker</a:t>
          </a:r>
          <a:r>
            <a:rPr lang="tr-TR" b="1" noProof="0" dirty="0"/>
            <a:t> Image Oluşturma</a:t>
          </a:r>
          <a:endParaRPr lang="tr-TR" noProof="0" dirty="0"/>
        </a:p>
      </dgm:t>
    </dgm:pt>
    <dgm:pt modelId="{9C3D05C5-EAB9-D34C-96C6-72CD3766EC13}" type="parTrans" cxnId="{7C144064-23F6-9147-AA4E-9F368608E024}">
      <dgm:prSet/>
      <dgm:spPr/>
      <dgm:t>
        <a:bodyPr/>
        <a:lstStyle/>
        <a:p>
          <a:endParaRPr lang="en-US"/>
        </a:p>
      </dgm:t>
    </dgm:pt>
    <dgm:pt modelId="{292EFDFA-C0A5-9C4B-95B7-EAEA1892EA7C}" type="sibTrans" cxnId="{7C144064-23F6-9147-AA4E-9F368608E024}">
      <dgm:prSet/>
      <dgm:spPr/>
      <dgm:t>
        <a:bodyPr/>
        <a:lstStyle/>
        <a:p>
          <a:endParaRPr lang="en-US"/>
        </a:p>
      </dgm:t>
    </dgm:pt>
    <dgm:pt modelId="{AD8F734A-F995-F245-931E-0A9567DB03F4}">
      <dgm:prSet/>
      <dgm:spPr/>
      <dgm:t>
        <a:bodyPr/>
        <a:lstStyle/>
        <a:p>
          <a:r>
            <a:rPr lang="tr-TR" b="1" noProof="0" dirty="0" err="1"/>
            <a:t>Dockerfile'ı</a:t>
          </a:r>
          <a:r>
            <a:rPr lang="tr-TR" b="1" noProof="0" dirty="0"/>
            <a:t> kullanarak bir </a:t>
          </a:r>
          <a:r>
            <a:rPr lang="tr-TR" b="1" noProof="0" dirty="0" err="1"/>
            <a:t>Docker</a:t>
          </a:r>
          <a:r>
            <a:rPr lang="tr-TR" b="1" noProof="0" dirty="0"/>
            <a:t> </a:t>
          </a:r>
          <a:r>
            <a:rPr lang="tr-TR" b="1" noProof="0" dirty="0" err="1"/>
            <a:t>image</a:t>
          </a:r>
          <a:r>
            <a:rPr lang="tr-TR" b="1" noProof="0" dirty="0"/>
            <a:t> oluşturun.</a:t>
          </a:r>
          <a:endParaRPr lang="tr-TR" noProof="0" dirty="0"/>
        </a:p>
      </dgm:t>
    </dgm:pt>
    <dgm:pt modelId="{A25D3C7D-FB9B-AC42-B86B-90EA0A2A6C36}" type="parTrans" cxnId="{7F2520AC-7189-694D-9AFA-9E5816D229D9}">
      <dgm:prSet/>
      <dgm:spPr/>
      <dgm:t>
        <a:bodyPr/>
        <a:lstStyle/>
        <a:p>
          <a:endParaRPr lang="en-US"/>
        </a:p>
      </dgm:t>
    </dgm:pt>
    <dgm:pt modelId="{49D715D9-A0F3-3B4E-89BB-DA20F10DD3CC}" type="sibTrans" cxnId="{7F2520AC-7189-694D-9AFA-9E5816D229D9}">
      <dgm:prSet/>
      <dgm:spPr/>
      <dgm:t>
        <a:bodyPr/>
        <a:lstStyle/>
        <a:p>
          <a:endParaRPr lang="en-US"/>
        </a:p>
      </dgm:t>
    </dgm:pt>
    <dgm:pt modelId="{71C95B24-FB81-AF48-8334-79E2BB3DF67B}">
      <dgm:prSet/>
      <dgm:spPr/>
      <dgm:t>
        <a:bodyPr/>
        <a:lstStyle/>
        <a:p>
          <a:r>
            <a:rPr lang="tr-TR" b="1" noProof="0" dirty="0" err="1"/>
            <a:t>docker</a:t>
          </a:r>
          <a:r>
            <a:rPr lang="tr-TR" b="1" noProof="0" dirty="0"/>
            <a:t> </a:t>
          </a:r>
          <a:r>
            <a:rPr lang="tr-TR" b="1" noProof="0" dirty="0" err="1"/>
            <a:t>build</a:t>
          </a:r>
          <a:r>
            <a:rPr lang="tr-TR" b="1" noProof="0" dirty="0"/>
            <a:t> -t </a:t>
          </a:r>
          <a:r>
            <a:rPr lang="tr-TR" b="1" noProof="0" dirty="0" err="1"/>
            <a:t>myapp</a:t>
          </a:r>
          <a:r>
            <a:rPr lang="tr-TR" b="1" noProof="0" dirty="0"/>
            <a:t> .</a:t>
          </a:r>
          <a:endParaRPr lang="tr-TR" noProof="0" dirty="0"/>
        </a:p>
      </dgm:t>
    </dgm:pt>
    <dgm:pt modelId="{E6CB7E85-5CA9-DB41-834A-B208F3F83512}" type="parTrans" cxnId="{40BFBBC2-032F-6743-9DC6-2D600E645DD1}">
      <dgm:prSet/>
      <dgm:spPr/>
      <dgm:t>
        <a:bodyPr/>
        <a:lstStyle/>
        <a:p>
          <a:endParaRPr lang="en-US"/>
        </a:p>
      </dgm:t>
    </dgm:pt>
    <dgm:pt modelId="{F4C61859-A1CC-CE4C-8084-664F9ABFE70F}" type="sibTrans" cxnId="{40BFBBC2-032F-6743-9DC6-2D600E645DD1}">
      <dgm:prSet/>
      <dgm:spPr/>
      <dgm:t>
        <a:bodyPr/>
        <a:lstStyle/>
        <a:p>
          <a:endParaRPr lang="en-US"/>
        </a:p>
      </dgm:t>
    </dgm:pt>
    <dgm:pt modelId="{51621DD5-783D-6F48-8E60-35F2FC4AF08C}">
      <dgm:prSet/>
      <dgm:spPr/>
      <dgm:t>
        <a:bodyPr/>
        <a:lstStyle/>
        <a:p>
          <a:r>
            <a:rPr lang="tr-TR" b="1" noProof="0" dirty="0"/>
            <a:t>Adım 3: </a:t>
          </a:r>
          <a:r>
            <a:rPr lang="tr-TR" b="1" noProof="0" dirty="0" err="1"/>
            <a:t>Docker</a:t>
          </a:r>
          <a:r>
            <a:rPr lang="tr-TR" b="1" noProof="0" dirty="0"/>
            <a:t> </a:t>
          </a:r>
          <a:r>
            <a:rPr lang="tr-TR" b="1" noProof="0" dirty="0" err="1"/>
            <a:t>Container</a:t>
          </a:r>
          <a:r>
            <a:rPr lang="tr-TR" b="1" noProof="0" dirty="0"/>
            <a:t> Başlatma</a:t>
          </a:r>
          <a:endParaRPr lang="tr-TR" noProof="0" dirty="0"/>
        </a:p>
      </dgm:t>
    </dgm:pt>
    <dgm:pt modelId="{56E030F0-94AA-D74E-BDE6-E8ACB480841F}" type="parTrans" cxnId="{F7330202-2F35-2640-8011-8DC855C4A083}">
      <dgm:prSet/>
      <dgm:spPr/>
      <dgm:t>
        <a:bodyPr/>
        <a:lstStyle/>
        <a:p>
          <a:endParaRPr lang="en-US"/>
        </a:p>
      </dgm:t>
    </dgm:pt>
    <dgm:pt modelId="{D803598F-C17F-E94D-A050-1DEBFA5E171A}" type="sibTrans" cxnId="{F7330202-2F35-2640-8011-8DC855C4A083}">
      <dgm:prSet/>
      <dgm:spPr/>
      <dgm:t>
        <a:bodyPr/>
        <a:lstStyle/>
        <a:p>
          <a:endParaRPr lang="en-US"/>
        </a:p>
      </dgm:t>
    </dgm:pt>
    <dgm:pt modelId="{4DA495AC-520D-9E40-AD22-3FC278669981}">
      <dgm:prSet/>
      <dgm:spPr/>
      <dgm:t>
        <a:bodyPr/>
        <a:lstStyle/>
        <a:p>
          <a:r>
            <a:rPr lang="tr-TR" b="1" noProof="0" dirty="0"/>
            <a:t>Oluşturulan </a:t>
          </a:r>
          <a:r>
            <a:rPr lang="tr-TR" b="1" noProof="0" dirty="0" err="1"/>
            <a:t>Docker</a:t>
          </a:r>
          <a:r>
            <a:rPr lang="tr-TR" b="1" noProof="0" dirty="0"/>
            <a:t> </a:t>
          </a:r>
          <a:r>
            <a:rPr lang="tr-TR" b="1" noProof="0" dirty="0" err="1"/>
            <a:t>image'dan</a:t>
          </a:r>
          <a:r>
            <a:rPr lang="tr-TR" b="1" noProof="0" dirty="0"/>
            <a:t> bir </a:t>
          </a:r>
          <a:r>
            <a:rPr lang="tr-TR" b="1" noProof="0" dirty="0" err="1"/>
            <a:t>container</a:t>
          </a:r>
          <a:r>
            <a:rPr lang="tr-TR" b="1" noProof="0" dirty="0"/>
            <a:t> başlatın.</a:t>
          </a:r>
          <a:endParaRPr lang="tr-TR" noProof="0" dirty="0"/>
        </a:p>
      </dgm:t>
    </dgm:pt>
    <dgm:pt modelId="{DA39E276-8A17-CB49-9F50-7909EFAE5CF8}" type="parTrans" cxnId="{2633CFAD-86B8-9441-BFA6-BA9524F180B6}">
      <dgm:prSet/>
      <dgm:spPr/>
      <dgm:t>
        <a:bodyPr/>
        <a:lstStyle/>
        <a:p>
          <a:endParaRPr lang="en-US"/>
        </a:p>
      </dgm:t>
    </dgm:pt>
    <dgm:pt modelId="{EEF509E1-BDCE-D342-8A4D-A42EB5DE9DDF}" type="sibTrans" cxnId="{2633CFAD-86B8-9441-BFA6-BA9524F180B6}">
      <dgm:prSet/>
      <dgm:spPr/>
      <dgm:t>
        <a:bodyPr/>
        <a:lstStyle/>
        <a:p>
          <a:endParaRPr lang="en-US"/>
        </a:p>
      </dgm:t>
    </dgm:pt>
    <dgm:pt modelId="{36F7BFCE-2E33-3A44-A76F-A972AA6C32F0}">
      <dgm:prSet/>
      <dgm:spPr/>
      <dgm:t>
        <a:bodyPr/>
        <a:lstStyle/>
        <a:p>
          <a:r>
            <a:rPr lang="tr-TR" b="1" noProof="0" dirty="0" err="1"/>
            <a:t>docker</a:t>
          </a:r>
          <a:r>
            <a:rPr lang="tr-TR" b="1" noProof="0" dirty="0"/>
            <a:t> </a:t>
          </a:r>
          <a:r>
            <a:rPr lang="tr-TR" b="1" noProof="0" dirty="0" err="1"/>
            <a:t>run</a:t>
          </a:r>
          <a:r>
            <a:rPr lang="tr-TR" b="1" noProof="0" dirty="0"/>
            <a:t> -d -p 8080:8080 </a:t>
          </a:r>
          <a:r>
            <a:rPr lang="tr-TR" b="1" noProof="0" dirty="0" err="1"/>
            <a:t>myapp</a:t>
          </a:r>
          <a:endParaRPr lang="tr-TR" noProof="0" dirty="0"/>
        </a:p>
      </dgm:t>
    </dgm:pt>
    <dgm:pt modelId="{107EAB7C-0FDA-354E-BBE1-1AF105B6065D}" type="parTrans" cxnId="{741417ED-FBA2-CC40-AA10-E18C0701CB39}">
      <dgm:prSet/>
      <dgm:spPr/>
      <dgm:t>
        <a:bodyPr/>
        <a:lstStyle/>
        <a:p>
          <a:endParaRPr lang="en-US"/>
        </a:p>
      </dgm:t>
    </dgm:pt>
    <dgm:pt modelId="{5A1FFA66-C825-4645-B404-0CD457013691}" type="sibTrans" cxnId="{741417ED-FBA2-CC40-AA10-E18C0701CB39}">
      <dgm:prSet/>
      <dgm:spPr/>
      <dgm:t>
        <a:bodyPr/>
        <a:lstStyle/>
        <a:p>
          <a:endParaRPr lang="en-US"/>
        </a:p>
      </dgm:t>
    </dgm:pt>
    <dgm:pt modelId="{3F1E3454-30F7-2C42-8198-E855D6AD49DA}">
      <dgm:prSet/>
      <dgm:spPr/>
      <dgm:t>
        <a:bodyPr/>
        <a:lstStyle/>
        <a:p>
          <a:r>
            <a:rPr lang="tr-TR" b="1" noProof="0" dirty="0"/>
            <a:t>Adım 4: </a:t>
          </a:r>
          <a:r>
            <a:rPr lang="tr-TR" b="1" noProof="0" dirty="0" err="1"/>
            <a:t>Container'ın</a:t>
          </a:r>
          <a:r>
            <a:rPr lang="tr-TR" b="1" noProof="0" dirty="0"/>
            <a:t> Çalıştığını Kontrol Etme</a:t>
          </a:r>
          <a:endParaRPr lang="tr-TR" noProof="0" dirty="0"/>
        </a:p>
      </dgm:t>
    </dgm:pt>
    <dgm:pt modelId="{584A47A4-3DB1-F440-A2BE-6C3AC4096333}" type="parTrans" cxnId="{B90AA823-36C1-154A-9FF9-E84F8D93A01D}">
      <dgm:prSet/>
      <dgm:spPr/>
      <dgm:t>
        <a:bodyPr/>
        <a:lstStyle/>
        <a:p>
          <a:endParaRPr lang="en-US"/>
        </a:p>
      </dgm:t>
    </dgm:pt>
    <dgm:pt modelId="{E08E03FF-BD37-154A-BDF7-95ADAB15FEEC}" type="sibTrans" cxnId="{B90AA823-36C1-154A-9FF9-E84F8D93A01D}">
      <dgm:prSet/>
      <dgm:spPr/>
      <dgm:t>
        <a:bodyPr/>
        <a:lstStyle/>
        <a:p>
          <a:endParaRPr lang="en-US"/>
        </a:p>
      </dgm:t>
    </dgm:pt>
    <dgm:pt modelId="{1FCB11C2-B185-D14C-A4BD-1A3816EFA90C}">
      <dgm:prSet/>
      <dgm:spPr/>
      <dgm:t>
        <a:bodyPr/>
        <a:lstStyle/>
        <a:p>
          <a:r>
            <a:rPr lang="tr-TR" b="1" noProof="0" dirty="0" err="1"/>
            <a:t>Docker</a:t>
          </a:r>
          <a:r>
            <a:rPr lang="tr-TR" b="1" noProof="0" dirty="0"/>
            <a:t> komutlarıyla </a:t>
          </a:r>
          <a:r>
            <a:rPr lang="tr-TR" b="1" noProof="0" dirty="0" err="1"/>
            <a:t>container'ın</a:t>
          </a:r>
          <a:r>
            <a:rPr lang="tr-TR" b="1" noProof="0" dirty="0"/>
            <a:t> çalıştığını kontrol edin.</a:t>
          </a:r>
          <a:endParaRPr lang="tr-TR" noProof="0" dirty="0"/>
        </a:p>
      </dgm:t>
    </dgm:pt>
    <dgm:pt modelId="{2811D6D8-7BB1-EB4A-8A7B-6735DA189660}" type="parTrans" cxnId="{0651BE85-7F3A-1A45-912A-4C878D974156}">
      <dgm:prSet/>
      <dgm:spPr/>
      <dgm:t>
        <a:bodyPr/>
        <a:lstStyle/>
        <a:p>
          <a:endParaRPr lang="en-US"/>
        </a:p>
      </dgm:t>
    </dgm:pt>
    <dgm:pt modelId="{33FBB751-0D9A-B448-80A9-C8277F8C0592}" type="sibTrans" cxnId="{0651BE85-7F3A-1A45-912A-4C878D974156}">
      <dgm:prSet/>
      <dgm:spPr/>
      <dgm:t>
        <a:bodyPr/>
        <a:lstStyle/>
        <a:p>
          <a:endParaRPr lang="en-US"/>
        </a:p>
      </dgm:t>
    </dgm:pt>
    <dgm:pt modelId="{913CDBC8-5AFC-CF49-8C40-8FCB5E8A28AE}">
      <dgm:prSet/>
      <dgm:spPr/>
      <dgm:t>
        <a:bodyPr/>
        <a:lstStyle/>
        <a:p>
          <a:r>
            <a:rPr lang="tr-TR" b="1" noProof="0" dirty="0" err="1"/>
            <a:t>docker</a:t>
          </a:r>
          <a:r>
            <a:rPr lang="tr-TR" b="1" noProof="0" dirty="0"/>
            <a:t> </a:t>
          </a:r>
          <a:r>
            <a:rPr lang="tr-TR" b="1" noProof="0" dirty="0" err="1"/>
            <a:t>ps</a:t>
          </a:r>
          <a:endParaRPr lang="tr-TR" noProof="0" dirty="0"/>
        </a:p>
      </dgm:t>
    </dgm:pt>
    <dgm:pt modelId="{15308708-017B-6640-9A32-7D1F67D31996}" type="parTrans" cxnId="{61CC357A-1A8B-3A40-B0F5-BB554F68B06B}">
      <dgm:prSet/>
      <dgm:spPr/>
      <dgm:t>
        <a:bodyPr/>
        <a:lstStyle/>
        <a:p>
          <a:endParaRPr lang="en-US"/>
        </a:p>
      </dgm:t>
    </dgm:pt>
    <dgm:pt modelId="{9604428B-CCF7-AE4E-AEE9-1CA511C2F835}" type="sibTrans" cxnId="{61CC357A-1A8B-3A40-B0F5-BB554F68B06B}">
      <dgm:prSet/>
      <dgm:spPr/>
      <dgm:t>
        <a:bodyPr/>
        <a:lstStyle/>
        <a:p>
          <a:endParaRPr lang="en-US"/>
        </a:p>
      </dgm:t>
    </dgm:pt>
    <dgm:pt modelId="{7F2F2FC0-BAF6-CC4C-9178-CA4C0F255FAC}" type="pres">
      <dgm:prSet presAssocID="{BE5CC5C2-F0DC-4E44-86B9-EA97D890D8E4}" presName="linear" presStyleCnt="0">
        <dgm:presLayoutVars>
          <dgm:dir/>
          <dgm:animLvl val="lvl"/>
          <dgm:resizeHandles val="exact"/>
        </dgm:presLayoutVars>
      </dgm:prSet>
      <dgm:spPr/>
    </dgm:pt>
    <dgm:pt modelId="{4E727185-950D-BD40-A65C-EDC30E9A6921}" type="pres">
      <dgm:prSet presAssocID="{1D69D0FB-6A70-DE48-947B-1CFDF3037D3C}" presName="parentLin" presStyleCnt="0"/>
      <dgm:spPr/>
    </dgm:pt>
    <dgm:pt modelId="{D000C678-67BD-0C4C-A6C6-8EC8FFECC491}" type="pres">
      <dgm:prSet presAssocID="{1D69D0FB-6A70-DE48-947B-1CFDF3037D3C}" presName="parentLeftMargin" presStyleLbl="node1" presStyleIdx="0" presStyleCnt="4"/>
      <dgm:spPr/>
    </dgm:pt>
    <dgm:pt modelId="{7E5079C3-FA05-ED4C-8B1E-F66E762FBC11}" type="pres">
      <dgm:prSet presAssocID="{1D69D0FB-6A70-DE48-947B-1CFDF3037D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CF90BB-4961-984F-A779-4379168324BA}" type="pres">
      <dgm:prSet presAssocID="{1D69D0FB-6A70-DE48-947B-1CFDF3037D3C}" presName="negativeSpace" presStyleCnt="0"/>
      <dgm:spPr/>
    </dgm:pt>
    <dgm:pt modelId="{FA44AFD7-CC93-3E4A-BDCA-C9613E2AE02C}" type="pres">
      <dgm:prSet presAssocID="{1D69D0FB-6A70-DE48-947B-1CFDF3037D3C}" presName="childText" presStyleLbl="conFgAcc1" presStyleIdx="0" presStyleCnt="4">
        <dgm:presLayoutVars>
          <dgm:bulletEnabled val="1"/>
        </dgm:presLayoutVars>
      </dgm:prSet>
      <dgm:spPr/>
    </dgm:pt>
    <dgm:pt modelId="{25A6BAEE-5050-9B4C-B880-2698C231575C}" type="pres">
      <dgm:prSet presAssocID="{7D0A481A-C627-7147-ADB4-44981F4D47BA}" presName="spaceBetweenRectangles" presStyleCnt="0"/>
      <dgm:spPr/>
    </dgm:pt>
    <dgm:pt modelId="{C478CB14-C3FA-5B47-A85C-017059936FAA}" type="pres">
      <dgm:prSet presAssocID="{C66952D8-CCDC-C74A-B480-687834DA99AD}" presName="parentLin" presStyleCnt="0"/>
      <dgm:spPr/>
    </dgm:pt>
    <dgm:pt modelId="{0CDE479C-392A-2945-9E87-6F00D2869D63}" type="pres">
      <dgm:prSet presAssocID="{C66952D8-CCDC-C74A-B480-687834DA99AD}" presName="parentLeftMargin" presStyleLbl="node1" presStyleIdx="0" presStyleCnt="4"/>
      <dgm:spPr/>
    </dgm:pt>
    <dgm:pt modelId="{180AA902-093D-E548-B0AA-DDDE15083C46}" type="pres">
      <dgm:prSet presAssocID="{C66952D8-CCDC-C74A-B480-687834DA99A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91B5CEB-F982-1240-B7B9-55D5766F3AD1}" type="pres">
      <dgm:prSet presAssocID="{C66952D8-CCDC-C74A-B480-687834DA99AD}" presName="negativeSpace" presStyleCnt="0"/>
      <dgm:spPr/>
    </dgm:pt>
    <dgm:pt modelId="{7D3E3709-FE5B-D446-9B45-3DD52AF623AB}" type="pres">
      <dgm:prSet presAssocID="{C66952D8-CCDC-C74A-B480-687834DA99AD}" presName="childText" presStyleLbl="conFgAcc1" presStyleIdx="1" presStyleCnt="4">
        <dgm:presLayoutVars>
          <dgm:bulletEnabled val="1"/>
        </dgm:presLayoutVars>
      </dgm:prSet>
      <dgm:spPr/>
    </dgm:pt>
    <dgm:pt modelId="{17F97A2F-9EF9-7E48-86BD-56E572058CEE}" type="pres">
      <dgm:prSet presAssocID="{292EFDFA-C0A5-9C4B-95B7-EAEA1892EA7C}" presName="spaceBetweenRectangles" presStyleCnt="0"/>
      <dgm:spPr/>
    </dgm:pt>
    <dgm:pt modelId="{2DDCC69D-ADAB-FE45-99B9-FF26427C97AB}" type="pres">
      <dgm:prSet presAssocID="{51621DD5-783D-6F48-8E60-35F2FC4AF08C}" presName="parentLin" presStyleCnt="0"/>
      <dgm:spPr/>
    </dgm:pt>
    <dgm:pt modelId="{EFB5B74D-F3BB-5A46-963D-A703AF13585E}" type="pres">
      <dgm:prSet presAssocID="{51621DD5-783D-6F48-8E60-35F2FC4AF08C}" presName="parentLeftMargin" presStyleLbl="node1" presStyleIdx="1" presStyleCnt="4"/>
      <dgm:spPr/>
    </dgm:pt>
    <dgm:pt modelId="{A366BAE2-444F-E849-A3F9-C91253DB4C4B}" type="pres">
      <dgm:prSet presAssocID="{51621DD5-783D-6F48-8E60-35F2FC4AF08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0387D2A-6225-624D-9B57-00ACC017415D}" type="pres">
      <dgm:prSet presAssocID="{51621DD5-783D-6F48-8E60-35F2FC4AF08C}" presName="negativeSpace" presStyleCnt="0"/>
      <dgm:spPr/>
    </dgm:pt>
    <dgm:pt modelId="{17A27C8E-726E-F74E-993C-E31B819820E7}" type="pres">
      <dgm:prSet presAssocID="{51621DD5-783D-6F48-8E60-35F2FC4AF08C}" presName="childText" presStyleLbl="conFgAcc1" presStyleIdx="2" presStyleCnt="4">
        <dgm:presLayoutVars>
          <dgm:bulletEnabled val="1"/>
        </dgm:presLayoutVars>
      </dgm:prSet>
      <dgm:spPr/>
    </dgm:pt>
    <dgm:pt modelId="{5FF61D64-F277-C14A-B9D7-21F4CCED2473}" type="pres">
      <dgm:prSet presAssocID="{D803598F-C17F-E94D-A050-1DEBFA5E171A}" presName="spaceBetweenRectangles" presStyleCnt="0"/>
      <dgm:spPr/>
    </dgm:pt>
    <dgm:pt modelId="{3C756067-E9B8-174C-81A1-1E12C67669A4}" type="pres">
      <dgm:prSet presAssocID="{3F1E3454-30F7-2C42-8198-E855D6AD49DA}" presName="parentLin" presStyleCnt="0"/>
      <dgm:spPr/>
    </dgm:pt>
    <dgm:pt modelId="{1EF4F6AB-4569-9740-8ED9-7F4DFE1344BA}" type="pres">
      <dgm:prSet presAssocID="{3F1E3454-30F7-2C42-8198-E855D6AD49DA}" presName="parentLeftMargin" presStyleLbl="node1" presStyleIdx="2" presStyleCnt="4"/>
      <dgm:spPr/>
    </dgm:pt>
    <dgm:pt modelId="{F2C8F709-8FFE-3444-BCE9-E23D7FE83B94}" type="pres">
      <dgm:prSet presAssocID="{3F1E3454-30F7-2C42-8198-E855D6AD49D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6B38657-6961-8A45-9F43-C6E02D5A2770}" type="pres">
      <dgm:prSet presAssocID="{3F1E3454-30F7-2C42-8198-E855D6AD49DA}" presName="negativeSpace" presStyleCnt="0"/>
      <dgm:spPr/>
    </dgm:pt>
    <dgm:pt modelId="{AD660EB0-4BEC-4644-ABA4-5B1A337DDAC4}" type="pres">
      <dgm:prSet presAssocID="{3F1E3454-30F7-2C42-8198-E855D6AD49D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FECCF00-0680-924F-929D-8B17179CCC5B}" srcId="{BE5CC5C2-F0DC-4E44-86B9-EA97D890D8E4}" destId="{1D69D0FB-6A70-DE48-947B-1CFDF3037D3C}" srcOrd="0" destOrd="0" parTransId="{57A5FAD9-4025-FD4A-9BB9-8BD79BD3CE0D}" sibTransId="{7D0A481A-C627-7147-ADB4-44981F4D47BA}"/>
    <dgm:cxn modelId="{97026101-6C1E-C54F-B3C6-049ACA9AE50F}" type="presOf" srcId="{231D0E98-737F-0E4F-874B-03794A67EB05}" destId="{FA44AFD7-CC93-3E4A-BDCA-C9613E2AE02C}" srcOrd="0" destOrd="0" presId="urn:microsoft.com/office/officeart/2005/8/layout/list1"/>
    <dgm:cxn modelId="{F7330202-2F35-2640-8011-8DC855C4A083}" srcId="{BE5CC5C2-F0DC-4E44-86B9-EA97D890D8E4}" destId="{51621DD5-783D-6F48-8E60-35F2FC4AF08C}" srcOrd="2" destOrd="0" parTransId="{56E030F0-94AA-D74E-BDE6-E8ACB480841F}" sibTransId="{D803598F-C17F-E94D-A050-1DEBFA5E171A}"/>
    <dgm:cxn modelId="{3C1C430A-2898-0947-92B3-827110757868}" type="presOf" srcId="{3F1E3454-30F7-2C42-8198-E855D6AD49DA}" destId="{F2C8F709-8FFE-3444-BCE9-E23D7FE83B94}" srcOrd="1" destOrd="0" presId="urn:microsoft.com/office/officeart/2005/8/layout/list1"/>
    <dgm:cxn modelId="{F33C6C0F-4B79-8943-BBA5-8BCEEA50BC2A}" type="presOf" srcId="{913CDBC8-5AFC-CF49-8C40-8FCB5E8A28AE}" destId="{AD660EB0-4BEC-4644-ABA4-5B1A337DDAC4}" srcOrd="0" destOrd="1" presId="urn:microsoft.com/office/officeart/2005/8/layout/list1"/>
    <dgm:cxn modelId="{94637114-7DD8-0046-98AA-E5E2DF927CBD}" type="presOf" srcId="{C66952D8-CCDC-C74A-B480-687834DA99AD}" destId="{180AA902-093D-E548-B0AA-DDDE15083C46}" srcOrd="1" destOrd="0" presId="urn:microsoft.com/office/officeart/2005/8/layout/list1"/>
    <dgm:cxn modelId="{B90AA823-36C1-154A-9FF9-E84F8D93A01D}" srcId="{BE5CC5C2-F0DC-4E44-86B9-EA97D890D8E4}" destId="{3F1E3454-30F7-2C42-8198-E855D6AD49DA}" srcOrd="3" destOrd="0" parTransId="{584A47A4-3DB1-F440-A2BE-6C3AC4096333}" sibTransId="{E08E03FF-BD37-154A-BDF7-95ADAB15FEEC}"/>
    <dgm:cxn modelId="{4505BF24-2742-FF4B-A57C-22C5FF30FAFE}" type="presOf" srcId="{3F1E3454-30F7-2C42-8198-E855D6AD49DA}" destId="{1EF4F6AB-4569-9740-8ED9-7F4DFE1344BA}" srcOrd="0" destOrd="0" presId="urn:microsoft.com/office/officeart/2005/8/layout/list1"/>
    <dgm:cxn modelId="{3E065029-57AF-5C42-88EE-92C6B6BF06C3}" type="presOf" srcId="{1FCB11C2-B185-D14C-A4BD-1A3816EFA90C}" destId="{AD660EB0-4BEC-4644-ABA4-5B1A337DDAC4}" srcOrd="0" destOrd="0" presId="urn:microsoft.com/office/officeart/2005/8/layout/list1"/>
    <dgm:cxn modelId="{FD3F9E30-4713-614A-AC22-1A97E4132A77}" type="presOf" srcId="{1D69D0FB-6A70-DE48-947B-1CFDF3037D3C}" destId="{7E5079C3-FA05-ED4C-8B1E-F66E762FBC11}" srcOrd="1" destOrd="0" presId="urn:microsoft.com/office/officeart/2005/8/layout/list1"/>
    <dgm:cxn modelId="{6F22B055-FF2D-A44E-8FE6-684725849C86}" type="presOf" srcId="{71C95B24-FB81-AF48-8334-79E2BB3DF67B}" destId="{7D3E3709-FE5B-D446-9B45-3DD52AF623AB}" srcOrd="0" destOrd="1" presId="urn:microsoft.com/office/officeart/2005/8/layout/list1"/>
    <dgm:cxn modelId="{08DFFA57-B236-A440-B0D8-A6DD0E2C6789}" type="presOf" srcId="{1D69D0FB-6A70-DE48-947B-1CFDF3037D3C}" destId="{D000C678-67BD-0C4C-A6C6-8EC8FFECC491}" srcOrd="0" destOrd="0" presId="urn:microsoft.com/office/officeart/2005/8/layout/list1"/>
    <dgm:cxn modelId="{7C144064-23F6-9147-AA4E-9F368608E024}" srcId="{BE5CC5C2-F0DC-4E44-86B9-EA97D890D8E4}" destId="{C66952D8-CCDC-C74A-B480-687834DA99AD}" srcOrd="1" destOrd="0" parTransId="{9C3D05C5-EAB9-D34C-96C6-72CD3766EC13}" sibTransId="{292EFDFA-C0A5-9C4B-95B7-EAEA1892EA7C}"/>
    <dgm:cxn modelId="{750F3676-CE47-8B48-829F-71C0D7275847}" type="presOf" srcId="{C66952D8-CCDC-C74A-B480-687834DA99AD}" destId="{0CDE479C-392A-2945-9E87-6F00D2869D63}" srcOrd="0" destOrd="0" presId="urn:microsoft.com/office/officeart/2005/8/layout/list1"/>
    <dgm:cxn modelId="{61CC357A-1A8B-3A40-B0F5-BB554F68B06B}" srcId="{3F1E3454-30F7-2C42-8198-E855D6AD49DA}" destId="{913CDBC8-5AFC-CF49-8C40-8FCB5E8A28AE}" srcOrd="1" destOrd="0" parTransId="{15308708-017B-6640-9A32-7D1F67D31996}" sibTransId="{9604428B-CCF7-AE4E-AEE9-1CA511C2F835}"/>
    <dgm:cxn modelId="{0651BE85-7F3A-1A45-912A-4C878D974156}" srcId="{3F1E3454-30F7-2C42-8198-E855D6AD49DA}" destId="{1FCB11C2-B185-D14C-A4BD-1A3816EFA90C}" srcOrd="0" destOrd="0" parTransId="{2811D6D8-7BB1-EB4A-8A7B-6735DA189660}" sibTransId="{33FBB751-0D9A-B448-80A9-C8277F8C0592}"/>
    <dgm:cxn modelId="{F93BA88E-0E9E-6345-BCBC-62E0D6816F57}" type="presOf" srcId="{4DA495AC-520D-9E40-AD22-3FC278669981}" destId="{17A27C8E-726E-F74E-993C-E31B819820E7}" srcOrd="0" destOrd="0" presId="urn:microsoft.com/office/officeart/2005/8/layout/list1"/>
    <dgm:cxn modelId="{B563BCA2-1127-D24C-84D1-F33FC252FFBC}" type="presOf" srcId="{51621DD5-783D-6F48-8E60-35F2FC4AF08C}" destId="{A366BAE2-444F-E849-A3F9-C91253DB4C4B}" srcOrd="1" destOrd="0" presId="urn:microsoft.com/office/officeart/2005/8/layout/list1"/>
    <dgm:cxn modelId="{626B63A7-11B6-D34C-A51D-6BCCE94E75DE}" type="presOf" srcId="{AD8F734A-F995-F245-931E-0A9567DB03F4}" destId="{7D3E3709-FE5B-D446-9B45-3DD52AF623AB}" srcOrd="0" destOrd="0" presId="urn:microsoft.com/office/officeart/2005/8/layout/list1"/>
    <dgm:cxn modelId="{7F2520AC-7189-694D-9AFA-9E5816D229D9}" srcId="{C66952D8-CCDC-C74A-B480-687834DA99AD}" destId="{AD8F734A-F995-F245-931E-0A9567DB03F4}" srcOrd="0" destOrd="0" parTransId="{A25D3C7D-FB9B-AC42-B86B-90EA0A2A6C36}" sibTransId="{49D715D9-A0F3-3B4E-89BB-DA20F10DD3CC}"/>
    <dgm:cxn modelId="{2633CFAD-86B8-9441-BFA6-BA9524F180B6}" srcId="{51621DD5-783D-6F48-8E60-35F2FC4AF08C}" destId="{4DA495AC-520D-9E40-AD22-3FC278669981}" srcOrd="0" destOrd="0" parTransId="{DA39E276-8A17-CB49-9F50-7909EFAE5CF8}" sibTransId="{EEF509E1-BDCE-D342-8A4D-A42EB5DE9DDF}"/>
    <dgm:cxn modelId="{40BFBBC2-032F-6743-9DC6-2D600E645DD1}" srcId="{C66952D8-CCDC-C74A-B480-687834DA99AD}" destId="{71C95B24-FB81-AF48-8334-79E2BB3DF67B}" srcOrd="1" destOrd="0" parTransId="{E6CB7E85-5CA9-DB41-834A-B208F3F83512}" sibTransId="{F4C61859-A1CC-CE4C-8084-664F9ABFE70F}"/>
    <dgm:cxn modelId="{741417ED-FBA2-CC40-AA10-E18C0701CB39}" srcId="{51621DD5-783D-6F48-8E60-35F2FC4AF08C}" destId="{36F7BFCE-2E33-3A44-A76F-A972AA6C32F0}" srcOrd="1" destOrd="0" parTransId="{107EAB7C-0FDA-354E-BBE1-1AF105B6065D}" sibTransId="{5A1FFA66-C825-4645-B404-0CD457013691}"/>
    <dgm:cxn modelId="{C8E08AEE-DFCE-6B48-A018-DAFF1AFD6509}" type="presOf" srcId="{36F7BFCE-2E33-3A44-A76F-A972AA6C32F0}" destId="{17A27C8E-726E-F74E-993C-E31B819820E7}" srcOrd="0" destOrd="1" presId="urn:microsoft.com/office/officeart/2005/8/layout/list1"/>
    <dgm:cxn modelId="{BDD7D9EF-3E9D-844B-B646-525537BD36F8}" srcId="{1D69D0FB-6A70-DE48-947B-1CFDF3037D3C}" destId="{231D0E98-737F-0E4F-874B-03794A67EB05}" srcOrd="0" destOrd="0" parTransId="{3AAAA9CB-9451-2B4A-84C2-01D8A3DD99B0}" sibTransId="{D75BB056-3725-594B-A36B-D69669E8FF9C}"/>
    <dgm:cxn modelId="{E4D54FF3-C55B-924F-9738-E4C5A05C60B6}" type="presOf" srcId="{BE5CC5C2-F0DC-4E44-86B9-EA97D890D8E4}" destId="{7F2F2FC0-BAF6-CC4C-9178-CA4C0F255FAC}" srcOrd="0" destOrd="0" presId="urn:microsoft.com/office/officeart/2005/8/layout/list1"/>
    <dgm:cxn modelId="{033D43F8-8BA6-8B43-9193-E640FC84AF3D}" type="presOf" srcId="{51621DD5-783D-6F48-8E60-35F2FC4AF08C}" destId="{EFB5B74D-F3BB-5A46-963D-A703AF13585E}" srcOrd="0" destOrd="0" presId="urn:microsoft.com/office/officeart/2005/8/layout/list1"/>
    <dgm:cxn modelId="{F4E2C36C-02BA-A646-B09F-BF0765580330}" type="presParOf" srcId="{7F2F2FC0-BAF6-CC4C-9178-CA4C0F255FAC}" destId="{4E727185-950D-BD40-A65C-EDC30E9A6921}" srcOrd="0" destOrd="0" presId="urn:microsoft.com/office/officeart/2005/8/layout/list1"/>
    <dgm:cxn modelId="{091603DA-CDEE-564A-B3F8-2F7FF6546F09}" type="presParOf" srcId="{4E727185-950D-BD40-A65C-EDC30E9A6921}" destId="{D000C678-67BD-0C4C-A6C6-8EC8FFECC491}" srcOrd="0" destOrd="0" presId="urn:microsoft.com/office/officeart/2005/8/layout/list1"/>
    <dgm:cxn modelId="{32F307DE-FC20-1F44-BBE8-B4B25FE2225E}" type="presParOf" srcId="{4E727185-950D-BD40-A65C-EDC30E9A6921}" destId="{7E5079C3-FA05-ED4C-8B1E-F66E762FBC11}" srcOrd="1" destOrd="0" presId="urn:microsoft.com/office/officeart/2005/8/layout/list1"/>
    <dgm:cxn modelId="{80B457F5-5200-A949-B138-4C08D7F6B481}" type="presParOf" srcId="{7F2F2FC0-BAF6-CC4C-9178-CA4C0F255FAC}" destId="{DFCF90BB-4961-984F-A779-4379168324BA}" srcOrd="1" destOrd="0" presId="urn:microsoft.com/office/officeart/2005/8/layout/list1"/>
    <dgm:cxn modelId="{3B898304-DDC8-2C4C-A85C-2E255BCD8BF2}" type="presParOf" srcId="{7F2F2FC0-BAF6-CC4C-9178-CA4C0F255FAC}" destId="{FA44AFD7-CC93-3E4A-BDCA-C9613E2AE02C}" srcOrd="2" destOrd="0" presId="urn:microsoft.com/office/officeart/2005/8/layout/list1"/>
    <dgm:cxn modelId="{96E25EF5-FBEE-C64F-B6D2-49E54B448521}" type="presParOf" srcId="{7F2F2FC0-BAF6-CC4C-9178-CA4C0F255FAC}" destId="{25A6BAEE-5050-9B4C-B880-2698C231575C}" srcOrd="3" destOrd="0" presId="urn:microsoft.com/office/officeart/2005/8/layout/list1"/>
    <dgm:cxn modelId="{1F0B482A-539F-054D-B858-86F96EC84B17}" type="presParOf" srcId="{7F2F2FC0-BAF6-CC4C-9178-CA4C0F255FAC}" destId="{C478CB14-C3FA-5B47-A85C-017059936FAA}" srcOrd="4" destOrd="0" presId="urn:microsoft.com/office/officeart/2005/8/layout/list1"/>
    <dgm:cxn modelId="{529B4FA5-F892-C44D-B9E2-869DF42022DF}" type="presParOf" srcId="{C478CB14-C3FA-5B47-A85C-017059936FAA}" destId="{0CDE479C-392A-2945-9E87-6F00D2869D63}" srcOrd="0" destOrd="0" presId="urn:microsoft.com/office/officeart/2005/8/layout/list1"/>
    <dgm:cxn modelId="{E36FE28B-8CAB-724F-8374-A3F132D0FF76}" type="presParOf" srcId="{C478CB14-C3FA-5B47-A85C-017059936FAA}" destId="{180AA902-093D-E548-B0AA-DDDE15083C46}" srcOrd="1" destOrd="0" presId="urn:microsoft.com/office/officeart/2005/8/layout/list1"/>
    <dgm:cxn modelId="{80C63CDF-3513-4D43-B74A-2DD433D9FEFB}" type="presParOf" srcId="{7F2F2FC0-BAF6-CC4C-9178-CA4C0F255FAC}" destId="{C91B5CEB-F982-1240-B7B9-55D5766F3AD1}" srcOrd="5" destOrd="0" presId="urn:microsoft.com/office/officeart/2005/8/layout/list1"/>
    <dgm:cxn modelId="{371D329D-E75C-E04F-996B-E0164FCF99B4}" type="presParOf" srcId="{7F2F2FC0-BAF6-CC4C-9178-CA4C0F255FAC}" destId="{7D3E3709-FE5B-D446-9B45-3DD52AF623AB}" srcOrd="6" destOrd="0" presId="urn:microsoft.com/office/officeart/2005/8/layout/list1"/>
    <dgm:cxn modelId="{9710E873-3F20-2143-8ABD-C4965E9E86A2}" type="presParOf" srcId="{7F2F2FC0-BAF6-CC4C-9178-CA4C0F255FAC}" destId="{17F97A2F-9EF9-7E48-86BD-56E572058CEE}" srcOrd="7" destOrd="0" presId="urn:microsoft.com/office/officeart/2005/8/layout/list1"/>
    <dgm:cxn modelId="{AC0125E3-1D99-C948-93F8-173023EDA1A6}" type="presParOf" srcId="{7F2F2FC0-BAF6-CC4C-9178-CA4C0F255FAC}" destId="{2DDCC69D-ADAB-FE45-99B9-FF26427C97AB}" srcOrd="8" destOrd="0" presId="urn:microsoft.com/office/officeart/2005/8/layout/list1"/>
    <dgm:cxn modelId="{4C8FADE3-85C5-784F-9B29-D3E99D9F166E}" type="presParOf" srcId="{2DDCC69D-ADAB-FE45-99B9-FF26427C97AB}" destId="{EFB5B74D-F3BB-5A46-963D-A703AF13585E}" srcOrd="0" destOrd="0" presId="urn:microsoft.com/office/officeart/2005/8/layout/list1"/>
    <dgm:cxn modelId="{7810D375-09EB-D048-B47A-8A5B32EA8821}" type="presParOf" srcId="{2DDCC69D-ADAB-FE45-99B9-FF26427C97AB}" destId="{A366BAE2-444F-E849-A3F9-C91253DB4C4B}" srcOrd="1" destOrd="0" presId="urn:microsoft.com/office/officeart/2005/8/layout/list1"/>
    <dgm:cxn modelId="{302F63F8-45EF-924F-8F60-BF6244333651}" type="presParOf" srcId="{7F2F2FC0-BAF6-CC4C-9178-CA4C0F255FAC}" destId="{D0387D2A-6225-624D-9B57-00ACC017415D}" srcOrd="9" destOrd="0" presId="urn:microsoft.com/office/officeart/2005/8/layout/list1"/>
    <dgm:cxn modelId="{8D8AE819-F209-9A4B-BC79-A27542A273F8}" type="presParOf" srcId="{7F2F2FC0-BAF6-CC4C-9178-CA4C0F255FAC}" destId="{17A27C8E-726E-F74E-993C-E31B819820E7}" srcOrd="10" destOrd="0" presId="urn:microsoft.com/office/officeart/2005/8/layout/list1"/>
    <dgm:cxn modelId="{5E9F67E2-D360-5649-8DF8-FBDBDD5A3325}" type="presParOf" srcId="{7F2F2FC0-BAF6-CC4C-9178-CA4C0F255FAC}" destId="{5FF61D64-F277-C14A-B9D7-21F4CCED2473}" srcOrd="11" destOrd="0" presId="urn:microsoft.com/office/officeart/2005/8/layout/list1"/>
    <dgm:cxn modelId="{B074A3E2-5234-AA48-A373-9AAF3C946BD8}" type="presParOf" srcId="{7F2F2FC0-BAF6-CC4C-9178-CA4C0F255FAC}" destId="{3C756067-E9B8-174C-81A1-1E12C67669A4}" srcOrd="12" destOrd="0" presId="urn:microsoft.com/office/officeart/2005/8/layout/list1"/>
    <dgm:cxn modelId="{626409E1-B743-8D46-9FB4-8E39C72A6116}" type="presParOf" srcId="{3C756067-E9B8-174C-81A1-1E12C67669A4}" destId="{1EF4F6AB-4569-9740-8ED9-7F4DFE1344BA}" srcOrd="0" destOrd="0" presId="urn:microsoft.com/office/officeart/2005/8/layout/list1"/>
    <dgm:cxn modelId="{214BE249-A03C-6D4A-B8FC-F1688C90ED30}" type="presParOf" srcId="{3C756067-E9B8-174C-81A1-1E12C67669A4}" destId="{F2C8F709-8FFE-3444-BCE9-E23D7FE83B94}" srcOrd="1" destOrd="0" presId="urn:microsoft.com/office/officeart/2005/8/layout/list1"/>
    <dgm:cxn modelId="{FBA04D08-39FB-AE4E-8514-C815EEB3F7C5}" type="presParOf" srcId="{7F2F2FC0-BAF6-CC4C-9178-CA4C0F255FAC}" destId="{86B38657-6961-8A45-9F43-C6E02D5A2770}" srcOrd="13" destOrd="0" presId="urn:microsoft.com/office/officeart/2005/8/layout/list1"/>
    <dgm:cxn modelId="{A7300D63-F9CD-1644-A799-75F2F2DF6EF4}" type="presParOf" srcId="{7F2F2FC0-BAF6-CC4C-9178-CA4C0F255FAC}" destId="{AD660EB0-4BEC-4644-ABA4-5B1A337DDAC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5CC5C2-F0DC-4E44-86B9-EA97D890D8E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D69D0FB-6A70-DE48-947B-1CFDF3037D3C}">
      <dgm:prSet/>
      <dgm:spPr/>
      <dgm:t>
        <a:bodyPr/>
        <a:lstStyle/>
        <a:p>
          <a:r>
            <a:rPr lang="en-US" b="1" i="0"/>
            <a:t>PostgreSQL Docker Image'ı Çekme</a:t>
          </a:r>
          <a:endParaRPr lang="tr-TR" noProof="0" dirty="0"/>
        </a:p>
      </dgm:t>
    </dgm:pt>
    <dgm:pt modelId="{57A5FAD9-4025-FD4A-9BB9-8BD79BD3CE0D}" type="parTrans" cxnId="{AFECCF00-0680-924F-929D-8B17179CCC5B}">
      <dgm:prSet/>
      <dgm:spPr/>
      <dgm:t>
        <a:bodyPr/>
        <a:lstStyle/>
        <a:p>
          <a:endParaRPr lang="en-US"/>
        </a:p>
      </dgm:t>
    </dgm:pt>
    <dgm:pt modelId="{7D0A481A-C627-7147-ADB4-44981F4D47BA}" type="sibTrans" cxnId="{AFECCF00-0680-924F-929D-8B17179CCC5B}">
      <dgm:prSet/>
      <dgm:spPr/>
      <dgm:t>
        <a:bodyPr/>
        <a:lstStyle/>
        <a:p>
          <a:endParaRPr lang="en-US"/>
        </a:p>
      </dgm:t>
    </dgm:pt>
    <dgm:pt modelId="{F709000C-ED1C-FE40-A45C-D57ED9C6C1F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docker pull postgres</a:t>
          </a:r>
        </a:p>
      </dgm:t>
    </dgm:pt>
    <dgm:pt modelId="{A61708E2-2613-924C-8D15-5C4E9359422D}" type="parTrans" cxnId="{B55BF91A-238C-624E-8F76-F90700F2E5EC}">
      <dgm:prSet/>
      <dgm:spPr/>
      <dgm:t>
        <a:bodyPr/>
        <a:lstStyle/>
        <a:p>
          <a:endParaRPr lang="en-US"/>
        </a:p>
      </dgm:t>
    </dgm:pt>
    <dgm:pt modelId="{F2929973-9265-A640-8C68-F9EA480AAFB2}" type="sibTrans" cxnId="{B55BF91A-238C-624E-8F76-F90700F2E5EC}">
      <dgm:prSet/>
      <dgm:spPr/>
      <dgm:t>
        <a:bodyPr/>
        <a:lstStyle/>
        <a:p>
          <a:endParaRPr lang="en-US"/>
        </a:p>
      </dgm:t>
    </dgm:pt>
    <dgm:pt modelId="{ACCE922A-9656-3B43-8EF2-2F106F42B50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/>
            <a:t>PostgreSQL Container'ı Başlatma</a:t>
          </a:r>
          <a:endParaRPr lang="en-US" b="0" i="0"/>
        </a:p>
      </dgm:t>
    </dgm:pt>
    <dgm:pt modelId="{D6C31DB3-F220-8A49-ACF6-0ABD5C1E5EDB}" type="parTrans" cxnId="{4B04F06D-D708-A247-995F-B585F1F7C545}">
      <dgm:prSet/>
      <dgm:spPr/>
      <dgm:t>
        <a:bodyPr/>
        <a:lstStyle/>
        <a:p>
          <a:endParaRPr lang="en-US"/>
        </a:p>
      </dgm:t>
    </dgm:pt>
    <dgm:pt modelId="{8DE36EA0-D23B-284C-BD38-4F084DF92C32}" type="sibTrans" cxnId="{4B04F06D-D708-A247-995F-B585F1F7C545}">
      <dgm:prSet/>
      <dgm:spPr/>
      <dgm:t>
        <a:bodyPr/>
        <a:lstStyle/>
        <a:p>
          <a:endParaRPr lang="en-US"/>
        </a:p>
      </dgm:t>
    </dgm:pt>
    <dgm:pt modelId="{E204917E-FF0C-124F-BF13-CA0131C6445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docker run --name postgres-db -e POSTGRES_PASSWORD=users123 -e POSTGRES_DB=USERS-DB -e POSTGRES_USER=postgres -p 5432:5432 -d postgres</a:t>
          </a:r>
        </a:p>
      </dgm:t>
    </dgm:pt>
    <dgm:pt modelId="{209F9FE9-BFAB-5547-A8AB-D67743FD8ED2}" type="parTrans" cxnId="{183E0DA4-C940-9046-BD6D-4A68D71944AA}">
      <dgm:prSet/>
      <dgm:spPr/>
      <dgm:t>
        <a:bodyPr/>
        <a:lstStyle/>
        <a:p>
          <a:endParaRPr lang="en-US"/>
        </a:p>
      </dgm:t>
    </dgm:pt>
    <dgm:pt modelId="{82182974-512C-2644-A92C-2D77B64DEC91}" type="sibTrans" cxnId="{183E0DA4-C940-9046-BD6D-4A68D71944AA}">
      <dgm:prSet/>
      <dgm:spPr/>
      <dgm:t>
        <a:bodyPr/>
        <a:lstStyle/>
        <a:p>
          <a:endParaRPr lang="en-US"/>
        </a:p>
      </dgm:t>
    </dgm:pt>
    <dgm:pt modelId="{21820AAC-1CFE-C046-9058-F3EB9AA495E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/>
            <a:t>PostgreSQL Container'ına Bağlanma</a:t>
          </a:r>
          <a:endParaRPr lang="en-US" b="0" i="0"/>
        </a:p>
      </dgm:t>
    </dgm:pt>
    <dgm:pt modelId="{AD3B61FF-8141-3245-82EA-20F3AC57CC22}" type="parTrans" cxnId="{6CDB08A8-61C4-8847-9F35-E1EF67504E7B}">
      <dgm:prSet/>
      <dgm:spPr/>
      <dgm:t>
        <a:bodyPr/>
        <a:lstStyle/>
        <a:p>
          <a:endParaRPr lang="en-US"/>
        </a:p>
      </dgm:t>
    </dgm:pt>
    <dgm:pt modelId="{3193B641-E77A-BA43-96AD-D951F93B34B5}" type="sibTrans" cxnId="{6CDB08A8-61C4-8847-9F35-E1EF67504E7B}">
      <dgm:prSet/>
      <dgm:spPr/>
      <dgm:t>
        <a:bodyPr/>
        <a:lstStyle/>
        <a:p>
          <a:endParaRPr lang="en-US"/>
        </a:p>
      </dgm:t>
    </dgm:pt>
    <dgm:pt modelId="{F7E3BEBB-55DB-6B4F-A45F-5FF48100364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docker exec -it postgres-db psql -U postgres -d USERS-DB</a:t>
          </a:r>
        </a:p>
      </dgm:t>
    </dgm:pt>
    <dgm:pt modelId="{E158FC79-CD99-0444-A005-F7E2E02044E9}" type="parTrans" cxnId="{E1027CC2-0BCB-2449-B805-48F4F5E40914}">
      <dgm:prSet/>
      <dgm:spPr/>
      <dgm:t>
        <a:bodyPr/>
        <a:lstStyle/>
        <a:p>
          <a:endParaRPr lang="en-US"/>
        </a:p>
      </dgm:t>
    </dgm:pt>
    <dgm:pt modelId="{A9D3F4B5-A857-D440-BC2A-1B895BDE05A2}" type="sibTrans" cxnId="{E1027CC2-0BCB-2449-B805-48F4F5E40914}">
      <dgm:prSet/>
      <dgm:spPr/>
      <dgm:t>
        <a:bodyPr/>
        <a:lstStyle/>
        <a:p>
          <a:endParaRPr lang="en-US"/>
        </a:p>
      </dgm:t>
    </dgm:pt>
    <dgm:pt modelId="{1E49B5F4-3170-FE43-BCEE-63417E25DA0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/>
            <a:t>Spring Boot Entegrasyonu</a:t>
          </a:r>
          <a:endParaRPr lang="en-US" b="0" i="0"/>
        </a:p>
      </dgm:t>
    </dgm:pt>
    <dgm:pt modelId="{373BC94A-7EFD-0847-9AA1-5E1CCF1D721A}" type="parTrans" cxnId="{9CC6F9D7-4FDA-BF49-B312-9D87D2ECD497}">
      <dgm:prSet/>
      <dgm:spPr/>
      <dgm:t>
        <a:bodyPr/>
        <a:lstStyle/>
        <a:p>
          <a:endParaRPr lang="en-US"/>
        </a:p>
      </dgm:t>
    </dgm:pt>
    <dgm:pt modelId="{916C8BF3-5A6B-FD4E-B665-5AFFFA445CA3}" type="sibTrans" cxnId="{9CC6F9D7-4FDA-BF49-B312-9D87D2ECD497}">
      <dgm:prSet/>
      <dgm:spPr/>
      <dgm:t>
        <a:bodyPr/>
        <a:lstStyle/>
        <a:p>
          <a:endParaRPr lang="en-US"/>
        </a:p>
      </dgm:t>
    </dgm:pt>
    <dgm:pt modelId="{D4A3DD00-482F-6A4A-8F1D-20545446B7D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 err="1"/>
            <a:t>application.yml</a:t>
          </a:r>
          <a:r>
            <a:rPr lang="en-US" b="0" i="0" dirty="0"/>
            <a:t> </a:t>
          </a:r>
          <a:r>
            <a:rPr lang="en-US" b="0" i="0" dirty="0" err="1"/>
            <a:t>dosyasının</a:t>
          </a:r>
          <a:r>
            <a:rPr lang="en-US" b="0" i="0" dirty="0"/>
            <a:t> </a:t>
          </a:r>
          <a:r>
            <a:rPr lang="en-US" b="0" i="0" dirty="0" err="1"/>
            <a:t>yapılandırılması</a:t>
          </a:r>
          <a:endParaRPr lang="en-US" b="0" i="0" dirty="0"/>
        </a:p>
      </dgm:t>
    </dgm:pt>
    <dgm:pt modelId="{B79DEF99-909A-8144-B840-940721A52B4E}" type="parTrans" cxnId="{6E1C0308-6ED2-6F4F-9DF3-67FF71E3B2E7}">
      <dgm:prSet/>
      <dgm:spPr/>
      <dgm:t>
        <a:bodyPr/>
        <a:lstStyle/>
        <a:p>
          <a:endParaRPr lang="en-US"/>
        </a:p>
      </dgm:t>
    </dgm:pt>
    <dgm:pt modelId="{7C350A17-C174-ED4D-B42E-3A4A84CEF6D5}" type="sibTrans" cxnId="{6E1C0308-6ED2-6F4F-9DF3-67FF71E3B2E7}">
      <dgm:prSet/>
      <dgm:spPr/>
      <dgm:t>
        <a:bodyPr/>
        <a:lstStyle/>
        <a:p>
          <a:endParaRPr lang="en-US"/>
        </a:p>
      </dgm:t>
    </dgm:pt>
    <dgm:pt modelId="{6A7D66F3-8C97-6143-9E7E-4746CBB2CF8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build.gradle dosyasına PostgreSQL JDBC bağımlılığının eklenmesi</a:t>
          </a:r>
        </a:p>
      </dgm:t>
    </dgm:pt>
    <dgm:pt modelId="{8D5C4741-394A-0A40-80CC-293BB60B6E4F}" type="parTrans" cxnId="{9833D4ED-847F-C741-9FF5-DE0808508648}">
      <dgm:prSet/>
      <dgm:spPr/>
      <dgm:t>
        <a:bodyPr/>
        <a:lstStyle/>
        <a:p>
          <a:endParaRPr lang="en-US"/>
        </a:p>
      </dgm:t>
    </dgm:pt>
    <dgm:pt modelId="{0C319732-AD38-0C4D-B66E-4A8522D20FE2}" type="sibTrans" cxnId="{9833D4ED-847F-C741-9FF5-DE0808508648}">
      <dgm:prSet/>
      <dgm:spPr/>
      <dgm:t>
        <a:bodyPr/>
        <a:lstStyle/>
        <a:p>
          <a:endParaRPr lang="en-US"/>
        </a:p>
      </dgm:t>
    </dgm:pt>
    <dgm:pt modelId="{7F2F2FC0-BAF6-CC4C-9178-CA4C0F255FAC}" type="pres">
      <dgm:prSet presAssocID="{BE5CC5C2-F0DC-4E44-86B9-EA97D890D8E4}" presName="linear" presStyleCnt="0">
        <dgm:presLayoutVars>
          <dgm:dir/>
          <dgm:animLvl val="lvl"/>
          <dgm:resizeHandles val="exact"/>
        </dgm:presLayoutVars>
      </dgm:prSet>
      <dgm:spPr/>
    </dgm:pt>
    <dgm:pt modelId="{4E727185-950D-BD40-A65C-EDC30E9A6921}" type="pres">
      <dgm:prSet presAssocID="{1D69D0FB-6A70-DE48-947B-1CFDF3037D3C}" presName="parentLin" presStyleCnt="0"/>
      <dgm:spPr/>
    </dgm:pt>
    <dgm:pt modelId="{D000C678-67BD-0C4C-A6C6-8EC8FFECC491}" type="pres">
      <dgm:prSet presAssocID="{1D69D0FB-6A70-DE48-947B-1CFDF3037D3C}" presName="parentLeftMargin" presStyleLbl="node1" presStyleIdx="0" presStyleCnt="4"/>
      <dgm:spPr/>
    </dgm:pt>
    <dgm:pt modelId="{7E5079C3-FA05-ED4C-8B1E-F66E762FBC11}" type="pres">
      <dgm:prSet presAssocID="{1D69D0FB-6A70-DE48-947B-1CFDF3037D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CF90BB-4961-984F-A779-4379168324BA}" type="pres">
      <dgm:prSet presAssocID="{1D69D0FB-6A70-DE48-947B-1CFDF3037D3C}" presName="negativeSpace" presStyleCnt="0"/>
      <dgm:spPr/>
    </dgm:pt>
    <dgm:pt modelId="{FA44AFD7-CC93-3E4A-BDCA-C9613E2AE02C}" type="pres">
      <dgm:prSet presAssocID="{1D69D0FB-6A70-DE48-947B-1CFDF3037D3C}" presName="childText" presStyleLbl="conFgAcc1" presStyleIdx="0" presStyleCnt="4">
        <dgm:presLayoutVars>
          <dgm:bulletEnabled val="1"/>
        </dgm:presLayoutVars>
      </dgm:prSet>
      <dgm:spPr/>
    </dgm:pt>
    <dgm:pt modelId="{25A6BAEE-5050-9B4C-B880-2698C231575C}" type="pres">
      <dgm:prSet presAssocID="{7D0A481A-C627-7147-ADB4-44981F4D47BA}" presName="spaceBetweenRectangles" presStyleCnt="0"/>
      <dgm:spPr/>
    </dgm:pt>
    <dgm:pt modelId="{3E62C3ED-457A-AC46-AFE4-EF0CDD2F4B9F}" type="pres">
      <dgm:prSet presAssocID="{ACCE922A-9656-3B43-8EF2-2F106F42B508}" presName="parentLin" presStyleCnt="0"/>
      <dgm:spPr/>
    </dgm:pt>
    <dgm:pt modelId="{7CA8EC1D-C80E-9244-AE58-D9A37541DD13}" type="pres">
      <dgm:prSet presAssocID="{ACCE922A-9656-3B43-8EF2-2F106F42B508}" presName="parentLeftMargin" presStyleLbl="node1" presStyleIdx="0" presStyleCnt="4"/>
      <dgm:spPr/>
    </dgm:pt>
    <dgm:pt modelId="{16A062CD-F039-5E4C-A4C4-F0F198E12B4C}" type="pres">
      <dgm:prSet presAssocID="{ACCE922A-9656-3B43-8EF2-2F106F42B5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09DD55A-6EC2-8D4B-8252-9C37F2790D5E}" type="pres">
      <dgm:prSet presAssocID="{ACCE922A-9656-3B43-8EF2-2F106F42B508}" presName="negativeSpace" presStyleCnt="0"/>
      <dgm:spPr/>
    </dgm:pt>
    <dgm:pt modelId="{E078713B-4D6B-0846-BA53-DFB8B48D411D}" type="pres">
      <dgm:prSet presAssocID="{ACCE922A-9656-3B43-8EF2-2F106F42B508}" presName="childText" presStyleLbl="conFgAcc1" presStyleIdx="1" presStyleCnt="4">
        <dgm:presLayoutVars>
          <dgm:bulletEnabled val="1"/>
        </dgm:presLayoutVars>
      </dgm:prSet>
      <dgm:spPr/>
    </dgm:pt>
    <dgm:pt modelId="{E103D762-A974-A24A-BCEC-6CE8A467A4BA}" type="pres">
      <dgm:prSet presAssocID="{8DE36EA0-D23B-284C-BD38-4F084DF92C32}" presName="spaceBetweenRectangles" presStyleCnt="0"/>
      <dgm:spPr/>
    </dgm:pt>
    <dgm:pt modelId="{74F0858D-FC11-7C40-81DE-923FD3397634}" type="pres">
      <dgm:prSet presAssocID="{21820AAC-1CFE-C046-9058-F3EB9AA495E2}" presName="parentLin" presStyleCnt="0"/>
      <dgm:spPr/>
    </dgm:pt>
    <dgm:pt modelId="{DED1D239-A4E4-3948-9710-4DB0507E8791}" type="pres">
      <dgm:prSet presAssocID="{21820AAC-1CFE-C046-9058-F3EB9AA495E2}" presName="parentLeftMargin" presStyleLbl="node1" presStyleIdx="1" presStyleCnt="4"/>
      <dgm:spPr/>
    </dgm:pt>
    <dgm:pt modelId="{8C850BC9-BF7E-8747-847F-B7D86AC9C3C1}" type="pres">
      <dgm:prSet presAssocID="{21820AAC-1CFE-C046-9058-F3EB9AA495E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D3E390-3DE8-6244-AD1D-E73960A87E0C}" type="pres">
      <dgm:prSet presAssocID="{21820AAC-1CFE-C046-9058-F3EB9AA495E2}" presName="negativeSpace" presStyleCnt="0"/>
      <dgm:spPr/>
    </dgm:pt>
    <dgm:pt modelId="{FD9F6576-A1AF-E042-9DA6-A3E1F9E1BB59}" type="pres">
      <dgm:prSet presAssocID="{21820AAC-1CFE-C046-9058-F3EB9AA495E2}" presName="childText" presStyleLbl="conFgAcc1" presStyleIdx="2" presStyleCnt="4">
        <dgm:presLayoutVars>
          <dgm:bulletEnabled val="1"/>
        </dgm:presLayoutVars>
      </dgm:prSet>
      <dgm:spPr/>
    </dgm:pt>
    <dgm:pt modelId="{6ABE8B11-EF09-904B-8717-BA4D862BE096}" type="pres">
      <dgm:prSet presAssocID="{3193B641-E77A-BA43-96AD-D951F93B34B5}" presName="spaceBetweenRectangles" presStyleCnt="0"/>
      <dgm:spPr/>
    </dgm:pt>
    <dgm:pt modelId="{9F3106B3-4E46-5A4C-A6EC-7896FE529903}" type="pres">
      <dgm:prSet presAssocID="{1E49B5F4-3170-FE43-BCEE-63417E25DA03}" presName="parentLin" presStyleCnt="0"/>
      <dgm:spPr/>
    </dgm:pt>
    <dgm:pt modelId="{F7662C7F-EDE9-2F48-84D8-D4BA88DA7DA9}" type="pres">
      <dgm:prSet presAssocID="{1E49B5F4-3170-FE43-BCEE-63417E25DA03}" presName="parentLeftMargin" presStyleLbl="node1" presStyleIdx="2" presStyleCnt="4"/>
      <dgm:spPr/>
    </dgm:pt>
    <dgm:pt modelId="{EEDC1A31-CAF1-5243-964E-24227CED064D}" type="pres">
      <dgm:prSet presAssocID="{1E49B5F4-3170-FE43-BCEE-63417E25DA0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32986B6-C7EF-444A-9B15-D40F3BD1C495}" type="pres">
      <dgm:prSet presAssocID="{1E49B5F4-3170-FE43-BCEE-63417E25DA03}" presName="negativeSpace" presStyleCnt="0"/>
      <dgm:spPr/>
    </dgm:pt>
    <dgm:pt modelId="{94CBE209-E926-FA40-9F44-E2AB8A93793A}" type="pres">
      <dgm:prSet presAssocID="{1E49B5F4-3170-FE43-BCEE-63417E25DA0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FECCF00-0680-924F-929D-8B17179CCC5B}" srcId="{BE5CC5C2-F0DC-4E44-86B9-EA97D890D8E4}" destId="{1D69D0FB-6A70-DE48-947B-1CFDF3037D3C}" srcOrd="0" destOrd="0" parTransId="{57A5FAD9-4025-FD4A-9BB9-8BD79BD3CE0D}" sibTransId="{7D0A481A-C627-7147-ADB4-44981F4D47BA}"/>
    <dgm:cxn modelId="{6E1C0308-6ED2-6F4F-9DF3-67FF71E3B2E7}" srcId="{1E49B5F4-3170-FE43-BCEE-63417E25DA03}" destId="{D4A3DD00-482F-6A4A-8F1D-20545446B7D4}" srcOrd="0" destOrd="0" parTransId="{B79DEF99-909A-8144-B840-940721A52B4E}" sibTransId="{7C350A17-C174-ED4D-B42E-3A4A84CEF6D5}"/>
    <dgm:cxn modelId="{FC9DF40B-95AA-CD44-8E00-9DBA9408D8D2}" type="presOf" srcId="{21820AAC-1CFE-C046-9058-F3EB9AA495E2}" destId="{DED1D239-A4E4-3948-9710-4DB0507E8791}" srcOrd="0" destOrd="0" presId="urn:microsoft.com/office/officeart/2005/8/layout/list1"/>
    <dgm:cxn modelId="{F61AB20D-5BDE-3240-97AB-E5737CCEADED}" type="presOf" srcId="{1E49B5F4-3170-FE43-BCEE-63417E25DA03}" destId="{F7662C7F-EDE9-2F48-84D8-D4BA88DA7DA9}" srcOrd="0" destOrd="0" presId="urn:microsoft.com/office/officeart/2005/8/layout/list1"/>
    <dgm:cxn modelId="{75B98210-4A71-AC4C-A0E4-79CEE04EE2AA}" type="presOf" srcId="{ACCE922A-9656-3B43-8EF2-2F106F42B508}" destId="{7CA8EC1D-C80E-9244-AE58-D9A37541DD13}" srcOrd="0" destOrd="0" presId="urn:microsoft.com/office/officeart/2005/8/layout/list1"/>
    <dgm:cxn modelId="{B55BF91A-238C-624E-8F76-F90700F2E5EC}" srcId="{1D69D0FB-6A70-DE48-947B-1CFDF3037D3C}" destId="{F709000C-ED1C-FE40-A45C-D57ED9C6C1FD}" srcOrd="0" destOrd="0" parTransId="{A61708E2-2613-924C-8D15-5C4E9359422D}" sibTransId="{F2929973-9265-A640-8C68-F9EA480AAFB2}"/>
    <dgm:cxn modelId="{FD3F9E30-4713-614A-AC22-1A97E4132A77}" type="presOf" srcId="{1D69D0FB-6A70-DE48-947B-1CFDF3037D3C}" destId="{7E5079C3-FA05-ED4C-8B1E-F66E762FBC11}" srcOrd="1" destOrd="0" presId="urn:microsoft.com/office/officeart/2005/8/layout/list1"/>
    <dgm:cxn modelId="{DA1B0139-6F82-E148-87EC-16DC5213F05E}" type="presOf" srcId="{21820AAC-1CFE-C046-9058-F3EB9AA495E2}" destId="{8C850BC9-BF7E-8747-847F-B7D86AC9C3C1}" srcOrd="1" destOrd="0" presId="urn:microsoft.com/office/officeart/2005/8/layout/list1"/>
    <dgm:cxn modelId="{1BF8A245-B330-E64D-92D3-92C0A3A58035}" type="presOf" srcId="{6A7D66F3-8C97-6143-9E7E-4746CBB2CF83}" destId="{94CBE209-E926-FA40-9F44-E2AB8A93793A}" srcOrd="0" destOrd="1" presId="urn:microsoft.com/office/officeart/2005/8/layout/list1"/>
    <dgm:cxn modelId="{08DFFA57-B236-A440-B0D8-A6DD0E2C6789}" type="presOf" srcId="{1D69D0FB-6A70-DE48-947B-1CFDF3037D3C}" destId="{D000C678-67BD-0C4C-A6C6-8EC8FFECC491}" srcOrd="0" destOrd="0" presId="urn:microsoft.com/office/officeart/2005/8/layout/list1"/>
    <dgm:cxn modelId="{D836985E-63C6-5D42-B910-D1ECB0D37E88}" type="presOf" srcId="{E204917E-FF0C-124F-BF13-CA0131C6445A}" destId="{E078713B-4D6B-0846-BA53-DFB8B48D411D}" srcOrd="0" destOrd="0" presId="urn:microsoft.com/office/officeart/2005/8/layout/list1"/>
    <dgm:cxn modelId="{96741560-2330-2249-8E1F-080969C48346}" type="presOf" srcId="{F7E3BEBB-55DB-6B4F-A45F-5FF481003644}" destId="{FD9F6576-A1AF-E042-9DA6-A3E1F9E1BB59}" srcOrd="0" destOrd="0" presId="urn:microsoft.com/office/officeart/2005/8/layout/list1"/>
    <dgm:cxn modelId="{4B04F06D-D708-A247-995F-B585F1F7C545}" srcId="{BE5CC5C2-F0DC-4E44-86B9-EA97D890D8E4}" destId="{ACCE922A-9656-3B43-8EF2-2F106F42B508}" srcOrd="1" destOrd="0" parTransId="{D6C31DB3-F220-8A49-ACF6-0ABD5C1E5EDB}" sibTransId="{8DE36EA0-D23B-284C-BD38-4F084DF92C32}"/>
    <dgm:cxn modelId="{183E0DA4-C940-9046-BD6D-4A68D71944AA}" srcId="{ACCE922A-9656-3B43-8EF2-2F106F42B508}" destId="{E204917E-FF0C-124F-BF13-CA0131C6445A}" srcOrd="0" destOrd="0" parTransId="{209F9FE9-BFAB-5547-A8AB-D67743FD8ED2}" sibTransId="{82182974-512C-2644-A92C-2D77B64DEC91}"/>
    <dgm:cxn modelId="{6CDB08A8-61C4-8847-9F35-E1EF67504E7B}" srcId="{BE5CC5C2-F0DC-4E44-86B9-EA97D890D8E4}" destId="{21820AAC-1CFE-C046-9058-F3EB9AA495E2}" srcOrd="2" destOrd="0" parTransId="{AD3B61FF-8141-3245-82EA-20F3AC57CC22}" sibTransId="{3193B641-E77A-BA43-96AD-D951F93B34B5}"/>
    <dgm:cxn modelId="{E4FA1BBC-6988-7E49-938F-3FA15FC6F137}" type="presOf" srcId="{1E49B5F4-3170-FE43-BCEE-63417E25DA03}" destId="{EEDC1A31-CAF1-5243-964E-24227CED064D}" srcOrd="1" destOrd="0" presId="urn:microsoft.com/office/officeart/2005/8/layout/list1"/>
    <dgm:cxn modelId="{D11502C0-0973-7843-801F-AC57ADA703E3}" type="presOf" srcId="{ACCE922A-9656-3B43-8EF2-2F106F42B508}" destId="{16A062CD-F039-5E4C-A4C4-F0F198E12B4C}" srcOrd="1" destOrd="0" presId="urn:microsoft.com/office/officeart/2005/8/layout/list1"/>
    <dgm:cxn modelId="{E1027CC2-0BCB-2449-B805-48F4F5E40914}" srcId="{21820AAC-1CFE-C046-9058-F3EB9AA495E2}" destId="{F7E3BEBB-55DB-6B4F-A45F-5FF481003644}" srcOrd="0" destOrd="0" parTransId="{E158FC79-CD99-0444-A005-F7E2E02044E9}" sibTransId="{A9D3F4B5-A857-D440-BC2A-1B895BDE05A2}"/>
    <dgm:cxn modelId="{C89BC6CA-143E-1F48-B72E-6D3690CA8A00}" type="presOf" srcId="{F709000C-ED1C-FE40-A45C-D57ED9C6C1FD}" destId="{FA44AFD7-CC93-3E4A-BDCA-C9613E2AE02C}" srcOrd="0" destOrd="0" presId="urn:microsoft.com/office/officeart/2005/8/layout/list1"/>
    <dgm:cxn modelId="{9CC6F9D7-4FDA-BF49-B312-9D87D2ECD497}" srcId="{BE5CC5C2-F0DC-4E44-86B9-EA97D890D8E4}" destId="{1E49B5F4-3170-FE43-BCEE-63417E25DA03}" srcOrd="3" destOrd="0" parTransId="{373BC94A-7EFD-0847-9AA1-5E1CCF1D721A}" sibTransId="{916C8BF3-5A6B-FD4E-B665-5AFFFA445CA3}"/>
    <dgm:cxn modelId="{9833D4ED-847F-C741-9FF5-DE0808508648}" srcId="{1E49B5F4-3170-FE43-BCEE-63417E25DA03}" destId="{6A7D66F3-8C97-6143-9E7E-4746CBB2CF83}" srcOrd="1" destOrd="0" parTransId="{8D5C4741-394A-0A40-80CC-293BB60B6E4F}" sibTransId="{0C319732-AD38-0C4D-B66E-4A8522D20FE2}"/>
    <dgm:cxn modelId="{1AB849F2-9726-7B40-90CB-3E6D53EFD695}" type="presOf" srcId="{D4A3DD00-482F-6A4A-8F1D-20545446B7D4}" destId="{94CBE209-E926-FA40-9F44-E2AB8A93793A}" srcOrd="0" destOrd="0" presId="urn:microsoft.com/office/officeart/2005/8/layout/list1"/>
    <dgm:cxn modelId="{E4D54FF3-C55B-924F-9738-E4C5A05C60B6}" type="presOf" srcId="{BE5CC5C2-F0DC-4E44-86B9-EA97D890D8E4}" destId="{7F2F2FC0-BAF6-CC4C-9178-CA4C0F255FAC}" srcOrd="0" destOrd="0" presId="urn:microsoft.com/office/officeart/2005/8/layout/list1"/>
    <dgm:cxn modelId="{F4E2C36C-02BA-A646-B09F-BF0765580330}" type="presParOf" srcId="{7F2F2FC0-BAF6-CC4C-9178-CA4C0F255FAC}" destId="{4E727185-950D-BD40-A65C-EDC30E9A6921}" srcOrd="0" destOrd="0" presId="urn:microsoft.com/office/officeart/2005/8/layout/list1"/>
    <dgm:cxn modelId="{091603DA-CDEE-564A-B3F8-2F7FF6546F09}" type="presParOf" srcId="{4E727185-950D-BD40-A65C-EDC30E9A6921}" destId="{D000C678-67BD-0C4C-A6C6-8EC8FFECC491}" srcOrd="0" destOrd="0" presId="urn:microsoft.com/office/officeart/2005/8/layout/list1"/>
    <dgm:cxn modelId="{32F307DE-FC20-1F44-BBE8-B4B25FE2225E}" type="presParOf" srcId="{4E727185-950D-BD40-A65C-EDC30E9A6921}" destId="{7E5079C3-FA05-ED4C-8B1E-F66E762FBC11}" srcOrd="1" destOrd="0" presId="urn:microsoft.com/office/officeart/2005/8/layout/list1"/>
    <dgm:cxn modelId="{80B457F5-5200-A949-B138-4C08D7F6B481}" type="presParOf" srcId="{7F2F2FC0-BAF6-CC4C-9178-CA4C0F255FAC}" destId="{DFCF90BB-4961-984F-A779-4379168324BA}" srcOrd="1" destOrd="0" presId="urn:microsoft.com/office/officeart/2005/8/layout/list1"/>
    <dgm:cxn modelId="{3B898304-DDC8-2C4C-A85C-2E255BCD8BF2}" type="presParOf" srcId="{7F2F2FC0-BAF6-CC4C-9178-CA4C0F255FAC}" destId="{FA44AFD7-CC93-3E4A-BDCA-C9613E2AE02C}" srcOrd="2" destOrd="0" presId="urn:microsoft.com/office/officeart/2005/8/layout/list1"/>
    <dgm:cxn modelId="{96E25EF5-FBEE-C64F-B6D2-49E54B448521}" type="presParOf" srcId="{7F2F2FC0-BAF6-CC4C-9178-CA4C0F255FAC}" destId="{25A6BAEE-5050-9B4C-B880-2698C231575C}" srcOrd="3" destOrd="0" presId="urn:microsoft.com/office/officeart/2005/8/layout/list1"/>
    <dgm:cxn modelId="{0AB980C3-9C9A-7748-9B73-7F41F292E0BC}" type="presParOf" srcId="{7F2F2FC0-BAF6-CC4C-9178-CA4C0F255FAC}" destId="{3E62C3ED-457A-AC46-AFE4-EF0CDD2F4B9F}" srcOrd="4" destOrd="0" presId="urn:microsoft.com/office/officeart/2005/8/layout/list1"/>
    <dgm:cxn modelId="{2B3FB4BB-3391-4D40-8BCE-1E5A2B573CB5}" type="presParOf" srcId="{3E62C3ED-457A-AC46-AFE4-EF0CDD2F4B9F}" destId="{7CA8EC1D-C80E-9244-AE58-D9A37541DD13}" srcOrd="0" destOrd="0" presId="urn:microsoft.com/office/officeart/2005/8/layout/list1"/>
    <dgm:cxn modelId="{6FF2DBEB-C7E1-F243-BDE7-2C3032265EE3}" type="presParOf" srcId="{3E62C3ED-457A-AC46-AFE4-EF0CDD2F4B9F}" destId="{16A062CD-F039-5E4C-A4C4-F0F198E12B4C}" srcOrd="1" destOrd="0" presId="urn:microsoft.com/office/officeart/2005/8/layout/list1"/>
    <dgm:cxn modelId="{757C6B91-CB68-324B-970D-82A8016DEDD8}" type="presParOf" srcId="{7F2F2FC0-BAF6-CC4C-9178-CA4C0F255FAC}" destId="{209DD55A-6EC2-8D4B-8252-9C37F2790D5E}" srcOrd="5" destOrd="0" presId="urn:microsoft.com/office/officeart/2005/8/layout/list1"/>
    <dgm:cxn modelId="{5ED0AD2D-DCDB-C645-A6E9-98C22F6AB3CA}" type="presParOf" srcId="{7F2F2FC0-BAF6-CC4C-9178-CA4C0F255FAC}" destId="{E078713B-4D6B-0846-BA53-DFB8B48D411D}" srcOrd="6" destOrd="0" presId="urn:microsoft.com/office/officeart/2005/8/layout/list1"/>
    <dgm:cxn modelId="{6561E064-22BD-0048-893D-C20C13F204BC}" type="presParOf" srcId="{7F2F2FC0-BAF6-CC4C-9178-CA4C0F255FAC}" destId="{E103D762-A974-A24A-BCEC-6CE8A467A4BA}" srcOrd="7" destOrd="0" presId="urn:microsoft.com/office/officeart/2005/8/layout/list1"/>
    <dgm:cxn modelId="{3FD54B1B-C803-DD4F-A743-C25630DE6E24}" type="presParOf" srcId="{7F2F2FC0-BAF6-CC4C-9178-CA4C0F255FAC}" destId="{74F0858D-FC11-7C40-81DE-923FD3397634}" srcOrd="8" destOrd="0" presId="urn:microsoft.com/office/officeart/2005/8/layout/list1"/>
    <dgm:cxn modelId="{99F76765-2831-4B4E-A9E5-CE59230E5F9B}" type="presParOf" srcId="{74F0858D-FC11-7C40-81DE-923FD3397634}" destId="{DED1D239-A4E4-3948-9710-4DB0507E8791}" srcOrd="0" destOrd="0" presId="urn:microsoft.com/office/officeart/2005/8/layout/list1"/>
    <dgm:cxn modelId="{6AC19C73-E6B0-AA40-9A09-AC66B788FAD7}" type="presParOf" srcId="{74F0858D-FC11-7C40-81DE-923FD3397634}" destId="{8C850BC9-BF7E-8747-847F-B7D86AC9C3C1}" srcOrd="1" destOrd="0" presId="urn:microsoft.com/office/officeart/2005/8/layout/list1"/>
    <dgm:cxn modelId="{659132FF-F2D3-3F42-9978-7E0B008CF4C3}" type="presParOf" srcId="{7F2F2FC0-BAF6-CC4C-9178-CA4C0F255FAC}" destId="{8FD3E390-3DE8-6244-AD1D-E73960A87E0C}" srcOrd="9" destOrd="0" presId="urn:microsoft.com/office/officeart/2005/8/layout/list1"/>
    <dgm:cxn modelId="{AA0A54C8-2149-0D48-94EE-FF480CE6BC0A}" type="presParOf" srcId="{7F2F2FC0-BAF6-CC4C-9178-CA4C0F255FAC}" destId="{FD9F6576-A1AF-E042-9DA6-A3E1F9E1BB59}" srcOrd="10" destOrd="0" presId="urn:microsoft.com/office/officeart/2005/8/layout/list1"/>
    <dgm:cxn modelId="{38ECD245-07C1-E54C-B4D3-7B9054EEC2D5}" type="presParOf" srcId="{7F2F2FC0-BAF6-CC4C-9178-CA4C0F255FAC}" destId="{6ABE8B11-EF09-904B-8717-BA4D862BE096}" srcOrd="11" destOrd="0" presId="urn:microsoft.com/office/officeart/2005/8/layout/list1"/>
    <dgm:cxn modelId="{3FE6D565-84B4-D040-86AD-072EC509D61C}" type="presParOf" srcId="{7F2F2FC0-BAF6-CC4C-9178-CA4C0F255FAC}" destId="{9F3106B3-4E46-5A4C-A6EC-7896FE529903}" srcOrd="12" destOrd="0" presId="urn:microsoft.com/office/officeart/2005/8/layout/list1"/>
    <dgm:cxn modelId="{47B5E4A6-39B2-F149-BEA3-947DBCFE0CB3}" type="presParOf" srcId="{9F3106B3-4E46-5A4C-A6EC-7896FE529903}" destId="{F7662C7F-EDE9-2F48-84D8-D4BA88DA7DA9}" srcOrd="0" destOrd="0" presId="urn:microsoft.com/office/officeart/2005/8/layout/list1"/>
    <dgm:cxn modelId="{91B01566-E4D6-8949-B770-68BF41AB636D}" type="presParOf" srcId="{9F3106B3-4E46-5A4C-A6EC-7896FE529903}" destId="{EEDC1A31-CAF1-5243-964E-24227CED064D}" srcOrd="1" destOrd="0" presId="urn:microsoft.com/office/officeart/2005/8/layout/list1"/>
    <dgm:cxn modelId="{11411491-A54D-8E45-93C3-C3695DE13069}" type="presParOf" srcId="{7F2F2FC0-BAF6-CC4C-9178-CA4C0F255FAC}" destId="{132986B6-C7EF-444A-9B15-D40F3BD1C495}" srcOrd="13" destOrd="0" presId="urn:microsoft.com/office/officeart/2005/8/layout/list1"/>
    <dgm:cxn modelId="{D774412F-4500-6845-A158-1AE4E3928380}" type="presParOf" srcId="{7F2F2FC0-BAF6-CC4C-9178-CA4C0F255FAC}" destId="{94CBE209-E926-FA40-9F44-E2AB8A93793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D2131-FC16-7C43-8FB7-EE4EDD53F92B}">
      <dsp:nvSpPr>
        <dsp:cNvPr id="0" name=""/>
        <dsp:cNvSpPr/>
      </dsp:nvSpPr>
      <dsp:spPr>
        <a:xfrm>
          <a:off x="0" y="67328"/>
          <a:ext cx="10003851" cy="623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docker build -t </a:t>
          </a:r>
          <a:r>
            <a:rPr lang="en-US" sz="2600" b="0" i="0" kern="1200" dirty="0" err="1"/>
            <a:t>myapp</a:t>
          </a:r>
          <a:r>
            <a:rPr lang="en-US" sz="2600" b="0" i="0" kern="1200" dirty="0"/>
            <a:t> . </a:t>
          </a:r>
          <a:endParaRPr lang="en-TR" sz="2600" kern="1200" dirty="0"/>
        </a:p>
      </dsp:txBody>
      <dsp:txXfrm>
        <a:off x="30442" y="97770"/>
        <a:ext cx="9942967" cy="562726"/>
      </dsp:txXfrm>
    </dsp:sp>
    <dsp:sp modelId="{71CCF910-8368-394A-B28A-FACD57073E64}">
      <dsp:nvSpPr>
        <dsp:cNvPr id="0" name=""/>
        <dsp:cNvSpPr/>
      </dsp:nvSpPr>
      <dsp:spPr>
        <a:xfrm>
          <a:off x="0" y="690938"/>
          <a:ext cx="10003851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62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docker build: Bir </a:t>
          </a:r>
          <a:r>
            <a:rPr lang="en-US" sz="2000" b="0" i="0" kern="1200" dirty="0" err="1"/>
            <a:t>Dockerfile'dan</a:t>
          </a:r>
          <a:r>
            <a:rPr lang="en-US" sz="2000" b="0" i="0" kern="1200" dirty="0"/>
            <a:t> </a:t>
          </a:r>
          <a:r>
            <a:rPr lang="en-US" sz="2000" b="0" i="0" kern="1200" dirty="0" err="1"/>
            <a:t>bir</a:t>
          </a:r>
          <a:r>
            <a:rPr lang="en-US" sz="2000" b="0" i="0" kern="1200" dirty="0"/>
            <a:t> image </a:t>
          </a:r>
          <a:r>
            <a:rPr lang="en-US" sz="2000" b="0" i="0" kern="1200" dirty="0" err="1"/>
            <a:t>oluşturur</a:t>
          </a:r>
          <a:r>
            <a:rPr lang="en-US" sz="2000" b="0" i="0" kern="1200" dirty="0"/>
            <a:t>.</a:t>
          </a:r>
          <a:endParaRPr lang="en-TR" sz="2000" kern="1200" dirty="0"/>
        </a:p>
      </dsp:txBody>
      <dsp:txXfrm>
        <a:off x="0" y="690938"/>
        <a:ext cx="10003851" cy="430560"/>
      </dsp:txXfrm>
    </dsp:sp>
    <dsp:sp modelId="{829B2175-403B-2F4F-A3E0-051C7537C9BC}">
      <dsp:nvSpPr>
        <dsp:cNvPr id="0" name=""/>
        <dsp:cNvSpPr/>
      </dsp:nvSpPr>
      <dsp:spPr>
        <a:xfrm>
          <a:off x="0" y="1121499"/>
          <a:ext cx="10003851" cy="623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docker run -d -p 8080:8080 </a:t>
          </a:r>
          <a:r>
            <a:rPr lang="en-US" sz="2600" b="0" i="0" kern="1200" dirty="0" err="1"/>
            <a:t>myapp</a:t>
          </a:r>
          <a:r>
            <a:rPr lang="en-US" sz="2600" b="0" i="0" kern="1200" dirty="0"/>
            <a:t> </a:t>
          </a:r>
          <a:endParaRPr lang="en-TR" sz="2600" kern="1200" dirty="0"/>
        </a:p>
      </dsp:txBody>
      <dsp:txXfrm>
        <a:off x="30442" y="1151941"/>
        <a:ext cx="9942967" cy="562726"/>
      </dsp:txXfrm>
    </dsp:sp>
    <dsp:sp modelId="{360DEDF9-92C6-804B-9FA2-DAB95624FAD5}">
      <dsp:nvSpPr>
        <dsp:cNvPr id="0" name=""/>
        <dsp:cNvSpPr/>
      </dsp:nvSpPr>
      <dsp:spPr>
        <a:xfrm>
          <a:off x="0" y="1745109"/>
          <a:ext cx="10003851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62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docker run: Bir </a:t>
          </a:r>
          <a:r>
            <a:rPr lang="en-US" sz="2000" b="0" i="0" kern="1200" dirty="0" err="1"/>
            <a:t>image'dan</a:t>
          </a:r>
          <a:r>
            <a:rPr lang="en-US" sz="2000" b="0" i="0" kern="1200" dirty="0"/>
            <a:t> </a:t>
          </a:r>
          <a:r>
            <a:rPr lang="en-US" sz="2000" b="0" i="0" kern="1200" dirty="0" err="1"/>
            <a:t>bir</a:t>
          </a:r>
          <a:r>
            <a:rPr lang="en-US" sz="2000" b="0" i="0" kern="1200" dirty="0"/>
            <a:t> container </a:t>
          </a:r>
          <a:r>
            <a:rPr lang="en-US" sz="2000" b="0" i="0" kern="1200" dirty="0" err="1"/>
            <a:t>başlatır</a:t>
          </a:r>
          <a:r>
            <a:rPr lang="en-US" sz="2000" b="0" i="0" kern="1200" dirty="0"/>
            <a:t>.</a:t>
          </a:r>
          <a:endParaRPr lang="en-TR" sz="2000" kern="1200" dirty="0"/>
        </a:p>
      </dsp:txBody>
      <dsp:txXfrm>
        <a:off x="0" y="1745109"/>
        <a:ext cx="10003851" cy="430560"/>
      </dsp:txXfrm>
    </dsp:sp>
    <dsp:sp modelId="{E7CDA4E4-BD03-3347-AC74-B28B4685B211}">
      <dsp:nvSpPr>
        <dsp:cNvPr id="0" name=""/>
        <dsp:cNvSpPr/>
      </dsp:nvSpPr>
      <dsp:spPr>
        <a:xfrm>
          <a:off x="0" y="2175669"/>
          <a:ext cx="10003851" cy="623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docker </a:t>
          </a:r>
          <a:r>
            <a:rPr lang="en-US" sz="2600" b="0" i="0" kern="1200" dirty="0" err="1"/>
            <a:t>ps</a:t>
          </a:r>
          <a:r>
            <a:rPr lang="en-US" sz="2600" b="0" i="0" kern="1200" dirty="0"/>
            <a:t> </a:t>
          </a:r>
          <a:endParaRPr lang="en-TR" sz="2600" kern="1200" dirty="0"/>
        </a:p>
      </dsp:txBody>
      <dsp:txXfrm>
        <a:off x="30442" y="2206111"/>
        <a:ext cx="9942967" cy="562726"/>
      </dsp:txXfrm>
    </dsp:sp>
    <dsp:sp modelId="{2AD2DDA5-AAA0-3E42-9B09-F8DE65074034}">
      <dsp:nvSpPr>
        <dsp:cNvPr id="0" name=""/>
        <dsp:cNvSpPr/>
      </dsp:nvSpPr>
      <dsp:spPr>
        <a:xfrm>
          <a:off x="0" y="2799279"/>
          <a:ext cx="10003851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62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docker </a:t>
          </a:r>
          <a:r>
            <a:rPr lang="en-US" sz="2000" b="0" i="0" kern="1200" dirty="0" err="1"/>
            <a:t>ps</a:t>
          </a:r>
          <a:r>
            <a:rPr lang="en-US" sz="2000" b="0" i="0" kern="1200" dirty="0"/>
            <a:t>: </a:t>
          </a:r>
          <a:r>
            <a:rPr lang="en-US" sz="2000" b="0" i="0" kern="1200" dirty="0" err="1"/>
            <a:t>Çalışan</a:t>
          </a:r>
          <a:r>
            <a:rPr lang="en-US" sz="2000" b="0" i="0" kern="1200" dirty="0"/>
            <a:t> </a:t>
          </a:r>
          <a:r>
            <a:rPr lang="en-US" sz="2000" b="0" i="0" kern="1200" dirty="0" err="1"/>
            <a:t>container'ları</a:t>
          </a:r>
          <a:r>
            <a:rPr lang="en-US" sz="2000" b="0" i="0" kern="1200" dirty="0"/>
            <a:t> </a:t>
          </a:r>
          <a:r>
            <a:rPr lang="en-US" sz="2000" b="0" i="0" kern="1200" dirty="0" err="1"/>
            <a:t>listeler</a:t>
          </a:r>
          <a:r>
            <a:rPr lang="en-US" sz="2000" b="0" i="0" kern="1200" dirty="0"/>
            <a:t>.</a:t>
          </a:r>
          <a:endParaRPr lang="en-TR" sz="2000" kern="1200" dirty="0"/>
        </a:p>
      </dsp:txBody>
      <dsp:txXfrm>
        <a:off x="0" y="2799279"/>
        <a:ext cx="10003851" cy="430560"/>
      </dsp:txXfrm>
    </dsp:sp>
    <dsp:sp modelId="{2EFF8903-A6AB-4541-A037-3C83C8D63D57}">
      <dsp:nvSpPr>
        <dsp:cNvPr id="0" name=""/>
        <dsp:cNvSpPr/>
      </dsp:nvSpPr>
      <dsp:spPr>
        <a:xfrm>
          <a:off x="0" y="3229839"/>
          <a:ext cx="10003851" cy="623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docker stop </a:t>
          </a:r>
          <a:r>
            <a:rPr lang="en-US" sz="2600" b="0" i="0" kern="1200" dirty="0" err="1"/>
            <a:t>container_id</a:t>
          </a:r>
          <a:endParaRPr lang="en-TR" sz="2600" kern="1200" dirty="0"/>
        </a:p>
      </dsp:txBody>
      <dsp:txXfrm>
        <a:off x="30442" y="3260281"/>
        <a:ext cx="9942967" cy="562726"/>
      </dsp:txXfrm>
    </dsp:sp>
    <dsp:sp modelId="{6F904788-755D-F042-82E1-3BC3BD15E5C5}">
      <dsp:nvSpPr>
        <dsp:cNvPr id="0" name=""/>
        <dsp:cNvSpPr/>
      </dsp:nvSpPr>
      <dsp:spPr>
        <a:xfrm>
          <a:off x="0" y="3853449"/>
          <a:ext cx="10003851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62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docker stop: Bir </a:t>
          </a:r>
          <a:r>
            <a:rPr lang="en-US" sz="2000" b="0" i="0" kern="1200" dirty="0" err="1"/>
            <a:t>container'ı</a:t>
          </a:r>
          <a:r>
            <a:rPr lang="en-US" sz="2000" b="0" i="0" kern="1200" dirty="0"/>
            <a:t> </a:t>
          </a:r>
          <a:r>
            <a:rPr lang="en-US" sz="2000" b="0" i="0" kern="1200" dirty="0" err="1"/>
            <a:t>durdurur</a:t>
          </a:r>
          <a:r>
            <a:rPr lang="en-US" sz="2000" b="0" i="0" kern="1200" dirty="0"/>
            <a:t>.</a:t>
          </a:r>
          <a:endParaRPr lang="en-TR" sz="2000" kern="1200" dirty="0"/>
        </a:p>
      </dsp:txBody>
      <dsp:txXfrm>
        <a:off x="0" y="3853449"/>
        <a:ext cx="10003851" cy="430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4AFD7-CC93-3E4A-BDCA-C9613E2AE02C}">
      <dsp:nvSpPr>
        <dsp:cNvPr id="0" name=""/>
        <dsp:cNvSpPr/>
      </dsp:nvSpPr>
      <dsp:spPr>
        <a:xfrm>
          <a:off x="0" y="334777"/>
          <a:ext cx="9796461" cy="6378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314" tIns="312420" rIns="76031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b="1" kern="1200" noProof="0" dirty="0"/>
            <a:t>Projeniz için bir </a:t>
          </a:r>
          <a:r>
            <a:rPr lang="tr-TR" sz="1500" b="1" kern="1200" noProof="0" dirty="0" err="1"/>
            <a:t>Dockerfile</a:t>
          </a:r>
          <a:r>
            <a:rPr lang="tr-TR" sz="1500" b="1" kern="1200" noProof="0" dirty="0"/>
            <a:t> oluşturun ve gerekli talimatları ekleyin.</a:t>
          </a:r>
          <a:endParaRPr lang="tr-TR" sz="1500" kern="1200" noProof="0" dirty="0"/>
        </a:p>
      </dsp:txBody>
      <dsp:txXfrm>
        <a:off x="0" y="334777"/>
        <a:ext cx="9796461" cy="637875"/>
      </dsp:txXfrm>
    </dsp:sp>
    <dsp:sp modelId="{7E5079C3-FA05-ED4C-8B1E-F66E762FBC11}">
      <dsp:nvSpPr>
        <dsp:cNvPr id="0" name=""/>
        <dsp:cNvSpPr/>
      </dsp:nvSpPr>
      <dsp:spPr>
        <a:xfrm>
          <a:off x="489823" y="113377"/>
          <a:ext cx="6857523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98" tIns="0" rIns="25919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 noProof="0" dirty="0"/>
            <a:t>Adım 1: </a:t>
          </a:r>
          <a:r>
            <a:rPr lang="tr-TR" sz="1500" b="1" kern="1200" noProof="0" dirty="0" err="1"/>
            <a:t>Dockerfile</a:t>
          </a:r>
          <a:r>
            <a:rPr lang="tr-TR" sz="1500" b="1" kern="1200" noProof="0" dirty="0"/>
            <a:t> Oluşturma</a:t>
          </a:r>
          <a:endParaRPr lang="tr-TR" sz="1500" kern="1200" noProof="0" dirty="0"/>
        </a:p>
      </dsp:txBody>
      <dsp:txXfrm>
        <a:off x="511439" y="134993"/>
        <a:ext cx="6814291" cy="399568"/>
      </dsp:txXfrm>
    </dsp:sp>
    <dsp:sp modelId="{7D3E3709-FE5B-D446-9B45-3DD52AF623AB}">
      <dsp:nvSpPr>
        <dsp:cNvPr id="0" name=""/>
        <dsp:cNvSpPr/>
      </dsp:nvSpPr>
      <dsp:spPr>
        <a:xfrm>
          <a:off x="0" y="1275052"/>
          <a:ext cx="9796461" cy="8741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314" tIns="312420" rIns="76031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b="1" kern="1200" noProof="0" dirty="0" err="1"/>
            <a:t>Dockerfile'ı</a:t>
          </a:r>
          <a:r>
            <a:rPr lang="tr-TR" sz="1500" b="1" kern="1200" noProof="0" dirty="0"/>
            <a:t> kullanarak bir </a:t>
          </a:r>
          <a:r>
            <a:rPr lang="tr-TR" sz="1500" b="1" kern="1200" noProof="0" dirty="0" err="1"/>
            <a:t>Docker</a:t>
          </a:r>
          <a:r>
            <a:rPr lang="tr-TR" sz="1500" b="1" kern="1200" noProof="0" dirty="0"/>
            <a:t> </a:t>
          </a:r>
          <a:r>
            <a:rPr lang="tr-TR" sz="1500" b="1" kern="1200" noProof="0" dirty="0" err="1"/>
            <a:t>image</a:t>
          </a:r>
          <a:r>
            <a:rPr lang="tr-TR" sz="1500" b="1" kern="1200" noProof="0" dirty="0"/>
            <a:t> oluşturun.</a:t>
          </a:r>
          <a:endParaRPr lang="tr-TR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b="1" kern="1200" noProof="0" dirty="0" err="1"/>
            <a:t>docker</a:t>
          </a:r>
          <a:r>
            <a:rPr lang="tr-TR" sz="1500" b="1" kern="1200" noProof="0" dirty="0"/>
            <a:t> </a:t>
          </a:r>
          <a:r>
            <a:rPr lang="tr-TR" sz="1500" b="1" kern="1200" noProof="0" dirty="0" err="1"/>
            <a:t>build</a:t>
          </a:r>
          <a:r>
            <a:rPr lang="tr-TR" sz="1500" b="1" kern="1200" noProof="0" dirty="0"/>
            <a:t> -t </a:t>
          </a:r>
          <a:r>
            <a:rPr lang="tr-TR" sz="1500" b="1" kern="1200" noProof="0" dirty="0" err="1"/>
            <a:t>myapp</a:t>
          </a:r>
          <a:r>
            <a:rPr lang="tr-TR" sz="1500" b="1" kern="1200" noProof="0" dirty="0"/>
            <a:t> .</a:t>
          </a:r>
          <a:endParaRPr lang="tr-TR" sz="1500" kern="1200" noProof="0" dirty="0"/>
        </a:p>
      </dsp:txBody>
      <dsp:txXfrm>
        <a:off x="0" y="1275052"/>
        <a:ext cx="9796461" cy="874125"/>
      </dsp:txXfrm>
    </dsp:sp>
    <dsp:sp modelId="{180AA902-093D-E548-B0AA-DDDE15083C46}">
      <dsp:nvSpPr>
        <dsp:cNvPr id="0" name=""/>
        <dsp:cNvSpPr/>
      </dsp:nvSpPr>
      <dsp:spPr>
        <a:xfrm>
          <a:off x="489823" y="1053652"/>
          <a:ext cx="6857523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98" tIns="0" rIns="25919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 noProof="0" dirty="0"/>
            <a:t>Adım 2: </a:t>
          </a:r>
          <a:r>
            <a:rPr lang="tr-TR" sz="1500" b="1" kern="1200" noProof="0" dirty="0" err="1"/>
            <a:t>Docker</a:t>
          </a:r>
          <a:r>
            <a:rPr lang="tr-TR" sz="1500" b="1" kern="1200" noProof="0" dirty="0"/>
            <a:t> Image Oluşturma</a:t>
          </a:r>
          <a:endParaRPr lang="tr-TR" sz="1500" kern="1200" noProof="0" dirty="0"/>
        </a:p>
      </dsp:txBody>
      <dsp:txXfrm>
        <a:off x="511439" y="1075268"/>
        <a:ext cx="6814291" cy="399568"/>
      </dsp:txXfrm>
    </dsp:sp>
    <dsp:sp modelId="{17A27C8E-726E-F74E-993C-E31B819820E7}">
      <dsp:nvSpPr>
        <dsp:cNvPr id="0" name=""/>
        <dsp:cNvSpPr/>
      </dsp:nvSpPr>
      <dsp:spPr>
        <a:xfrm>
          <a:off x="0" y="2451577"/>
          <a:ext cx="9796461" cy="8741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314" tIns="312420" rIns="76031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b="1" kern="1200" noProof="0" dirty="0"/>
            <a:t>Oluşturulan </a:t>
          </a:r>
          <a:r>
            <a:rPr lang="tr-TR" sz="1500" b="1" kern="1200" noProof="0" dirty="0" err="1"/>
            <a:t>Docker</a:t>
          </a:r>
          <a:r>
            <a:rPr lang="tr-TR" sz="1500" b="1" kern="1200" noProof="0" dirty="0"/>
            <a:t> </a:t>
          </a:r>
          <a:r>
            <a:rPr lang="tr-TR" sz="1500" b="1" kern="1200" noProof="0" dirty="0" err="1"/>
            <a:t>image'dan</a:t>
          </a:r>
          <a:r>
            <a:rPr lang="tr-TR" sz="1500" b="1" kern="1200" noProof="0" dirty="0"/>
            <a:t> bir </a:t>
          </a:r>
          <a:r>
            <a:rPr lang="tr-TR" sz="1500" b="1" kern="1200" noProof="0" dirty="0" err="1"/>
            <a:t>container</a:t>
          </a:r>
          <a:r>
            <a:rPr lang="tr-TR" sz="1500" b="1" kern="1200" noProof="0" dirty="0"/>
            <a:t> başlatın.</a:t>
          </a:r>
          <a:endParaRPr lang="tr-TR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b="1" kern="1200" noProof="0" dirty="0" err="1"/>
            <a:t>docker</a:t>
          </a:r>
          <a:r>
            <a:rPr lang="tr-TR" sz="1500" b="1" kern="1200" noProof="0" dirty="0"/>
            <a:t> </a:t>
          </a:r>
          <a:r>
            <a:rPr lang="tr-TR" sz="1500" b="1" kern="1200" noProof="0" dirty="0" err="1"/>
            <a:t>run</a:t>
          </a:r>
          <a:r>
            <a:rPr lang="tr-TR" sz="1500" b="1" kern="1200" noProof="0" dirty="0"/>
            <a:t> -d -p 8080:8080 </a:t>
          </a:r>
          <a:r>
            <a:rPr lang="tr-TR" sz="1500" b="1" kern="1200" noProof="0" dirty="0" err="1"/>
            <a:t>myapp</a:t>
          </a:r>
          <a:endParaRPr lang="tr-TR" sz="1500" kern="1200" noProof="0" dirty="0"/>
        </a:p>
      </dsp:txBody>
      <dsp:txXfrm>
        <a:off x="0" y="2451577"/>
        <a:ext cx="9796461" cy="874125"/>
      </dsp:txXfrm>
    </dsp:sp>
    <dsp:sp modelId="{A366BAE2-444F-E849-A3F9-C91253DB4C4B}">
      <dsp:nvSpPr>
        <dsp:cNvPr id="0" name=""/>
        <dsp:cNvSpPr/>
      </dsp:nvSpPr>
      <dsp:spPr>
        <a:xfrm>
          <a:off x="489823" y="2230177"/>
          <a:ext cx="6857523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98" tIns="0" rIns="25919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 noProof="0" dirty="0"/>
            <a:t>Adım 3: </a:t>
          </a:r>
          <a:r>
            <a:rPr lang="tr-TR" sz="1500" b="1" kern="1200" noProof="0" dirty="0" err="1"/>
            <a:t>Docker</a:t>
          </a:r>
          <a:r>
            <a:rPr lang="tr-TR" sz="1500" b="1" kern="1200" noProof="0" dirty="0"/>
            <a:t> </a:t>
          </a:r>
          <a:r>
            <a:rPr lang="tr-TR" sz="1500" b="1" kern="1200" noProof="0" dirty="0" err="1"/>
            <a:t>Container</a:t>
          </a:r>
          <a:r>
            <a:rPr lang="tr-TR" sz="1500" b="1" kern="1200" noProof="0" dirty="0"/>
            <a:t> Başlatma</a:t>
          </a:r>
          <a:endParaRPr lang="tr-TR" sz="1500" kern="1200" noProof="0" dirty="0"/>
        </a:p>
      </dsp:txBody>
      <dsp:txXfrm>
        <a:off x="511439" y="2251793"/>
        <a:ext cx="6814291" cy="399568"/>
      </dsp:txXfrm>
    </dsp:sp>
    <dsp:sp modelId="{AD660EB0-4BEC-4644-ABA4-5B1A337DDAC4}">
      <dsp:nvSpPr>
        <dsp:cNvPr id="0" name=""/>
        <dsp:cNvSpPr/>
      </dsp:nvSpPr>
      <dsp:spPr>
        <a:xfrm>
          <a:off x="0" y="3628102"/>
          <a:ext cx="9796461" cy="8741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314" tIns="312420" rIns="76031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b="1" kern="1200" noProof="0" dirty="0" err="1"/>
            <a:t>Docker</a:t>
          </a:r>
          <a:r>
            <a:rPr lang="tr-TR" sz="1500" b="1" kern="1200" noProof="0" dirty="0"/>
            <a:t> komutlarıyla </a:t>
          </a:r>
          <a:r>
            <a:rPr lang="tr-TR" sz="1500" b="1" kern="1200" noProof="0" dirty="0" err="1"/>
            <a:t>container'ın</a:t>
          </a:r>
          <a:r>
            <a:rPr lang="tr-TR" sz="1500" b="1" kern="1200" noProof="0" dirty="0"/>
            <a:t> çalıştığını kontrol edin.</a:t>
          </a:r>
          <a:endParaRPr lang="tr-TR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b="1" kern="1200" noProof="0" dirty="0" err="1"/>
            <a:t>docker</a:t>
          </a:r>
          <a:r>
            <a:rPr lang="tr-TR" sz="1500" b="1" kern="1200" noProof="0" dirty="0"/>
            <a:t> </a:t>
          </a:r>
          <a:r>
            <a:rPr lang="tr-TR" sz="1500" b="1" kern="1200" noProof="0" dirty="0" err="1"/>
            <a:t>ps</a:t>
          </a:r>
          <a:endParaRPr lang="tr-TR" sz="1500" kern="1200" noProof="0" dirty="0"/>
        </a:p>
      </dsp:txBody>
      <dsp:txXfrm>
        <a:off x="0" y="3628102"/>
        <a:ext cx="9796461" cy="874125"/>
      </dsp:txXfrm>
    </dsp:sp>
    <dsp:sp modelId="{F2C8F709-8FFE-3444-BCE9-E23D7FE83B94}">
      <dsp:nvSpPr>
        <dsp:cNvPr id="0" name=""/>
        <dsp:cNvSpPr/>
      </dsp:nvSpPr>
      <dsp:spPr>
        <a:xfrm>
          <a:off x="489823" y="3406702"/>
          <a:ext cx="6857523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98" tIns="0" rIns="25919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 noProof="0" dirty="0"/>
            <a:t>Adım 4: </a:t>
          </a:r>
          <a:r>
            <a:rPr lang="tr-TR" sz="1500" b="1" kern="1200" noProof="0" dirty="0" err="1"/>
            <a:t>Container'ın</a:t>
          </a:r>
          <a:r>
            <a:rPr lang="tr-TR" sz="1500" b="1" kern="1200" noProof="0" dirty="0"/>
            <a:t> Çalıştığını Kontrol Etme</a:t>
          </a:r>
          <a:endParaRPr lang="tr-TR" sz="1500" kern="1200" noProof="0" dirty="0"/>
        </a:p>
      </dsp:txBody>
      <dsp:txXfrm>
        <a:off x="511439" y="3428318"/>
        <a:ext cx="6814291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4AFD7-CC93-3E4A-BDCA-C9613E2AE02C}">
      <dsp:nvSpPr>
        <dsp:cNvPr id="0" name=""/>
        <dsp:cNvSpPr/>
      </dsp:nvSpPr>
      <dsp:spPr>
        <a:xfrm>
          <a:off x="0" y="341842"/>
          <a:ext cx="9796461" cy="6803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314" tIns="333248" rIns="7603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/>
            <a:t>docker pull postgres</a:t>
          </a:r>
        </a:p>
      </dsp:txBody>
      <dsp:txXfrm>
        <a:off x="0" y="341842"/>
        <a:ext cx="9796461" cy="680399"/>
      </dsp:txXfrm>
    </dsp:sp>
    <dsp:sp modelId="{7E5079C3-FA05-ED4C-8B1E-F66E762FBC11}">
      <dsp:nvSpPr>
        <dsp:cNvPr id="0" name=""/>
        <dsp:cNvSpPr/>
      </dsp:nvSpPr>
      <dsp:spPr>
        <a:xfrm>
          <a:off x="489823" y="105682"/>
          <a:ext cx="6857523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98" tIns="0" rIns="2591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PostgreSQL Docker Image'ı Çekme</a:t>
          </a:r>
          <a:endParaRPr lang="tr-TR" sz="1600" kern="1200" noProof="0" dirty="0"/>
        </a:p>
      </dsp:txBody>
      <dsp:txXfrm>
        <a:off x="512880" y="128739"/>
        <a:ext cx="6811409" cy="426206"/>
      </dsp:txXfrm>
    </dsp:sp>
    <dsp:sp modelId="{E078713B-4D6B-0846-BA53-DFB8B48D411D}">
      <dsp:nvSpPr>
        <dsp:cNvPr id="0" name=""/>
        <dsp:cNvSpPr/>
      </dsp:nvSpPr>
      <dsp:spPr>
        <a:xfrm>
          <a:off x="0" y="1344802"/>
          <a:ext cx="9796461" cy="9071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314" tIns="333248" rIns="7603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/>
            <a:t>docker run --name postgres-db -e POSTGRES_PASSWORD=users123 -e POSTGRES_DB=USERS-DB -e POSTGRES_USER=postgres -p 5432:5432 -d postgres</a:t>
          </a:r>
        </a:p>
      </dsp:txBody>
      <dsp:txXfrm>
        <a:off x="0" y="1344802"/>
        <a:ext cx="9796461" cy="907199"/>
      </dsp:txXfrm>
    </dsp:sp>
    <dsp:sp modelId="{16A062CD-F039-5E4C-A4C4-F0F198E12B4C}">
      <dsp:nvSpPr>
        <dsp:cNvPr id="0" name=""/>
        <dsp:cNvSpPr/>
      </dsp:nvSpPr>
      <dsp:spPr>
        <a:xfrm>
          <a:off x="489823" y="1108642"/>
          <a:ext cx="6857523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98" tIns="0" rIns="2591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kern="1200"/>
            <a:t>PostgreSQL Container'ı Başlatma</a:t>
          </a:r>
          <a:endParaRPr lang="en-US" sz="1600" b="0" i="0" kern="1200"/>
        </a:p>
      </dsp:txBody>
      <dsp:txXfrm>
        <a:off x="512880" y="1131699"/>
        <a:ext cx="6811409" cy="426206"/>
      </dsp:txXfrm>
    </dsp:sp>
    <dsp:sp modelId="{FD9F6576-A1AF-E042-9DA6-A3E1F9E1BB59}">
      <dsp:nvSpPr>
        <dsp:cNvPr id="0" name=""/>
        <dsp:cNvSpPr/>
      </dsp:nvSpPr>
      <dsp:spPr>
        <a:xfrm>
          <a:off x="0" y="2574562"/>
          <a:ext cx="9796461" cy="6803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314" tIns="333248" rIns="7603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/>
            <a:t>docker exec -it postgres-db psql -U postgres -d USERS-DB</a:t>
          </a:r>
        </a:p>
      </dsp:txBody>
      <dsp:txXfrm>
        <a:off x="0" y="2574562"/>
        <a:ext cx="9796461" cy="680399"/>
      </dsp:txXfrm>
    </dsp:sp>
    <dsp:sp modelId="{8C850BC9-BF7E-8747-847F-B7D86AC9C3C1}">
      <dsp:nvSpPr>
        <dsp:cNvPr id="0" name=""/>
        <dsp:cNvSpPr/>
      </dsp:nvSpPr>
      <dsp:spPr>
        <a:xfrm>
          <a:off x="489823" y="2338402"/>
          <a:ext cx="6857523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98" tIns="0" rIns="2591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kern="1200"/>
            <a:t>PostgreSQL Container'ına Bağlanma</a:t>
          </a:r>
          <a:endParaRPr lang="en-US" sz="1600" b="0" i="0" kern="1200"/>
        </a:p>
      </dsp:txBody>
      <dsp:txXfrm>
        <a:off x="512880" y="2361459"/>
        <a:ext cx="6811409" cy="426206"/>
      </dsp:txXfrm>
    </dsp:sp>
    <dsp:sp modelId="{94CBE209-E926-FA40-9F44-E2AB8A93793A}">
      <dsp:nvSpPr>
        <dsp:cNvPr id="0" name=""/>
        <dsp:cNvSpPr/>
      </dsp:nvSpPr>
      <dsp:spPr>
        <a:xfrm>
          <a:off x="0" y="3577522"/>
          <a:ext cx="9796461" cy="9323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314" tIns="333248" rIns="7603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 err="1"/>
            <a:t>application.yml</a:t>
          </a:r>
          <a:r>
            <a:rPr lang="en-US" sz="1600" b="0" i="0" kern="1200" dirty="0"/>
            <a:t> </a:t>
          </a:r>
          <a:r>
            <a:rPr lang="en-US" sz="1600" b="0" i="0" kern="1200" dirty="0" err="1"/>
            <a:t>dosyasının</a:t>
          </a:r>
          <a:r>
            <a:rPr lang="en-US" sz="1600" b="0" i="0" kern="1200" dirty="0"/>
            <a:t> </a:t>
          </a:r>
          <a:r>
            <a:rPr lang="en-US" sz="1600" b="0" i="0" kern="1200" dirty="0" err="1"/>
            <a:t>yapılandırılması</a:t>
          </a:r>
          <a:endParaRPr lang="en-US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/>
            <a:t>build.gradle dosyasına PostgreSQL JDBC bağımlılığının eklenmesi</a:t>
          </a:r>
        </a:p>
      </dsp:txBody>
      <dsp:txXfrm>
        <a:off x="0" y="3577522"/>
        <a:ext cx="9796461" cy="932399"/>
      </dsp:txXfrm>
    </dsp:sp>
    <dsp:sp modelId="{EEDC1A31-CAF1-5243-964E-24227CED064D}">
      <dsp:nvSpPr>
        <dsp:cNvPr id="0" name=""/>
        <dsp:cNvSpPr/>
      </dsp:nvSpPr>
      <dsp:spPr>
        <a:xfrm>
          <a:off x="489823" y="3341362"/>
          <a:ext cx="6857523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98" tIns="0" rIns="2591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kern="1200"/>
            <a:t>Spring Boot Entegrasyonu</a:t>
          </a:r>
          <a:endParaRPr lang="en-US" sz="1600" b="0" i="0" kern="1200"/>
        </a:p>
      </dsp:txBody>
      <dsp:txXfrm>
        <a:off x="512880" y="3364419"/>
        <a:ext cx="6811409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67A86C8-05B4-2CD2-BAF8-EBB1B2CC22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2DDCC26-11DC-572C-EF46-70132EFF20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5A1D3-250C-41CD-85D1-07189273F2B2}" type="datetimeFigureOut">
              <a:rPr lang="tr-TR" smtClean="0"/>
              <a:t>28.05.2024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C2FA752-CC3D-6BDC-B96B-4373602D9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D678F23-0403-8576-EB04-3447D26A61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FD181-A3DA-4008-A7BE-C43EF846E9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7247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A665C-BD6F-4FF5-8BE6-54EE49875C35}" type="datetimeFigureOut">
              <a:rPr lang="tr-TR" smtClean="0"/>
              <a:t>28.05.2024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FAC3D-948A-4245-B3F7-19D391ED21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2062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4958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4109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3063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7812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3568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8336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315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1035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5573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077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842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2493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3963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9252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133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8277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1055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3176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9612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8944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420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9630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0929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35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1">
          <a:blip r:embed="rId2">
            <a:lum/>
          </a:blip>
          <a:srcRect/>
          <a:stretch>
            <a:fillRect t="-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8D5BD1-AAD2-30FE-9C9B-CA8C2F1D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C3862DB-D978-227D-4C4C-18A7EFDB6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67102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82864C-888B-A8D7-3C0C-2377E7C2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CA908CB-32E0-36F2-06AA-3B6F2A8ED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0B71F3-9885-CCDA-A26E-9993EADC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265190-D723-724C-8B4F-28AC5D41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7F3F60-4568-788C-9D3D-2F56FD45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90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1802494-8FD3-3234-2AEA-9B9056BC2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535F75B-309D-F325-36A3-F7A8D2E52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F4EC8A-29E9-47E5-7C4B-54AC0AA6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D0E422-6FC1-3DE0-8631-BF92A8FE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D8329A-D714-6580-B4B5-A63377FE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985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Pr>
        <a:blipFill dpi="0" rotWithShape="1">
          <a:blip r:embed="rId2">
            <a:lum/>
          </a:blip>
          <a:srcRect/>
          <a:stretch>
            <a:fillRect t="-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3EC39E-6AB1-A1D4-CC71-983609E263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2503"/>
            <a:ext cx="10515600" cy="664778"/>
          </a:xfrm>
        </p:spPr>
        <p:txBody>
          <a:bodyPr>
            <a:noAutofit/>
          </a:bodyPr>
          <a:lstStyle>
            <a:lvl1pPr>
              <a:defRPr sz="3500" b="0">
                <a:solidFill>
                  <a:srgbClr val="232953"/>
                </a:solidFill>
                <a:latin typeface="+mn-lt"/>
              </a:defRPr>
            </a:lvl1pPr>
          </a:lstStyle>
          <a:p>
            <a:r>
              <a:rPr lang="tr-TR" dirty="0"/>
              <a:t>2022-2023 AKADEMİK YILI ÖĞRENCİ ORYANTASYONU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3D99A7-3702-31A2-DC68-AF117D9C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823774-B4C9-5AC0-4D5B-3A216A19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AF9961-89B4-4AD8-E657-0AF7A3EA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5">
            <a:extLst>
              <a:ext uri="{FF2B5EF4-FFF2-40B4-BE49-F238E27FC236}">
                <a16:creationId xmlns:a16="http://schemas.microsoft.com/office/drawing/2014/main" id="{106F6077-7ED9-FC3F-D2F1-B4C52462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2871" y="563079"/>
            <a:ext cx="2743200" cy="365125"/>
          </a:xfrm>
        </p:spPr>
        <p:txBody>
          <a:bodyPr/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fld id="{B3B10B45-0CFB-4735-B5BE-B58EC9547E8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746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860591-A966-F7EB-94AB-C67FB2C4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0436BF5-4621-AF21-5879-FF6952D64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462020-0F88-EC2D-113C-D6B76A55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AF2C50-34CC-E4BF-A109-FA5F310D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7A374D-C323-0E39-4F92-44209E15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3245" y="768350"/>
            <a:ext cx="2743200" cy="365125"/>
          </a:xfrm>
        </p:spPr>
        <p:txBody>
          <a:bodyPr/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fld id="{B3B10B45-0CFB-4735-B5BE-B58EC9547E8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39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5BB29A-BA31-2AA5-58C3-30E95D22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F32661-BD35-D2DF-36A8-5F373323B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94B30AF-4315-5C0B-DBAD-D69D920BE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CD95688-EB5A-2186-1339-A4F9C60D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164D1CC-DC94-EA2E-85C5-417A5C74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C999263-F14D-686C-F67F-94C0BBD4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749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52B6D8-9A60-1105-5BDF-8DF75A8E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1885D7A-E9CB-D472-1927-DA735E002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A38D359-78BC-365C-AF6E-C41EBF2FE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89AEC9A-4347-C8F6-5D5E-354D4230E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C9CA719-1C73-5C2E-6328-D9CF2A4C3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802D05C-4E39-2CE7-8743-4A94E09D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5038060-BAA4-8A12-C6ED-6329AB0A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2B76B97-3858-4D6C-C400-E39ED208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325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06E995-48C2-3247-9BD4-B8FC01DC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08FD64A-61B0-A59E-9F1D-153E34E1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F7EB39A-49A0-5480-6104-D98BF49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1ABBF84-06D0-571A-A84C-D2DEF371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60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34A5E18-14AF-6A0F-D3F2-87272F4C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B91F2AC-3027-71B6-CDB3-BC5EE6E0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B2699E7-E00F-84BB-F3AF-F5A5353E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145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91D603-5B59-A0B2-DEA9-C348B1A4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4446B9-46B9-AAD8-78BE-4F0C1C86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14F517E-4811-A599-AA88-B96982D0C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A83C9E4-CE0F-4AE3-7B47-637647FC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65F3B5D-4966-C817-6EB7-8D32D10F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761A69F-57AB-D972-B79D-8212FE58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106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F0639A-4A8C-B282-7E2E-91755A93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BF95929-9059-E9DE-59FD-9FB31B1CA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5C94993-A2E9-2E4D-A3D6-97A4988CF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5DBAD04-D450-3451-F79C-74BCD61F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6F23A5A-3201-3247-2322-D21CA2ED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FB79B11-5C73-926A-BF27-84D671F6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776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107610D-29F8-2A4F-0E7C-199296C7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FD973F7-25C5-05A4-8757-BD550314D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B20B5B-6E98-2A27-C2DB-40DB49D75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2AE7D1-E8E4-EB6B-5E82-30F43A6FB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D21202-216D-4FFB-4B54-A7D971FB5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0996" y="7580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fld id="{B3B10B45-0CFB-4735-B5BE-B58EC9547E8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516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5326C4F1-1E07-B562-DD94-F5E2BCF99EAB}"/>
              </a:ext>
            </a:extLst>
          </p:cNvPr>
          <p:cNvSpPr txBox="1"/>
          <p:nvPr/>
        </p:nvSpPr>
        <p:spPr>
          <a:xfrm>
            <a:off x="908573" y="3911350"/>
            <a:ext cx="5362486" cy="2510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7"/>
              </a:lnSpc>
            </a:pPr>
            <a:endParaRPr lang="tr-TR" dirty="0"/>
          </a:p>
          <a:p>
            <a:pPr>
              <a:lnSpc>
                <a:spcPts val="2387"/>
              </a:lnSpc>
            </a:pPr>
            <a:r>
              <a:rPr lang="tr-TR" sz="1705" dirty="0">
                <a:solidFill>
                  <a:srgbClr val="000000"/>
                </a:solidFill>
                <a:latin typeface="DejaVu Serif"/>
              </a:rPr>
              <a:t>Bilgisayar Mühendisliği Yüksek Lisans Programı</a:t>
            </a:r>
          </a:p>
          <a:p>
            <a:pPr>
              <a:lnSpc>
                <a:spcPts val="2387"/>
              </a:lnSpc>
            </a:pPr>
            <a:r>
              <a:rPr lang="tr-TR" sz="1705" dirty="0">
                <a:solidFill>
                  <a:srgbClr val="000000"/>
                </a:solidFill>
                <a:latin typeface="DejaVu Serif"/>
              </a:rPr>
              <a:t>Veri Tabanı Yönetim Sistemleri</a:t>
            </a:r>
          </a:p>
          <a:p>
            <a:pPr>
              <a:lnSpc>
                <a:spcPts val="2387"/>
              </a:lnSpc>
            </a:pPr>
            <a:endParaRPr lang="tr-TR" sz="1705" dirty="0">
              <a:solidFill>
                <a:srgbClr val="000000"/>
              </a:solidFill>
              <a:latin typeface="DejaVu Serif"/>
            </a:endParaRPr>
          </a:p>
          <a:p>
            <a:pPr>
              <a:lnSpc>
                <a:spcPts val="2387"/>
              </a:lnSpc>
            </a:pPr>
            <a:r>
              <a:rPr lang="tr-TR" sz="1705" dirty="0">
                <a:solidFill>
                  <a:srgbClr val="000000"/>
                </a:solidFill>
                <a:latin typeface="DejaVu Serif"/>
              </a:rPr>
              <a:t>Oktay Aydoğan</a:t>
            </a:r>
          </a:p>
          <a:p>
            <a:pPr>
              <a:lnSpc>
                <a:spcPts val="2387"/>
              </a:lnSpc>
            </a:pPr>
            <a:r>
              <a:rPr lang="tr-TR" sz="1705" dirty="0">
                <a:solidFill>
                  <a:srgbClr val="000000"/>
                </a:solidFill>
                <a:latin typeface="DejaVu Serif"/>
              </a:rPr>
              <a:t>234001077</a:t>
            </a:r>
          </a:p>
          <a:p>
            <a:pPr>
              <a:lnSpc>
                <a:spcPts val="2387"/>
              </a:lnSpc>
            </a:pPr>
            <a:endParaRPr lang="tr-TR" sz="1705" dirty="0">
              <a:solidFill>
                <a:srgbClr val="000000"/>
              </a:solidFill>
              <a:latin typeface="DejaVu Serif"/>
            </a:endParaRPr>
          </a:p>
          <a:p>
            <a:pPr>
              <a:lnSpc>
                <a:spcPts val="3121"/>
              </a:lnSpc>
              <a:spcBef>
                <a:spcPct val="0"/>
              </a:spcBef>
            </a:pPr>
            <a:endParaRPr lang="tr-TR" sz="1705" dirty="0">
              <a:solidFill>
                <a:srgbClr val="000000"/>
              </a:solidFill>
              <a:latin typeface="DejaVu Serif"/>
            </a:endParaRPr>
          </a:p>
        </p:txBody>
      </p:sp>
      <p:pic>
        <p:nvPicPr>
          <p:cNvPr id="3" name="Picture 2" descr="A group of logos with text&#10;&#10;Description automatically generated">
            <a:extLst>
              <a:ext uri="{FF2B5EF4-FFF2-40B4-BE49-F238E27FC236}">
                <a16:creationId xmlns:a16="http://schemas.microsoft.com/office/drawing/2014/main" id="{4DBF9AC2-BFBB-F25D-984B-3A508ECB5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80655"/>
            <a:ext cx="5573363" cy="2444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4B3BF5-F265-A8FA-02AC-39EBE371B03D}"/>
              </a:ext>
            </a:extLst>
          </p:cNvPr>
          <p:cNvSpPr txBox="1"/>
          <p:nvPr/>
        </p:nvSpPr>
        <p:spPr>
          <a:xfrm>
            <a:off x="836058" y="1425987"/>
            <a:ext cx="5390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/>
              <a:t>ORM ile Spring </a:t>
            </a:r>
            <a:r>
              <a:rPr lang="tr-TR" sz="3600" b="1" dirty="0" err="1"/>
              <a:t>Boot</a:t>
            </a:r>
            <a:r>
              <a:rPr lang="tr-TR" sz="3600" b="1" dirty="0"/>
              <a:t> ve </a:t>
            </a:r>
            <a:r>
              <a:rPr lang="tr-TR" sz="3600" b="1" dirty="0" err="1"/>
              <a:t>PostgreSQL</a:t>
            </a:r>
            <a:r>
              <a:rPr lang="tr-TR" sz="3600" b="1" dirty="0"/>
              <a:t> Kullanarak</a:t>
            </a:r>
          </a:p>
          <a:p>
            <a:r>
              <a:rPr lang="tr-TR" sz="3600" b="1" dirty="0"/>
              <a:t>Java Uygulaması Geliştirme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F84CB67-B0D9-2A25-A727-C4A973D2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437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57882FA9-9569-0EC9-621F-091675850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28" y="1622425"/>
            <a:ext cx="979646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b="1" dirty="0">
                <a:effectLst/>
              </a:rPr>
              <a:t>Model Tanımı</a:t>
            </a:r>
            <a:endParaRPr lang="tr-TR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effectLst/>
              </a:rPr>
              <a:t>Model, </a:t>
            </a:r>
            <a:r>
              <a:rPr lang="tr-TR" dirty="0" err="1">
                <a:effectLst/>
              </a:rPr>
              <a:t>veritabanındaki</a:t>
            </a:r>
            <a:r>
              <a:rPr lang="tr-TR" dirty="0">
                <a:effectLst/>
              </a:rPr>
              <a:t> tabloların yazılım katmanındaki temsilidir. ORM kullanarak </a:t>
            </a:r>
            <a:r>
              <a:rPr lang="tr-TR" dirty="0" err="1">
                <a:effectLst/>
              </a:rPr>
              <a:t>veritabanı</a:t>
            </a:r>
            <a:r>
              <a:rPr lang="tr-TR" dirty="0">
                <a:effectLst/>
              </a:rPr>
              <a:t> tablolarını Java sınıflarına eşleriz.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dirty="0">
              <a:effectLst/>
            </a:endParaRPr>
          </a:p>
          <a:p>
            <a:pPr marL="0" indent="0">
              <a:buNone/>
            </a:pPr>
            <a:r>
              <a:rPr lang="tr-TR" b="1" dirty="0" err="1">
                <a:effectLst/>
              </a:rPr>
              <a:t>Entity</a:t>
            </a:r>
            <a:r>
              <a:rPr lang="tr-TR" b="1" dirty="0">
                <a:effectLst/>
              </a:rPr>
              <a:t> Sınıfları</a:t>
            </a:r>
            <a:endParaRPr lang="tr-TR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>
                <a:effectLst/>
              </a:rPr>
              <a:t>Entity</a:t>
            </a:r>
            <a:r>
              <a:rPr lang="tr-TR" dirty="0">
                <a:effectLst/>
              </a:rPr>
              <a:t> sınıfları, </a:t>
            </a:r>
            <a:r>
              <a:rPr lang="tr-TR" dirty="0" err="1">
                <a:effectLst/>
              </a:rPr>
              <a:t>veritabanı</a:t>
            </a:r>
            <a:r>
              <a:rPr lang="tr-TR" dirty="0">
                <a:effectLst/>
              </a:rPr>
              <a:t> tablolarının Spring </a:t>
            </a:r>
            <a:r>
              <a:rPr lang="tr-TR" dirty="0" err="1">
                <a:effectLst/>
              </a:rPr>
              <a:t>Boot</a:t>
            </a:r>
            <a:r>
              <a:rPr lang="tr-TR" dirty="0">
                <a:effectLst/>
              </a:rPr>
              <a:t> uygulamasındaki karşılıklarıdır.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effectLst/>
              </a:rPr>
              <a:t>@</a:t>
            </a:r>
            <a:r>
              <a:rPr lang="tr-TR" dirty="0" err="1">
                <a:effectLst/>
              </a:rPr>
              <a:t>Entity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anotasyonu</a:t>
            </a:r>
            <a:r>
              <a:rPr lang="tr-TR" dirty="0">
                <a:effectLst/>
              </a:rPr>
              <a:t> ile belirtilir ve her bir sınıf </a:t>
            </a:r>
            <a:r>
              <a:rPr lang="tr-TR" dirty="0" err="1">
                <a:effectLst/>
              </a:rPr>
              <a:t>veritabanındaki</a:t>
            </a:r>
            <a:r>
              <a:rPr lang="tr-TR" dirty="0">
                <a:effectLst/>
              </a:rPr>
              <a:t> bir tabloyu temsil eder.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dirty="0">
              <a:effectLst/>
            </a:endParaRPr>
          </a:p>
          <a:p>
            <a:pPr marL="0" indent="0">
              <a:buNone/>
            </a:pPr>
            <a:r>
              <a:rPr lang="tr-TR" b="1" dirty="0">
                <a:effectLst/>
              </a:rPr>
              <a:t>Kullanıcı ve Adres Tabloları</a:t>
            </a:r>
          </a:p>
          <a:p>
            <a:pPr lvl="1"/>
            <a:r>
              <a:rPr lang="tr-TR" b="1" dirty="0">
                <a:effectLst/>
              </a:rPr>
              <a:t>Kullanıcı Tablosu</a:t>
            </a:r>
            <a:endParaRPr lang="tr-TR" dirty="0">
              <a:effectLst/>
            </a:endParaRPr>
          </a:p>
          <a:p>
            <a:pPr marL="1200150" lvl="2" indent="-285750"/>
            <a:r>
              <a:rPr lang="tr-TR" dirty="0" err="1">
                <a:effectLst/>
              </a:rPr>
              <a:t>Users</a:t>
            </a:r>
            <a:r>
              <a:rPr lang="tr-TR" dirty="0">
                <a:effectLst/>
              </a:rPr>
              <a:t> sınıfı: id, name, </a:t>
            </a:r>
            <a:r>
              <a:rPr lang="tr-TR" dirty="0" err="1">
                <a:effectLst/>
              </a:rPr>
              <a:t>surname</a:t>
            </a:r>
            <a:r>
              <a:rPr lang="tr-TR" dirty="0">
                <a:effectLst/>
              </a:rPr>
              <a:t>, </a:t>
            </a:r>
            <a:r>
              <a:rPr lang="tr-TR" dirty="0" err="1">
                <a:effectLst/>
              </a:rPr>
              <a:t>email</a:t>
            </a:r>
            <a:r>
              <a:rPr lang="tr-TR" dirty="0">
                <a:effectLst/>
              </a:rPr>
              <a:t> alanlarını içerir.</a:t>
            </a:r>
          </a:p>
          <a:p>
            <a:pPr lvl="1"/>
            <a:r>
              <a:rPr lang="tr-TR" b="1" dirty="0">
                <a:effectLst/>
              </a:rPr>
              <a:t>Adres Tablosu</a:t>
            </a:r>
            <a:endParaRPr lang="tr-TR" dirty="0">
              <a:effectLst/>
            </a:endParaRPr>
          </a:p>
          <a:p>
            <a:pPr marL="1200150" lvl="2" indent="-285750"/>
            <a:r>
              <a:rPr lang="tr-TR" dirty="0" err="1">
                <a:effectLst/>
              </a:rPr>
              <a:t>Users_Addresses</a:t>
            </a:r>
            <a:r>
              <a:rPr lang="tr-TR" dirty="0">
                <a:effectLst/>
              </a:rPr>
              <a:t> sınıfı: id, </a:t>
            </a:r>
            <a:r>
              <a:rPr lang="tr-TR" dirty="0" err="1">
                <a:effectLst/>
              </a:rPr>
              <a:t>city</a:t>
            </a:r>
            <a:r>
              <a:rPr lang="tr-TR" dirty="0">
                <a:effectLst/>
              </a:rPr>
              <a:t>, </a:t>
            </a:r>
            <a:r>
              <a:rPr lang="tr-TR" dirty="0" err="1">
                <a:effectLst/>
              </a:rPr>
              <a:t>district</a:t>
            </a:r>
            <a:r>
              <a:rPr lang="tr-TR" dirty="0">
                <a:effectLst/>
              </a:rPr>
              <a:t>, </a:t>
            </a:r>
            <a:r>
              <a:rPr lang="tr-TR" dirty="0" err="1">
                <a:effectLst/>
              </a:rPr>
              <a:t>hometown</a:t>
            </a:r>
            <a:r>
              <a:rPr lang="tr-TR" dirty="0">
                <a:effectLst/>
              </a:rPr>
              <a:t> alanlarını içerir.</a:t>
            </a:r>
          </a:p>
          <a:p>
            <a:pPr lvl="1"/>
            <a:r>
              <a:rPr lang="tr-TR" b="1" dirty="0">
                <a:effectLst/>
              </a:rPr>
              <a:t>İlişkiler</a:t>
            </a:r>
            <a:endParaRPr lang="tr-TR" dirty="0">
              <a:effectLst/>
            </a:endParaRPr>
          </a:p>
          <a:p>
            <a:pPr marL="1200150" lvl="2" indent="-285750"/>
            <a:r>
              <a:rPr lang="tr-TR" dirty="0" err="1">
                <a:effectLst/>
              </a:rPr>
              <a:t>One-to-One</a:t>
            </a:r>
            <a:r>
              <a:rPr lang="tr-TR" dirty="0">
                <a:effectLst/>
              </a:rPr>
              <a:t> ilişki: Kullanıcı ve adres bilgileri arasında.</a:t>
            </a:r>
            <a:endParaRPr lang="tr-TR" b="0" i="0" dirty="0">
              <a:solidFill>
                <a:srgbClr val="CDCDCD"/>
              </a:solidFill>
              <a:effectLst/>
              <a:latin typeface="ui-sans-serif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3676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Veri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Modeli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(Model)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Nedir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?</a:t>
            </a:r>
          </a:p>
          <a:p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26D4A1-8E86-2D13-AA1F-6FC4E9D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319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1859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DTO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Katmanı</a:t>
            </a:r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26D4A1-8E86-2D13-AA1F-6FC4E9D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11</a:t>
            </a:fld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3CD917-9828-2524-77E4-5C52BEE52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8468" y="1580932"/>
            <a:ext cx="6218779" cy="4193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59CAE3-DFD8-809A-5337-35EDD992733E}"/>
              </a:ext>
            </a:extLst>
          </p:cNvPr>
          <p:cNvSpPr txBox="1"/>
          <p:nvPr/>
        </p:nvSpPr>
        <p:spPr>
          <a:xfrm>
            <a:off x="7747877" y="1496180"/>
            <a:ext cx="33047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Veri transfer nesnelerinin</a:t>
            </a:r>
          </a:p>
          <a:p>
            <a:r>
              <a:rPr lang="tr-TR" dirty="0"/>
              <a:t> (Data Transfer Objects) bulunduğu katmandır. </a:t>
            </a:r>
          </a:p>
          <a:p>
            <a:endParaRPr lang="tr-TR" dirty="0"/>
          </a:p>
          <a:p>
            <a:r>
              <a:rPr lang="tr-TR" dirty="0"/>
              <a:t>Bu katman, verilerin farklı katmanlar arasında taşınmasını sağlar ve veri transferi sırasında sadece gerekli bilgilerin iletilmesini temin eder. </a:t>
            </a:r>
          </a:p>
          <a:p>
            <a:endParaRPr lang="tr-TR" dirty="0"/>
          </a:p>
          <a:p>
            <a:r>
              <a:rPr lang="tr-TR" dirty="0"/>
              <a:t>Bu sayede, veri güvenliği ve performans artışı sağlanır.</a:t>
            </a:r>
          </a:p>
        </p:txBody>
      </p:sp>
    </p:spTree>
    <p:extLst>
      <p:ext uri="{BB962C8B-B14F-4D97-AF65-F5344CB8AC3E}">
        <p14:creationId xmlns:p14="http://schemas.microsoft.com/office/powerpoint/2010/main" val="90345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1973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Entity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Sınıfları</a:t>
            </a:r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26D4A1-8E86-2D13-AA1F-6FC4E9D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12</a:t>
            </a:fld>
            <a:endParaRPr lang="tr-TR" dirty="0"/>
          </a:p>
        </p:txBody>
      </p:sp>
      <p:pic>
        <p:nvPicPr>
          <p:cNvPr id="13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495A565-440C-88E7-61CB-CD00B19D9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45" y="1334583"/>
            <a:ext cx="4625346" cy="4318354"/>
          </a:xfrm>
          <a:prstGeom prst="rect">
            <a:avLst/>
          </a:prstGeom>
        </p:spPr>
      </p:pic>
      <p:pic>
        <p:nvPicPr>
          <p:cNvPr id="15" name="Picture 1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32E5E78-1AB4-E4CB-509E-618AE9B0B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29" y="1334583"/>
            <a:ext cx="4699688" cy="431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6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48816F-B664-565B-41CF-CF204726E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4517"/>
            <a:ext cx="9144000" cy="1908955"/>
          </a:xfrm>
        </p:spPr>
        <p:txBody>
          <a:bodyPr>
            <a:normAutofit/>
          </a:bodyPr>
          <a:lstStyle/>
          <a:p>
            <a:r>
              <a:rPr lang="en-GB" b="1" dirty="0">
                <a:latin typeface="+mn-lt"/>
              </a:rPr>
              <a:t>Docker </a:t>
            </a:r>
            <a:r>
              <a:rPr lang="en-GB" b="1" dirty="0" err="1">
                <a:latin typeface="+mn-lt"/>
              </a:rPr>
              <a:t>ve</a:t>
            </a:r>
            <a:r>
              <a:rPr lang="en-GB" b="1" dirty="0">
                <a:latin typeface="+mn-lt"/>
              </a:rPr>
              <a:t> Container </a:t>
            </a:r>
            <a:r>
              <a:rPr lang="en-GB" b="1" dirty="0" err="1">
                <a:latin typeface="+mn-lt"/>
              </a:rPr>
              <a:t>Teknolojisi</a:t>
            </a:r>
            <a:endParaRPr lang="en-GB" b="1" dirty="0">
              <a:latin typeface="+mn-lt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26D4A1-8E86-2D13-AA1F-6FC4E9D7CD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563563"/>
            <a:ext cx="2743200" cy="365125"/>
          </a:xfrm>
        </p:spPr>
        <p:txBody>
          <a:bodyPr/>
          <a:lstStyle/>
          <a:p>
            <a:fld id="{B3B10B45-0CFB-4735-B5BE-B58EC9547E8C}" type="slidenum">
              <a:rPr lang="tr-TR" smtClean="0"/>
              <a:pPr/>
              <a:t>13</a:t>
            </a:fld>
            <a:endParaRPr lang="tr-TR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086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57882FA9-9569-0EC9-621F-091675850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28" y="1622425"/>
            <a:ext cx="979646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000" i="0" u="none" strike="noStrike" dirty="0" err="1">
                <a:effectLst/>
              </a:rPr>
              <a:t>Docker</a:t>
            </a:r>
            <a:r>
              <a:rPr lang="tr-TR" sz="2000" i="0" u="none" strike="noStrike" dirty="0">
                <a:effectLst/>
              </a:rPr>
              <a:t>, uygulamaları ve onların bağımlılıklarını tek bir paket halinde sunan bir platformdur. </a:t>
            </a:r>
            <a:r>
              <a:rPr lang="tr-TR" sz="2000" i="0" u="none" strike="noStrike" dirty="0" err="1">
                <a:effectLst/>
              </a:rPr>
              <a:t>Docker</a:t>
            </a:r>
            <a:r>
              <a:rPr lang="tr-TR" sz="2000" i="0" u="none" strike="noStrike" dirty="0">
                <a:effectLst/>
              </a:rPr>
              <a:t>, uygulamaların her ortamda aynı şekilde çalışmasını sağlar.</a:t>
            </a:r>
          </a:p>
          <a:p>
            <a:pPr marL="0" indent="0" algn="just">
              <a:buNone/>
            </a:pPr>
            <a:endParaRPr lang="tr-TR" sz="2000" i="0" u="none" strike="noStrike" dirty="0">
              <a:effectLst/>
            </a:endParaRPr>
          </a:p>
          <a:p>
            <a:pPr marL="0" indent="0" algn="just">
              <a:buNone/>
            </a:pPr>
            <a:r>
              <a:rPr lang="tr-TR" sz="2000" b="1" i="0" u="none" strike="noStrike" dirty="0" err="1">
                <a:effectLst/>
              </a:rPr>
              <a:t>Docker'ın</a:t>
            </a:r>
            <a:r>
              <a:rPr lang="tr-TR" sz="2000" b="1" i="0" u="none" strike="noStrike" dirty="0">
                <a:effectLst/>
              </a:rPr>
              <a:t> Avantajları</a:t>
            </a:r>
            <a:endParaRPr lang="tr-TR" sz="2000" i="0" u="none" strike="noStrike" dirty="0">
              <a:effectLst/>
            </a:endParaRPr>
          </a:p>
          <a:p>
            <a:pPr algn="just"/>
            <a:r>
              <a:rPr lang="tr-TR" sz="2000" b="1" i="0" u="none" strike="noStrike" dirty="0">
                <a:effectLst/>
              </a:rPr>
              <a:t>Taşınabilirlik: </a:t>
            </a:r>
            <a:r>
              <a:rPr lang="tr-TR" sz="2000" i="0" u="none" strike="noStrike" dirty="0" err="1">
                <a:effectLst/>
              </a:rPr>
              <a:t>Docker</a:t>
            </a:r>
            <a:r>
              <a:rPr lang="tr-TR" sz="2000" i="0" u="none" strike="noStrike" dirty="0">
                <a:effectLst/>
              </a:rPr>
              <a:t> </a:t>
            </a:r>
            <a:r>
              <a:rPr lang="tr-TR" sz="2000" i="0" u="none" strike="noStrike" dirty="0" err="1">
                <a:effectLst/>
              </a:rPr>
              <a:t>container'ları</a:t>
            </a:r>
            <a:r>
              <a:rPr lang="tr-TR" sz="2000" i="0" u="none" strike="noStrike" dirty="0">
                <a:effectLst/>
              </a:rPr>
              <a:t> her yerde çalışabilir; ister geliştirici bilgisayarında, ister test ortamında, isterse üretim ortamında.</a:t>
            </a:r>
          </a:p>
          <a:p>
            <a:pPr algn="just"/>
            <a:r>
              <a:rPr lang="tr-TR" sz="2000" b="1" i="0" u="none" strike="noStrike" dirty="0">
                <a:effectLst/>
              </a:rPr>
              <a:t>Hızlı Kurulum ve Çalıştırma: </a:t>
            </a:r>
            <a:r>
              <a:rPr lang="tr-TR" sz="2000" i="0" u="none" strike="noStrike" dirty="0" err="1">
                <a:effectLst/>
              </a:rPr>
              <a:t>Docker</a:t>
            </a:r>
            <a:r>
              <a:rPr lang="tr-TR" sz="2000" i="0" u="none" strike="noStrike" dirty="0">
                <a:effectLst/>
              </a:rPr>
              <a:t> </a:t>
            </a:r>
            <a:r>
              <a:rPr lang="tr-TR" sz="2000" i="0" u="none" strike="noStrike" dirty="0" err="1">
                <a:effectLst/>
              </a:rPr>
              <a:t>container'ları</a:t>
            </a:r>
            <a:r>
              <a:rPr lang="tr-TR" sz="2000" i="0" u="none" strike="noStrike" dirty="0">
                <a:effectLst/>
              </a:rPr>
              <a:t> hızlı bir şekilde oluşturulabilir ve çalıştırılabilir.</a:t>
            </a:r>
          </a:p>
          <a:p>
            <a:pPr algn="just"/>
            <a:r>
              <a:rPr lang="tr-TR" sz="2000" b="1" i="0" u="none" strike="noStrike" dirty="0">
                <a:effectLst/>
              </a:rPr>
              <a:t>İzolasyon ve Kaynak Yönetimi: </a:t>
            </a:r>
            <a:r>
              <a:rPr lang="tr-TR" sz="2000" i="0" u="none" strike="noStrike" dirty="0" err="1">
                <a:effectLst/>
              </a:rPr>
              <a:t>Docker</a:t>
            </a:r>
            <a:r>
              <a:rPr lang="tr-TR" sz="2000" i="0" u="none" strike="noStrike" dirty="0">
                <a:effectLst/>
              </a:rPr>
              <a:t>, her bir </a:t>
            </a:r>
            <a:r>
              <a:rPr lang="tr-TR" sz="2000" i="0" u="none" strike="noStrike" dirty="0" err="1">
                <a:effectLst/>
              </a:rPr>
              <a:t>container'ı</a:t>
            </a:r>
            <a:r>
              <a:rPr lang="tr-TR" sz="2000" i="0" u="none" strike="noStrike" dirty="0">
                <a:effectLst/>
              </a:rPr>
              <a:t> izole eder ve kaynakların (CPU, bellek, disk) kullanımını kontrol eder.</a:t>
            </a:r>
          </a:p>
          <a:p>
            <a:pPr algn="just"/>
            <a:endParaRPr lang="tr-TR" sz="2000" i="0" u="none" strike="noStrike" dirty="0">
              <a:effectLst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2063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Docker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Nedir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?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26D4A1-8E86-2D13-AA1F-6FC4E9D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611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57882FA9-9569-0EC9-621F-091675850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28" y="1622425"/>
            <a:ext cx="979646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000" i="0" u="none" strike="noStrike" dirty="0" err="1">
                <a:effectLst/>
              </a:rPr>
              <a:t>Container</a:t>
            </a:r>
            <a:r>
              <a:rPr lang="tr-TR" sz="2000" i="0" u="none" strike="noStrike" dirty="0">
                <a:effectLst/>
              </a:rPr>
              <a:t>, bir uygulamanın tüm bileşenleri (kod, </a:t>
            </a:r>
            <a:r>
              <a:rPr lang="tr-TR" sz="2000" i="0" u="none" strike="noStrike" dirty="0" err="1">
                <a:effectLst/>
              </a:rPr>
              <a:t>runtime</a:t>
            </a:r>
            <a:r>
              <a:rPr lang="tr-TR" sz="2000" i="0" u="none" strike="noStrike" dirty="0">
                <a:effectLst/>
              </a:rPr>
              <a:t>, sistem araçları, kütüphaneler ve ayarlar) ile birlikte paketlendiği ve izole bir ortamda çalıştırıldığı birimdir.</a:t>
            </a:r>
          </a:p>
          <a:p>
            <a:pPr marL="0" indent="0" algn="just">
              <a:buNone/>
            </a:pPr>
            <a:endParaRPr lang="tr-TR" sz="2000" i="0" u="none" strike="noStrike" dirty="0">
              <a:effectLst/>
            </a:endParaRPr>
          </a:p>
          <a:p>
            <a:pPr marL="0" indent="0" algn="just">
              <a:buNone/>
            </a:pPr>
            <a:r>
              <a:rPr lang="tr-TR" sz="2000" b="1" i="0" u="none" strike="noStrike" dirty="0" err="1">
                <a:effectLst/>
              </a:rPr>
              <a:t>Docker'ın</a:t>
            </a:r>
            <a:r>
              <a:rPr lang="tr-TR" sz="2000" b="1" i="0" u="none" strike="noStrike" dirty="0">
                <a:effectLst/>
              </a:rPr>
              <a:t> Avantajları</a:t>
            </a:r>
            <a:endParaRPr lang="tr-TR" sz="2000" b="1" dirty="0"/>
          </a:p>
          <a:p>
            <a:pPr algn="just"/>
            <a:r>
              <a:rPr lang="tr-TR" sz="2000" b="1" i="0" u="none" strike="noStrike" dirty="0">
                <a:effectLst/>
              </a:rPr>
              <a:t>Hafiflik:</a:t>
            </a:r>
            <a:r>
              <a:rPr lang="tr-TR" sz="2000" i="0" u="none" strike="noStrike" dirty="0">
                <a:effectLst/>
              </a:rPr>
              <a:t> </a:t>
            </a:r>
            <a:r>
              <a:rPr lang="tr-TR" sz="2000" i="0" u="none" strike="noStrike" dirty="0" err="1">
                <a:effectLst/>
              </a:rPr>
              <a:t>Container'lar</a:t>
            </a:r>
            <a:r>
              <a:rPr lang="tr-TR" sz="2000" i="0" u="none" strike="noStrike" dirty="0">
                <a:effectLst/>
              </a:rPr>
              <a:t> sanal makinelerden daha hafiftir çünkü her </a:t>
            </a:r>
            <a:r>
              <a:rPr lang="tr-TR" sz="2000" i="0" u="none" strike="noStrike" dirty="0" err="1">
                <a:effectLst/>
              </a:rPr>
              <a:t>container</a:t>
            </a:r>
            <a:r>
              <a:rPr lang="tr-TR" sz="2000" i="0" u="none" strike="noStrike" dirty="0">
                <a:effectLst/>
              </a:rPr>
              <a:t> kendi işletim sistemini çalıştırmaz, yalnızca uygulamanın çalışması için gerekli olan bileşenleri içerir.</a:t>
            </a:r>
          </a:p>
          <a:p>
            <a:pPr algn="just"/>
            <a:r>
              <a:rPr lang="tr-TR" sz="2000" b="1" i="0" u="none" strike="noStrike" dirty="0">
                <a:effectLst/>
              </a:rPr>
              <a:t>Hız:</a:t>
            </a:r>
            <a:r>
              <a:rPr lang="tr-TR" sz="2000" i="0" u="none" strike="noStrike" dirty="0">
                <a:effectLst/>
              </a:rPr>
              <a:t> </a:t>
            </a:r>
            <a:r>
              <a:rPr lang="tr-TR" sz="2000" i="0" u="none" strike="noStrike" dirty="0" err="1">
                <a:effectLst/>
              </a:rPr>
              <a:t>Container'lar</a:t>
            </a:r>
            <a:r>
              <a:rPr lang="tr-TR" sz="2000" i="0" u="none" strike="noStrike" dirty="0">
                <a:effectLst/>
              </a:rPr>
              <a:t> hızlı bir şekilde başlatılabilir ve durdurulabilir.</a:t>
            </a:r>
          </a:p>
          <a:p>
            <a:pPr algn="just"/>
            <a:r>
              <a:rPr lang="tr-TR" sz="2000" b="1" i="0" u="none" strike="noStrike" dirty="0">
                <a:effectLst/>
              </a:rPr>
              <a:t>Verimlilik:</a:t>
            </a:r>
            <a:r>
              <a:rPr lang="tr-TR" sz="2000" i="0" u="none" strike="noStrike" dirty="0">
                <a:effectLst/>
              </a:rPr>
              <a:t> Kaynak kullanımında verimlilik sağlar, çünkü </a:t>
            </a:r>
            <a:r>
              <a:rPr lang="tr-TR" sz="2000" i="0" u="none" strike="noStrike" dirty="0" err="1">
                <a:effectLst/>
              </a:rPr>
              <a:t>container'lar</a:t>
            </a:r>
            <a:r>
              <a:rPr lang="tr-TR" sz="2000" i="0" u="none" strike="noStrike" dirty="0">
                <a:effectLst/>
              </a:rPr>
              <a:t> yalnızca ihtiyaç duydukları kaynakları kullanır.</a:t>
            </a:r>
          </a:p>
          <a:p>
            <a:pPr marL="0" indent="0" algn="just">
              <a:buNone/>
            </a:pPr>
            <a:endParaRPr lang="tr-TR" sz="2000" i="0" u="none" strike="noStrike" dirty="0">
              <a:effectLst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23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Container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Nedir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?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26D4A1-8E86-2D13-AA1F-6FC4E9D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904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57882FA9-9569-0EC9-621F-091675850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28" y="1622425"/>
            <a:ext cx="979646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000" b="1" i="0" u="none" strike="noStrike" dirty="0" err="1">
                <a:effectLst/>
              </a:rPr>
              <a:t>Docker</a:t>
            </a:r>
            <a:r>
              <a:rPr lang="tr-TR" sz="2000" b="1" i="0" u="none" strike="noStrike" dirty="0">
                <a:effectLst/>
              </a:rPr>
              <a:t> Image Nedir?</a:t>
            </a:r>
          </a:p>
          <a:p>
            <a:pPr algn="just"/>
            <a:r>
              <a:rPr lang="tr-TR" sz="2000" i="0" u="none" strike="noStrike" dirty="0" err="1">
                <a:effectLst/>
              </a:rPr>
              <a:t>Docker</a:t>
            </a:r>
            <a:r>
              <a:rPr lang="tr-TR" sz="2000" i="0" u="none" strike="noStrike" dirty="0">
                <a:effectLst/>
              </a:rPr>
              <a:t> </a:t>
            </a:r>
            <a:r>
              <a:rPr lang="tr-TR" sz="2000" i="0" u="none" strike="noStrike" dirty="0" err="1">
                <a:effectLst/>
              </a:rPr>
              <a:t>image</a:t>
            </a:r>
            <a:r>
              <a:rPr lang="tr-TR" sz="2000" i="0" u="none" strike="noStrike" dirty="0">
                <a:effectLst/>
              </a:rPr>
              <a:t>, bir </a:t>
            </a:r>
            <a:r>
              <a:rPr lang="tr-TR" sz="2000" i="0" u="none" strike="noStrike" dirty="0" err="1">
                <a:effectLst/>
              </a:rPr>
              <a:t>container'ı</a:t>
            </a:r>
            <a:r>
              <a:rPr lang="tr-TR" sz="2000" i="0" u="none" strike="noStrike" dirty="0">
                <a:effectLst/>
              </a:rPr>
              <a:t> oluşturmak için gerekli olan her şeyin bir kopyasını içeren </a:t>
            </a:r>
            <a:r>
              <a:rPr lang="tr-TR" sz="2000" i="0" u="none" strike="noStrike" dirty="0" err="1">
                <a:effectLst/>
              </a:rPr>
              <a:t>templateleridir</a:t>
            </a:r>
            <a:r>
              <a:rPr lang="tr-TR" sz="2000" i="0" u="none" strike="noStrike" dirty="0">
                <a:effectLst/>
              </a:rPr>
              <a:t>. Bir </a:t>
            </a:r>
            <a:r>
              <a:rPr lang="tr-TR" sz="2000" i="0" u="none" strike="noStrike" dirty="0" err="1">
                <a:effectLst/>
              </a:rPr>
              <a:t>image</a:t>
            </a:r>
            <a:r>
              <a:rPr lang="tr-TR" sz="2000" i="0" u="none" strike="noStrike" dirty="0">
                <a:effectLst/>
              </a:rPr>
              <a:t>, kod, bağımlılıklar, araçlar ve yapılandırma bilgilerini içerir.</a:t>
            </a:r>
          </a:p>
          <a:p>
            <a:pPr algn="just"/>
            <a:r>
              <a:rPr lang="tr-TR" sz="2000" i="0" u="none" strike="noStrike" dirty="0" err="1">
                <a:effectLst/>
              </a:rPr>
              <a:t>Docker</a:t>
            </a:r>
            <a:r>
              <a:rPr lang="tr-TR" sz="2000" i="0" u="none" strike="noStrike" dirty="0">
                <a:effectLst/>
              </a:rPr>
              <a:t> </a:t>
            </a:r>
            <a:r>
              <a:rPr lang="tr-TR" sz="2000" i="0" u="none" strike="noStrike" dirty="0" err="1">
                <a:effectLst/>
              </a:rPr>
              <a:t>image'ları</a:t>
            </a:r>
            <a:r>
              <a:rPr lang="tr-TR" sz="2000" i="0" u="none" strike="noStrike" dirty="0">
                <a:effectLst/>
              </a:rPr>
              <a:t> </a:t>
            </a:r>
            <a:r>
              <a:rPr lang="tr-TR" sz="2000" i="0" u="none" strike="noStrike" dirty="0" err="1">
                <a:effectLst/>
              </a:rPr>
              <a:t>Docker</a:t>
            </a:r>
            <a:r>
              <a:rPr lang="tr-TR" sz="2000" i="0" u="none" strike="noStrike" dirty="0">
                <a:effectLst/>
              </a:rPr>
              <a:t> </a:t>
            </a:r>
            <a:r>
              <a:rPr lang="tr-TR" sz="2000" i="0" u="none" strike="noStrike" dirty="0" err="1">
                <a:effectLst/>
              </a:rPr>
              <a:t>Hub</a:t>
            </a:r>
            <a:r>
              <a:rPr lang="tr-TR" sz="2000" i="0" u="none" strike="noStrike" dirty="0">
                <a:effectLst/>
              </a:rPr>
              <a:t> gibi depolarda saklanabilir ve paylaşılabilir.</a:t>
            </a:r>
          </a:p>
          <a:p>
            <a:pPr marL="0" indent="0" algn="just">
              <a:buNone/>
            </a:pPr>
            <a:endParaRPr lang="tr-TR" sz="2000" i="0" u="none" strike="noStrike" dirty="0">
              <a:effectLst/>
            </a:endParaRPr>
          </a:p>
          <a:p>
            <a:pPr marL="0" indent="0" algn="just">
              <a:buNone/>
            </a:pPr>
            <a:r>
              <a:rPr lang="tr-TR" sz="2000" b="1" i="0" u="none" strike="noStrike" dirty="0" err="1">
                <a:effectLst/>
              </a:rPr>
              <a:t>Docker</a:t>
            </a:r>
            <a:r>
              <a:rPr lang="tr-TR" sz="2000" b="1" i="0" u="none" strike="noStrike" dirty="0">
                <a:effectLst/>
              </a:rPr>
              <a:t> </a:t>
            </a:r>
            <a:r>
              <a:rPr lang="tr-TR" sz="2000" b="1" i="0" u="none" strike="noStrike" dirty="0" err="1">
                <a:effectLst/>
              </a:rPr>
              <a:t>Container</a:t>
            </a:r>
            <a:r>
              <a:rPr lang="tr-TR" sz="2000" b="1" i="0" u="none" strike="noStrike" dirty="0">
                <a:effectLst/>
              </a:rPr>
              <a:t> Nedir?</a:t>
            </a:r>
          </a:p>
          <a:p>
            <a:pPr algn="just"/>
            <a:r>
              <a:rPr lang="tr-TR" sz="2000" i="0" u="none" strike="noStrike" dirty="0" err="1">
                <a:effectLst/>
              </a:rPr>
              <a:t>Docker</a:t>
            </a:r>
            <a:r>
              <a:rPr lang="tr-TR" sz="2000" i="0" u="none" strike="noStrike" dirty="0">
                <a:effectLst/>
              </a:rPr>
              <a:t> </a:t>
            </a:r>
            <a:r>
              <a:rPr lang="tr-TR" sz="2000" i="0" u="none" strike="noStrike" dirty="0" err="1">
                <a:effectLst/>
              </a:rPr>
              <a:t>container</a:t>
            </a:r>
            <a:r>
              <a:rPr lang="tr-TR" sz="2000" i="0" u="none" strike="noStrike" dirty="0">
                <a:effectLst/>
              </a:rPr>
              <a:t>, bir </a:t>
            </a:r>
            <a:r>
              <a:rPr lang="tr-TR" sz="2000" i="0" u="none" strike="noStrike" dirty="0" err="1">
                <a:effectLst/>
              </a:rPr>
              <a:t>Docker</a:t>
            </a:r>
            <a:r>
              <a:rPr lang="tr-TR" sz="2000" i="0" u="none" strike="noStrike" dirty="0">
                <a:effectLst/>
              </a:rPr>
              <a:t> </a:t>
            </a:r>
            <a:r>
              <a:rPr lang="tr-TR" sz="2000" i="0" u="none" strike="noStrike" dirty="0" err="1">
                <a:effectLst/>
              </a:rPr>
              <a:t>image'ın</a:t>
            </a:r>
            <a:r>
              <a:rPr lang="tr-TR" sz="2000" i="0" u="none" strike="noStrike" dirty="0">
                <a:effectLst/>
              </a:rPr>
              <a:t> çalıştırılabilir bir </a:t>
            </a:r>
            <a:r>
              <a:rPr lang="tr-TR" sz="2000" i="0" u="none" strike="noStrike" dirty="0" err="1">
                <a:effectLst/>
              </a:rPr>
              <a:t>instance'ıdır</a:t>
            </a:r>
            <a:r>
              <a:rPr lang="tr-TR" sz="2000" i="0" u="none" strike="noStrike" dirty="0">
                <a:effectLst/>
              </a:rPr>
              <a:t>. Her </a:t>
            </a:r>
            <a:r>
              <a:rPr lang="tr-TR" sz="2000" i="0" u="none" strike="noStrike" dirty="0" err="1">
                <a:effectLst/>
              </a:rPr>
              <a:t>container</a:t>
            </a:r>
            <a:r>
              <a:rPr lang="tr-TR" sz="2000" i="0" u="none" strike="noStrike" dirty="0">
                <a:effectLst/>
              </a:rPr>
              <a:t>, </a:t>
            </a:r>
            <a:r>
              <a:rPr lang="tr-TR" sz="2000" i="0" u="none" strike="noStrike" dirty="0" err="1">
                <a:effectLst/>
              </a:rPr>
              <a:t>image'ın</a:t>
            </a:r>
            <a:r>
              <a:rPr lang="tr-TR" sz="2000" i="0" u="none" strike="noStrike" dirty="0">
                <a:effectLst/>
              </a:rPr>
              <a:t> bir kopyasını kullanarak çalışır.</a:t>
            </a:r>
          </a:p>
          <a:p>
            <a:pPr marL="0" indent="0" algn="just">
              <a:buNone/>
            </a:pPr>
            <a:endParaRPr lang="tr-TR" sz="2000" i="0" u="none" strike="noStrike" dirty="0">
              <a:effectLst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4032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Docker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ve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Container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Kullanımı</a:t>
            </a:r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26D4A1-8E86-2D13-AA1F-6FC4E9D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4150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2333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 err="1"/>
              <a:t>Örnek</a:t>
            </a:r>
            <a:r>
              <a:rPr lang="en-US" sz="2400" b="1" dirty="0"/>
              <a:t> </a:t>
            </a:r>
            <a:r>
              <a:rPr lang="en-US" sz="2400" b="1" dirty="0" err="1"/>
              <a:t>Dockerfile</a:t>
            </a:r>
            <a:endParaRPr lang="en-US" sz="2400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26D4A1-8E86-2D13-AA1F-6FC4E9D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17</a:t>
            </a:fld>
            <a:endParaRPr lang="tr-T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D8B393-B87A-0DD2-6B9B-23DDD5CA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640858"/>
              </p:ext>
            </p:extLst>
          </p:nvPr>
        </p:nvGraphicFramePr>
        <p:xfrm>
          <a:off x="1449471" y="1674434"/>
          <a:ext cx="9202695" cy="38712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02695">
                  <a:extLst>
                    <a:ext uri="{9D8B030D-6E8A-4147-A177-3AD203B41FA5}">
                      <a16:colId xmlns:a16="http://schemas.microsoft.com/office/drawing/2014/main" val="854191470"/>
                    </a:ext>
                  </a:extLst>
                </a:gridCol>
              </a:tblGrid>
              <a:tr h="3871274">
                <a:tc>
                  <a:txBody>
                    <a:bodyPr/>
                    <a:lstStyle/>
                    <a:p>
                      <a:endParaRPr lang="tr-TR" sz="1800" b="0" kern="1200" noProof="0" dirty="0">
                        <a:solidFill>
                          <a:schemeClr val="lt1"/>
                        </a:solidFill>
                        <a:effectLst/>
                      </a:endParaRPr>
                    </a:p>
                    <a:p>
                      <a:pPr lvl="1"/>
                      <a:r>
                        <a:rPr lang="tr-TR" sz="1800" b="0" kern="1200" noProof="0" dirty="0">
                          <a:solidFill>
                            <a:schemeClr val="lt1"/>
                          </a:solidFill>
                          <a:effectLst/>
                        </a:rPr>
                        <a:t># Base </a:t>
                      </a:r>
                      <a:r>
                        <a:rPr lang="tr-TR" sz="1800" b="0" kern="1200" noProof="0" dirty="0" err="1">
                          <a:solidFill>
                            <a:schemeClr val="lt1"/>
                          </a:solidFill>
                          <a:effectLst/>
                        </a:rPr>
                        <a:t>image</a:t>
                      </a:r>
                      <a:r>
                        <a:rPr lang="tr-TR" sz="1800" b="0" kern="1200" noProof="0" dirty="0">
                          <a:solidFill>
                            <a:schemeClr val="lt1"/>
                          </a:solidFill>
                          <a:effectLst/>
                        </a:rPr>
                        <a:t> olarak resmi bir Java </a:t>
                      </a:r>
                      <a:r>
                        <a:rPr lang="tr-TR" sz="1800" b="0" kern="1200" noProof="0" dirty="0" err="1">
                          <a:solidFill>
                            <a:schemeClr val="lt1"/>
                          </a:solidFill>
                          <a:effectLst/>
                        </a:rPr>
                        <a:t>image'ı</a:t>
                      </a:r>
                      <a:r>
                        <a:rPr lang="tr-TR" sz="1800" b="0" kern="1200" noProof="0" dirty="0">
                          <a:solidFill>
                            <a:schemeClr val="lt1"/>
                          </a:solidFill>
                          <a:effectLst/>
                        </a:rPr>
                        <a:t> kullanıyoruz </a:t>
                      </a:r>
                    </a:p>
                    <a:p>
                      <a:pPr lvl="1"/>
                      <a:r>
                        <a:rPr lang="tr-TR" sz="1800" b="0" kern="1200" noProof="0" dirty="0">
                          <a:solidFill>
                            <a:schemeClr val="lt1"/>
                          </a:solidFill>
                          <a:effectLst/>
                        </a:rPr>
                        <a:t>FROM openjdk:8-jdk-alpine </a:t>
                      </a:r>
                    </a:p>
                    <a:p>
                      <a:pPr lvl="1"/>
                      <a:endParaRPr lang="tr-TR" sz="1800" b="0" kern="1200" noProof="0" dirty="0">
                        <a:solidFill>
                          <a:schemeClr val="lt1"/>
                        </a:solidFill>
                        <a:effectLst/>
                      </a:endParaRPr>
                    </a:p>
                    <a:p>
                      <a:pPr lvl="1"/>
                      <a:r>
                        <a:rPr lang="tr-TR" sz="1800" b="0" kern="1200" noProof="0" dirty="0">
                          <a:solidFill>
                            <a:schemeClr val="lt1"/>
                          </a:solidFill>
                          <a:effectLst/>
                        </a:rPr>
                        <a:t># Proje dosyalarını </a:t>
                      </a:r>
                      <a:r>
                        <a:rPr lang="tr-TR" sz="1800" b="0" kern="1200" noProof="0" dirty="0" err="1">
                          <a:solidFill>
                            <a:schemeClr val="lt1"/>
                          </a:solidFill>
                          <a:effectLst/>
                        </a:rPr>
                        <a:t>container</a:t>
                      </a:r>
                      <a:r>
                        <a:rPr lang="tr-TR" sz="1800" b="0" kern="1200" noProof="0" dirty="0">
                          <a:solidFill>
                            <a:schemeClr val="lt1"/>
                          </a:solidFill>
                          <a:effectLst/>
                        </a:rPr>
                        <a:t> içine kopyalıyoruz </a:t>
                      </a:r>
                    </a:p>
                    <a:p>
                      <a:pPr lvl="1"/>
                      <a:r>
                        <a:rPr lang="tr-TR" sz="1800" b="0" kern="1200" noProof="0" dirty="0">
                          <a:solidFill>
                            <a:schemeClr val="lt1"/>
                          </a:solidFill>
                          <a:effectLst/>
                        </a:rPr>
                        <a:t>COPY </a:t>
                      </a:r>
                      <a:r>
                        <a:rPr lang="tr-TR" sz="1800" b="0" kern="1200" noProof="0" dirty="0" err="1">
                          <a:solidFill>
                            <a:schemeClr val="lt1"/>
                          </a:solidFill>
                          <a:effectLst/>
                        </a:rPr>
                        <a:t>build</a:t>
                      </a:r>
                      <a:r>
                        <a:rPr lang="tr-TR" sz="1800" b="0" kern="1200" noProof="0" dirty="0">
                          <a:solidFill>
                            <a:schemeClr val="lt1"/>
                          </a:solidFill>
                          <a:effectLst/>
                        </a:rPr>
                        <a:t>/</a:t>
                      </a:r>
                      <a:r>
                        <a:rPr lang="tr-TR" sz="1800" b="0" kern="1200" noProof="0" dirty="0" err="1">
                          <a:solidFill>
                            <a:schemeClr val="lt1"/>
                          </a:solidFill>
                          <a:effectLst/>
                        </a:rPr>
                        <a:t>libs</a:t>
                      </a:r>
                      <a:r>
                        <a:rPr lang="tr-TR" sz="1800" b="0" kern="1200" noProof="0" dirty="0">
                          <a:solidFill>
                            <a:schemeClr val="lt1"/>
                          </a:solidFill>
                          <a:effectLst/>
                        </a:rPr>
                        <a:t>/</a:t>
                      </a:r>
                      <a:r>
                        <a:rPr lang="tr-TR" sz="1800" b="0" kern="1200" noProof="0" dirty="0" err="1">
                          <a:solidFill>
                            <a:schemeClr val="lt1"/>
                          </a:solidFill>
                          <a:effectLst/>
                        </a:rPr>
                        <a:t>myapp.jar</a:t>
                      </a:r>
                      <a:r>
                        <a:rPr lang="tr-TR" sz="1800" b="0" kern="1200" noProof="0" dirty="0">
                          <a:solidFill>
                            <a:schemeClr val="lt1"/>
                          </a:solidFill>
                          <a:effectLst/>
                        </a:rPr>
                        <a:t> /</a:t>
                      </a:r>
                      <a:r>
                        <a:rPr lang="tr-TR" sz="1800" b="0" kern="1200" noProof="0" dirty="0" err="1">
                          <a:solidFill>
                            <a:schemeClr val="lt1"/>
                          </a:solidFill>
                          <a:effectLst/>
                        </a:rPr>
                        <a:t>usr</a:t>
                      </a:r>
                      <a:r>
                        <a:rPr lang="tr-TR" sz="1800" b="0" kern="1200" noProof="0" dirty="0">
                          <a:solidFill>
                            <a:schemeClr val="lt1"/>
                          </a:solidFill>
                          <a:effectLst/>
                        </a:rPr>
                        <a:t>/</a:t>
                      </a:r>
                      <a:r>
                        <a:rPr lang="tr-TR" sz="1800" b="0" kern="1200" noProof="0" dirty="0" err="1">
                          <a:solidFill>
                            <a:schemeClr val="lt1"/>
                          </a:solidFill>
                          <a:effectLst/>
                        </a:rPr>
                        <a:t>app</a:t>
                      </a:r>
                      <a:r>
                        <a:rPr lang="tr-TR" sz="1800" b="0" kern="1200" noProof="0" dirty="0">
                          <a:solidFill>
                            <a:schemeClr val="lt1"/>
                          </a:solidFill>
                          <a:effectLst/>
                        </a:rPr>
                        <a:t>/ </a:t>
                      </a:r>
                    </a:p>
                    <a:p>
                      <a:pPr lvl="1"/>
                      <a:endParaRPr lang="tr-TR" sz="1800" b="0" kern="1200" noProof="0" dirty="0">
                        <a:solidFill>
                          <a:schemeClr val="lt1"/>
                        </a:solidFill>
                        <a:effectLst/>
                      </a:endParaRPr>
                    </a:p>
                    <a:p>
                      <a:pPr lvl="1"/>
                      <a:r>
                        <a:rPr lang="tr-TR" sz="1800" b="0" kern="1200" noProof="0" dirty="0">
                          <a:solidFill>
                            <a:schemeClr val="lt1"/>
                          </a:solidFill>
                          <a:effectLst/>
                        </a:rPr>
                        <a:t># Çalışma dizinini belirliyoruz </a:t>
                      </a:r>
                    </a:p>
                    <a:p>
                      <a:pPr lvl="1"/>
                      <a:r>
                        <a:rPr lang="tr-TR" sz="1800" b="0" kern="1200" noProof="0" dirty="0">
                          <a:solidFill>
                            <a:schemeClr val="lt1"/>
                          </a:solidFill>
                          <a:effectLst/>
                        </a:rPr>
                        <a:t>WORKDIR /</a:t>
                      </a:r>
                      <a:r>
                        <a:rPr lang="tr-TR" sz="1800" b="0" kern="1200" noProof="0" dirty="0" err="1">
                          <a:solidFill>
                            <a:schemeClr val="lt1"/>
                          </a:solidFill>
                          <a:effectLst/>
                        </a:rPr>
                        <a:t>usr</a:t>
                      </a:r>
                      <a:r>
                        <a:rPr lang="tr-TR" sz="1800" b="0" kern="1200" noProof="0" dirty="0">
                          <a:solidFill>
                            <a:schemeClr val="lt1"/>
                          </a:solidFill>
                          <a:effectLst/>
                        </a:rPr>
                        <a:t>/</a:t>
                      </a:r>
                      <a:r>
                        <a:rPr lang="tr-TR" sz="1800" b="0" kern="1200" noProof="0" dirty="0" err="1">
                          <a:solidFill>
                            <a:schemeClr val="lt1"/>
                          </a:solidFill>
                          <a:effectLst/>
                        </a:rPr>
                        <a:t>app</a:t>
                      </a:r>
                      <a:r>
                        <a:rPr lang="tr-TR" sz="1800" b="0" kern="1200" noProof="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</a:p>
                    <a:p>
                      <a:pPr lvl="1"/>
                      <a:endParaRPr lang="tr-TR" sz="1800" b="0" kern="1200" noProof="0" dirty="0">
                        <a:solidFill>
                          <a:schemeClr val="lt1"/>
                        </a:solidFill>
                        <a:effectLst/>
                      </a:endParaRPr>
                    </a:p>
                    <a:p>
                      <a:pPr lvl="1"/>
                      <a:r>
                        <a:rPr lang="tr-TR" sz="1800" b="0" kern="1200" noProof="0" dirty="0">
                          <a:solidFill>
                            <a:schemeClr val="lt1"/>
                          </a:solidFill>
                          <a:effectLst/>
                        </a:rPr>
                        <a:t># Uygulamayı çalıştırmak için kullanılacak komut</a:t>
                      </a:r>
                    </a:p>
                    <a:p>
                      <a:pPr lvl="1"/>
                      <a:r>
                        <a:rPr lang="tr-TR" sz="1800" b="0" kern="1200" noProof="0" dirty="0">
                          <a:solidFill>
                            <a:schemeClr val="lt1"/>
                          </a:solidFill>
                          <a:effectLst/>
                        </a:rPr>
                        <a:t> CMD ["java", "-</a:t>
                      </a:r>
                      <a:r>
                        <a:rPr lang="tr-TR" sz="1800" b="0" kern="1200" noProof="0" dirty="0" err="1">
                          <a:solidFill>
                            <a:schemeClr val="lt1"/>
                          </a:solidFill>
                          <a:effectLst/>
                        </a:rPr>
                        <a:t>jar</a:t>
                      </a:r>
                      <a:r>
                        <a:rPr lang="tr-TR" sz="1800" b="0" kern="1200" noProof="0" dirty="0">
                          <a:solidFill>
                            <a:schemeClr val="lt1"/>
                          </a:solidFill>
                          <a:effectLst/>
                        </a:rPr>
                        <a:t>", "</a:t>
                      </a:r>
                      <a:r>
                        <a:rPr lang="tr-TR" sz="1800" b="0" kern="1200" noProof="0" dirty="0" err="1">
                          <a:solidFill>
                            <a:schemeClr val="lt1"/>
                          </a:solidFill>
                          <a:effectLst/>
                        </a:rPr>
                        <a:t>myapp.jar</a:t>
                      </a:r>
                      <a:r>
                        <a:rPr lang="tr-TR" sz="1800" b="0" kern="1200" noProof="0" dirty="0">
                          <a:solidFill>
                            <a:schemeClr val="lt1"/>
                          </a:solidFill>
                          <a:effectLst/>
                        </a:rPr>
                        <a:t>"]</a:t>
                      </a:r>
                      <a:endParaRPr lang="tr-TR" noProof="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279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787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397996B-8D61-B8E6-ED82-E722AB0F5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501576"/>
              </p:ext>
            </p:extLst>
          </p:nvPr>
        </p:nvGraphicFramePr>
        <p:xfrm>
          <a:off x="1123329" y="1639541"/>
          <a:ext cx="1000385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323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Temel</a:t>
            </a:r>
            <a:r>
              <a:rPr lang="en-US" sz="2400" b="1" dirty="0"/>
              <a:t> Docker </a:t>
            </a:r>
            <a:r>
              <a:rPr lang="en-US" sz="2400" b="1" dirty="0" err="1"/>
              <a:t>Komutları</a:t>
            </a:r>
            <a:endParaRPr lang="en-US" sz="2400" b="1" dirty="0"/>
          </a:p>
          <a:p>
            <a:pPr algn="l"/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26D4A1-8E86-2D13-AA1F-6FC4E9D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6155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CB809BE-8EBC-3E59-7B36-C963A122F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881786"/>
              </p:ext>
            </p:extLst>
          </p:nvPr>
        </p:nvGraphicFramePr>
        <p:xfrm>
          <a:off x="1123328" y="1358158"/>
          <a:ext cx="9796462" cy="4615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558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Docker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ile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Proje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Kurulumu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ve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Çalıştırılması</a:t>
            </a:r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26D4A1-8E86-2D13-AA1F-6FC4E9D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288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57882FA9-9569-0EC9-621F-091675850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28" y="1622425"/>
            <a:ext cx="9796462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tr-TR" sz="2000" i="0" u="none" strike="noStrike" dirty="0">
                <a:effectLst/>
              </a:rPr>
              <a:t>Bu sunumda sizlerle </a:t>
            </a:r>
            <a:r>
              <a:rPr lang="tr-TR" sz="2000" b="1" i="0" u="none" strike="noStrike" dirty="0">
                <a:effectLst/>
              </a:rPr>
              <a:t>ORM (</a:t>
            </a:r>
            <a:r>
              <a:rPr lang="tr-TR" sz="2000" b="1" i="0" u="none" strike="noStrike" dirty="0" err="1">
                <a:effectLst/>
              </a:rPr>
              <a:t>Hibernate</a:t>
            </a:r>
            <a:r>
              <a:rPr lang="tr-TR" sz="2000" b="1" i="0" u="none" strike="noStrike" dirty="0">
                <a:effectLst/>
              </a:rPr>
              <a:t>)</a:t>
            </a:r>
            <a:r>
              <a:rPr lang="tr-TR" sz="2000" b="1" dirty="0"/>
              <a:t>, </a:t>
            </a:r>
            <a:r>
              <a:rPr lang="tr-TR" sz="2000" b="1" i="0" u="none" strike="noStrike" dirty="0">
                <a:effectLst/>
              </a:rPr>
              <a:t>Spring </a:t>
            </a:r>
            <a:r>
              <a:rPr lang="tr-TR" sz="2000" b="1" i="0" u="none" strike="noStrike" dirty="0" err="1">
                <a:effectLst/>
              </a:rPr>
              <a:t>Boot</a:t>
            </a:r>
            <a:r>
              <a:rPr lang="tr-TR" sz="2000" b="1" i="0" u="none" strike="noStrike" dirty="0">
                <a:effectLst/>
              </a:rPr>
              <a:t> </a:t>
            </a:r>
            <a:r>
              <a:rPr lang="tr-TR" sz="2000" i="0" u="none" strike="noStrike" dirty="0">
                <a:effectLst/>
              </a:rPr>
              <a:t>ve</a:t>
            </a:r>
            <a:r>
              <a:rPr lang="tr-TR" sz="2000" b="1" i="0" u="none" strike="noStrike" dirty="0">
                <a:effectLst/>
              </a:rPr>
              <a:t> </a:t>
            </a:r>
            <a:r>
              <a:rPr lang="tr-TR" sz="2000" b="1" i="0" u="none" strike="noStrike" dirty="0" err="1">
                <a:effectLst/>
              </a:rPr>
              <a:t>Docker</a:t>
            </a:r>
            <a:r>
              <a:rPr lang="tr-TR" sz="2000" b="1" i="0" u="none" strike="noStrike" dirty="0">
                <a:effectLst/>
              </a:rPr>
              <a:t> </a:t>
            </a:r>
            <a:r>
              <a:rPr lang="tr-TR" sz="2000" i="0" u="none" strike="noStrike" dirty="0">
                <a:effectLst/>
              </a:rPr>
              <a:t>kullanarak geliştirdiğimiz kullanıcı yönetim sistemi projesine değineceğiz. Bu proje, kullanıcı bilgilerini güvenli ve etkin bir şekilde saklamak ve yönetmek için modern yazılım teknolojilerini kullanarak geliştirildi.</a:t>
            </a:r>
          </a:p>
          <a:p>
            <a:pPr marL="0" indent="0" algn="just">
              <a:buNone/>
            </a:pPr>
            <a:r>
              <a:rPr lang="tr-TR" sz="2000" b="1" i="0" u="none" strike="noStrike" dirty="0">
                <a:effectLst/>
              </a:rPr>
              <a:t>Spring </a:t>
            </a:r>
            <a:r>
              <a:rPr lang="tr-TR" sz="2000" b="1" i="0" u="none" strike="noStrike" dirty="0" err="1">
                <a:effectLst/>
              </a:rPr>
              <a:t>Boot</a:t>
            </a:r>
            <a:r>
              <a:rPr lang="tr-TR" sz="2000" i="0" u="none" strike="noStrike" dirty="0">
                <a:effectLst/>
              </a:rPr>
              <a:t>, hızlı ve verimli geliştirme imkanı sunarken, </a:t>
            </a:r>
            <a:r>
              <a:rPr lang="tr-TR" sz="2000" b="1" i="0" u="none" strike="noStrike" dirty="0" err="1">
                <a:effectLst/>
              </a:rPr>
              <a:t>Hibernate</a:t>
            </a:r>
            <a:r>
              <a:rPr lang="tr-TR" sz="2000" b="1" i="0" u="none" strike="noStrike" dirty="0">
                <a:effectLst/>
              </a:rPr>
              <a:t> ORM</a:t>
            </a:r>
            <a:r>
              <a:rPr lang="tr-TR" sz="2000" i="0" u="none" strike="noStrike" dirty="0">
                <a:effectLst/>
              </a:rPr>
              <a:t> sayesinde </a:t>
            </a:r>
            <a:r>
              <a:rPr lang="tr-TR" sz="2000" i="0" u="none" strike="noStrike" dirty="0" err="1">
                <a:effectLst/>
              </a:rPr>
              <a:t>veritabanı</a:t>
            </a:r>
            <a:r>
              <a:rPr lang="tr-TR" sz="2000" i="0" u="none" strike="noStrike" dirty="0">
                <a:effectLst/>
              </a:rPr>
              <a:t> işlemlerimizi kolaylaştırıyoruz. </a:t>
            </a:r>
            <a:r>
              <a:rPr lang="tr-TR" sz="2000" b="1" i="0" u="none" strike="noStrike" dirty="0" err="1">
                <a:effectLst/>
              </a:rPr>
              <a:t>Hibernate</a:t>
            </a:r>
            <a:r>
              <a:rPr lang="tr-TR" sz="2000" i="0" u="none" strike="noStrike" dirty="0">
                <a:effectLst/>
              </a:rPr>
              <a:t>, Java nesnelerini </a:t>
            </a:r>
            <a:r>
              <a:rPr lang="tr-TR" sz="2000" i="0" u="none" strike="noStrike" dirty="0" err="1">
                <a:effectLst/>
              </a:rPr>
              <a:t>veritabanı</a:t>
            </a:r>
            <a:r>
              <a:rPr lang="tr-TR" sz="2000" i="0" u="none" strike="noStrike" dirty="0">
                <a:effectLst/>
              </a:rPr>
              <a:t> tablolarına otomatik olarak eşleyerek, veri tabanı ile etkileşimi daha yönetilebilir hale getirir. Ayrıca </a:t>
            </a:r>
            <a:r>
              <a:rPr lang="tr-TR" sz="2000" b="1" i="0" u="none" strike="noStrike" dirty="0" err="1">
                <a:effectLst/>
              </a:rPr>
              <a:t>Docker</a:t>
            </a:r>
            <a:r>
              <a:rPr lang="tr-TR" sz="2000" i="0" u="none" strike="noStrike" dirty="0">
                <a:effectLst/>
              </a:rPr>
              <a:t> ve </a:t>
            </a:r>
            <a:r>
              <a:rPr lang="tr-TR" sz="2000" b="1" i="0" u="none" strike="noStrike" dirty="0" err="1">
                <a:effectLst/>
              </a:rPr>
              <a:t>container</a:t>
            </a:r>
            <a:r>
              <a:rPr lang="tr-TR" sz="2000" i="0" u="none" strike="noStrike" dirty="0">
                <a:effectLst/>
              </a:rPr>
              <a:t> teknolojileri ile uygulamamızı taşınabilir ve ölçeklenebilir hale getiriyoruz.</a:t>
            </a:r>
          </a:p>
          <a:p>
            <a:pPr marL="0" indent="0" algn="just">
              <a:buNone/>
            </a:pPr>
            <a:r>
              <a:rPr lang="tr-TR" sz="2000" i="0" u="none" strike="noStrike" dirty="0">
                <a:effectLst/>
              </a:rPr>
              <a:t>Projemiz, kullanıcı bilgilerini ve adreslerini saklamak için </a:t>
            </a:r>
            <a:r>
              <a:rPr lang="tr-TR" sz="2000" b="1" i="0" u="none" strike="noStrike" dirty="0" err="1">
                <a:effectLst/>
              </a:rPr>
              <a:t>PostgreSQL</a:t>
            </a:r>
            <a:r>
              <a:rPr lang="tr-TR" sz="2000" i="0" u="none" strike="noStrike" dirty="0">
                <a:effectLst/>
              </a:rPr>
              <a:t> </a:t>
            </a:r>
            <a:r>
              <a:rPr lang="tr-TR" sz="2000" i="0" u="none" strike="noStrike" dirty="0" err="1">
                <a:effectLst/>
              </a:rPr>
              <a:t>veritabanını</a:t>
            </a:r>
            <a:r>
              <a:rPr lang="tr-TR" sz="2000" i="0" u="none" strike="noStrike" dirty="0">
                <a:effectLst/>
              </a:rPr>
              <a:t> kullanıyor. </a:t>
            </a:r>
            <a:r>
              <a:rPr lang="tr-TR" sz="2000" i="0" u="none" strike="noStrike" dirty="0" err="1">
                <a:effectLst/>
              </a:rPr>
              <a:t>Veritabanı</a:t>
            </a:r>
            <a:r>
              <a:rPr lang="tr-TR" sz="2000" i="0" u="none" strike="noStrike" dirty="0">
                <a:effectLst/>
              </a:rPr>
              <a:t> işlemleri için </a:t>
            </a:r>
            <a:r>
              <a:rPr lang="tr-TR" sz="2000" b="1" i="0" u="none" strike="noStrike" dirty="0" err="1">
                <a:effectLst/>
              </a:rPr>
              <a:t>Hibernate</a:t>
            </a:r>
            <a:r>
              <a:rPr lang="tr-TR" sz="2000" i="0" u="none" strike="noStrike" dirty="0">
                <a:effectLst/>
              </a:rPr>
              <a:t> kullanarak, veri transferi için </a:t>
            </a:r>
            <a:r>
              <a:rPr lang="tr-TR" sz="2000" b="1" i="0" u="none" strike="noStrike" dirty="0">
                <a:effectLst/>
              </a:rPr>
              <a:t>DTO</a:t>
            </a:r>
            <a:r>
              <a:rPr lang="tr-TR" sz="2000" i="0" u="none" strike="noStrike" dirty="0">
                <a:effectLst/>
              </a:rPr>
              <a:t> nesnelerinden faydalanıyoruz. </a:t>
            </a:r>
            <a:r>
              <a:rPr lang="tr-TR" sz="2000" b="1" i="0" u="none" strike="noStrike" dirty="0" err="1">
                <a:effectLst/>
              </a:rPr>
              <a:t>Docker</a:t>
            </a:r>
            <a:r>
              <a:rPr lang="tr-TR" sz="2000" i="0" u="none" strike="noStrike" dirty="0">
                <a:effectLst/>
              </a:rPr>
              <a:t> kullanarak uygulamamızı </a:t>
            </a:r>
            <a:r>
              <a:rPr lang="tr-TR" sz="2000" b="1" i="0" u="none" strike="noStrike" dirty="0" err="1">
                <a:effectLst/>
              </a:rPr>
              <a:t>container</a:t>
            </a:r>
            <a:r>
              <a:rPr lang="tr-TR" sz="2000" i="0" u="none" strike="noStrike" dirty="0">
                <a:effectLst/>
              </a:rPr>
              <a:t> içinde izole ediyor ve herhangi bir ortamda çalıştırabilir hale getiriyoruz.</a:t>
            </a:r>
          </a:p>
          <a:p>
            <a:pPr marL="0" indent="0" algn="just">
              <a:buNone/>
            </a:pPr>
            <a:r>
              <a:rPr lang="tr-TR" sz="2000" i="0" u="none" strike="noStrike" dirty="0">
                <a:effectLst/>
              </a:rPr>
              <a:t>Sunum boyunca, </a:t>
            </a:r>
            <a:r>
              <a:rPr lang="tr-TR" sz="2000" b="1" i="0" u="none" strike="noStrike" dirty="0">
                <a:effectLst/>
              </a:rPr>
              <a:t>ORM</a:t>
            </a:r>
            <a:r>
              <a:rPr lang="tr-TR" sz="2000" i="0" u="none" strike="noStrike" dirty="0">
                <a:effectLst/>
              </a:rPr>
              <a:t> ve </a:t>
            </a:r>
            <a:r>
              <a:rPr lang="tr-TR" sz="2000" b="1" i="0" u="none" strike="noStrike" dirty="0">
                <a:effectLst/>
              </a:rPr>
              <a:t>Spring </a:t>
            </a:r>
            <a:r>
              <a:rPr lang="tr-TR" sz="2000" b="1" i="0" u="none" strike="noStrike" dirty="0" err="1">
                <a:effectLst/>
              </a:rPr>
              <a:t>Boot</a:t>
            </a:r>
            <a:r>
              <a:rPr lang="tr-TR" sz="2000" i="0" u="none" strike="noStrike" dirty="0" err="1">
                <a:effectLst/>
              </a:rPr>
              <a:t>'un</a:t>
            </a:r>
            <a:r>
              <a:rPr lang="tr-TR" sz="2000" i="0" u="none" strike="noStrike" dirty="0">
                <a:effectLst/>
              </a:rPr>
              <a:t> temel kavramlarını açıklayacak, projemizin mimarisi ve veri modelini tanıtacak, </a:t>
            </a:r>
            <a:r>
              <a:rPr lang="tr-TR" sz="2000" i="0" u="none" strike="noStrike" dirty="0" err="1">
                <a:effectLst/>
              </a:rPr>
              <a:t>Docker</a:t>
            </a:r>
            <a:r>
              <a:rPr lang="tr-TR" sz="2000" i="0" u="none" strike="noStrike" dirty="0">
                <a:effectLst/>
              </a:rPr>
              <a:t> ve </a:t>
            </a:r>
            <a:r>
              <a:rPr lang="tr-TR" sz="2000" b="1" i="0" u="none" strike="noStrike" dirty="0" err="1">
                <a:effectLst/>
              </a:rPr>
              <a:t>container</a:t>
            </a:r>
            <a:r>
              <a:rPr lang="tr-TR" sz="2000" i="0" u="none" strike="noStrike" dirty="0">
                <a:effectLst/>
              </a:rPr>
              <a:t> teknolojilerine değinecek ve </a:t>
            </a:r>
            <a:r>
              <a:rPr lang="tr-TR" sz="2000" b="1" i="0" u="none" strike="noStrike" dirty="0" err="1">
                <a:effectLst/>
              </a:rPr>
              <a:t>PostgreSQL</a:t>
            </a:r>
            <a:r>
              <a:rPr lang="tr-TR" sz="2000" i="0" u="none" strike="noStrike" dirty="0">
                <a:effectLst/>
              </a:rPr>
              <a:t> </a:t>
            </a:r>
            <a:r>
              <a:rPr lang="tr-TR" sz="2000" i="0" u="none" strike="noStrike" dirty="0" err="1">
                <a:effectLst/>
              </a:rPr>
              <a:t>veritabanı</a:t>
            </a:r>
            <a:r>
              <a:rPr lang="tr-TR" sz="2000" i="0" u="none" strike="noStrike" dirty="0">
                <a:effectLst/>
              </a:rPr>
              <a:t> kurulumunu göstereceğim. Ayrıca, </a:t>
            </a:r>
            <a:r>
              <a:rPr lang="tr-TR" sz="2000" b="1" i="0" u="none" strike="noStrike" dirty="0">
                <a:effectLst/>
              </a:rPr>
              <a:t>Controller</a:t>
            </a:r>
            <a:r>
              <a:rPr lang="tr-TR" sz="2000" i="0" u="none" strike="noStrike" dirty="0">
                <a:effectLst/>
              </a:rPr>
              <a:t>, </a:t>
            </a:r>
            <a:r>
              <a:rPr lang="tr-TR" sz="2000" b="1" i="0" u="none" strike="noStrike" dirty="0">
                <a:effectLst/>
              </a:rPr>
              <a:t>Service</a:t>
            </a:r>
            <a:r>
              <a:rPr lang="tr-TR" sz="2000" i="0" u="none" strike="noStrike" dirty="0">
                <a:effectLst/>
              </a:rPr>
              <a:t> ve </a:t>
            </a:r>
            <a:r>
              <a:rPr lang="tr-TR" sz="2000" b="1" i="0" u="none" strike="noStrike" dirty="0" err="1">
                <a:effectLst/>
              </a:rPr>
              <a:t>Repository</a:t>
            </a:r>
            <a:r>
              <a:rPr lang="tr-TR" sz="2000" i="0" u="none" strike="noStrike" dirty="0">
                <a:effectLst/>
              </a:rPr>
              <a:t> katmanları ile </a:t>
            </a:r>
            <a:r>
              <a:rPr lang="tr-TR" sz="2000" b="1" i="0" u="none" strike="noStrike" dirty="0">
                <a:effectLst/>
              </a:rPr>
              <a:t>DTO</a:t>
            </a:r>
            <a:r>
              <a:rPr lang="tr-TR" sz="2000" i="0" u="none" strike="noStrike" dirty="0">
                <a:effectLst/>
              </a:rPr>
              <a:t> yapısından bahsedip sunumu tamamlayacağım.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Giriş</a:t>
            </a:r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01F7A6B-098E-3BEF-D78D-874D0387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2002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CB809BE-8EBC-3E59-7B36-C963A122F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663200"/>
              </p:ext>
            </p:extLst>
          </p:nvPr>
        </p:nvGraphicFramePr>
        <p:xfrm>
          <a:off x="1123328" y="1358158"/>
          <a:ext cx="9796462" cy="4615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784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Docker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ile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PostgreSQL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Veritabanı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Kurulumu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ve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Entegrasyonu</a:t>
            </a:r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26D4A1-8E86-2D13-AA1F-6FC4E9D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3624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608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Docker Compose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Kullanarak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Birlikte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Çalıştırma</a:t>
            </a:r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26D4A1-8E86-2D13-AA1F-6FC4E9D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21</a:t>
            </a:fld>
            <a:endParaRPr lang="tr-TR" dirty="0"/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5C0FDFF-E748-8796-B48C-3BDAFB031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015" y="2063750"/>
            <a:ext cx="5685220" cy="36706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EA3219-B1A7-2195-3CAB-38A7944DAD5B}"/>
              </a:ext>
            </a:extLst>
          </p:cNvPr>
          <p:cNvSpPr txBox="1"/>
          <p:nvPr/>
        </p:nvSpPr>
        <p:spPr>
          <a:xfrm>
            <a:off x="1240015" y="1463585"/>
            <a:ext cx="3662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docker-</a:t>
            </a:r>
            <a:r>
              <a:rPr lang="en-GB" sz="2400" b="1" dirty="0" err="1"/>
              <a:t>compose.yml</a:t>
            </a:r>
            <a:r>
              <a:rPr lang="en-GB" sz="2400" b="1" dirty="0"/>
              <a:t> </a:t>
            </a:r>
            <a:r>
              <a:rPr lang="en-GB" sz="2400" dirty="0" err="1"/>
              <a:t>içeriği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5400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4032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Docker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ve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Container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Kullanımı</a:t>
            </a:r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26D4A1-8E86-2D13-AA1F-6FC4E9D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22</a:t>
            </a:fld>
            <a:endParaRPr lang="tr-TR" dirty="0"/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E3CD37B-3165-C78C-EFCB-701054B01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29" y="2944149"/>
            <a:ext cx="7531100" cy="2514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91DE2-CB43-2FE4-E1DE-F8BABEC6E325}"/>
              </a:ext>
            </a:extLst>
          </p:cNvPr>
          <p:cNvSpPr txBox="1"/>
          <p:nvPr/>
        </p:nvSpPr>
        <p:spPr>
          <a:xfrm>
            <a:off x="1123329" y="1456223"/>
            <a:ext cx="10026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docker-</a:t>
            </a:r>
            <a:r>
              <a:rPr lang="en-GB" sz="2400" b="1" dirty="0" err="1"/>
              <a:t>compose.yml</a:t>
            </a:r>
            <a:r>
              <a:rPr lang="en-GB" sz="2400" b="1" dirty="0"/>
              <a:t> </a:t>
            </a:r>
            <a:r>
              <a:rPr lang="en-GB" sz="2400" dirty="0" err="1"/>
              <a:t>dosyasını</a:t>
            </a:r>
            <a:r>
              <a:rPr lang="en-GB" sz="2400" dirty="0"/>
              <a:t> </a:t>
            </a:r>
            <a:r>
              <a:rPr lang="en-GB" sz="2400" dirty="0" err="1"/>
              <a:t>oluşturduktan</a:t>
            </a:r>
            <a:r>
              <a:rPr lang="en-GB" sz="2400" dirty="0"/>
              <a:t> </a:t>
            </a:r>
            <a:r>
              <a:rPr lang="en-GB" sz="2400" dirty="0" err="1"/>
              <a:t>sonra</a:t>
            </a:r>
            <a:r>
              <a:rPr lang="en-GB" sz="2400" dirty="0"/>
              <a:t>, </a:t>
            </a:r>
          </a:p>
          <a:p>
            <a:r>
              <a:rPr lang="en-GB" sz="2400" dirty="0" err="1"/>
              <a:t>dependencylere</a:t>
            </a:r>
            <a:r>
              <a:rPr lang="en-GB" sz="2400" dirty="0"/>
              <a:t> </a:t>
            </a:r>
            <a:r>
              <a:rPr lang="en-GB" sz="2400" dirty="0" err="1"/>
              <a:t>eklenen</a:t>
            </a:r>
            <a:r>
              <a:rPr lang="en-GB" sz="2400" dirty="0"/>
              <a:t> </a:t>
            </a:r>
            <a:r>
              <a:rPr lang="en-US" sz="2400" b="1" dirty="0">
                <a:effectLst/>
              </a:rPr>
              <a:t>spring-boot-docker-compose</a:t>
            </a:r>
            <a:r>
              <a:rPr lang="en-GB" sz="2400" dirty="0"/>
              <a:t> </a:t>
            </a:r>
            <a:r>
              <a:rPr lang="en-GB" sz="2400" dirty="0" err="1"/>
              <a:t>isimli</a:t>
            </a:r>
            <a:r>
              <a:rPr lang="en-GB" sz="2400" dirty="0"/>
              <a:t> </a:t>
            </a:r>
            <a:r>
              <a:rPr lang="en-GB" sz="2400" dirty="0" err="1"/>
              <a:t>eklenti</a:t>
            </a:r>
            <a:r>
              <a:rPr lang="en-GB" sz="2400" dirty="0"/>
              <a:t> </a:t>
            </a:r>
            <a:r>
              <a:rPr lang="en-GB" sz="2400" dirty="0" err="1"/>
              <a:t>aracılığı</a:t>
            </a:r>
            <a:r>
              <a:rPr lang="en-GB" sz="2400" dirty="0"/>
              <a:t> </a:t>
            </a:r>
            <a:r>
              <a:rPr lang="en-GB" sz="2400" dirty="0" err="1"/>
              <a:t>ile</a:t>
            </a:r>
            <a:r>
              <a:rPr lang="en-GB" sz="2400" dirty="0"/>
              <a:t> </a:t>
            </a:r>
          </a:p>
          <a:p>
            <a:r>
              <a:rPr lang="en-GB" sz="2400" dirty="0" err="1"/>
              <a:t>proje</a:t>
            </a:r>
            <a:r>
              <a:rPr lang="en-GB" sz="2400" dirty="0"/>
              <a:t> </a:t>
            </a:r>
            <a:r>
              <a:rPr lang="en-GB" sz="2400" dirty="0" err="1"/>
              <a:t>başlatıldığında</a:t>
            </a:r>
            <a:r>
              <a:rPr lang="en-GB" sz="2400" dirty="0"/>
              <a:t> </a:t>
            </a:r>
            <a:r>
              <a:rPr lang="en-GB" sz="2400" dirty="0" err="1"/>
              <a:t>veritabanının</a:t>
            </a:r>
            <a:r>
              <a:rPr lang="en-GB" sz="2400" dirty="0"/>
              <a:t> </a:t>
            </a:r>
            <a:r>
              <a:rPr lang="en-GB" sz="2400" dirty="0" err="1"/>
              <a:t>otomatik</a:t>
            </a:r>
            <a:r>
              <a:rPr lang="en-GB" sz="2400" dirty="0"/>
              <a:t> </a:t>
            </a:r>
            <a:r>
              <a:rPr lang="en-GB" sz="2400" dirty="0" err="1"/>
              <a:t>olarak</a:t>
            </a:r>
            <a:r>
              <a:rPr lang="en-GB" sz="2400" dirty="0"/>
              <a:t> </a:t>
            </a:r>
            <a:r>
              <a:rPr lang="en-GB" sz="2400" dirty="0" err="1"/>
              <a:t>başlatılması</a:t>
            </a:r>
            <a:r>
              <a:rPr lang="en-GB" sz="2400" dirty="0"/>
              <a:t> </a:t>
            </a:r>
            <a:r>
              <a:rPr lang="en-GB" sz="2400" dirty="0" err="1"/>
              <a:t>sağlanır</a:t>
            </a:r>
            <a:r>
              <a:rPr lang="en-GB" sz="2400" dirty="0"/>
              <a:t>.</a:t>
            </a:r>
            <a:r>
              <a:rPr lang="en-US" sz="24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 </a:t>
            </a:r>
            <a:endParaRPr lang="en-US" sz="2400" dirty="0">
              <a:solidFill>
                <a:srgbClr val="BCBEC4"/>
              </a:solidFill>
              <a:effectLst/>
              <a:highlight>
                <a:srgbClr val="1E1F2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74025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954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Sonuç</a:t>
            </a:r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26D4A1-8E86-2D13-AA1F-6FC4E9D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23</a:t>
            </a:fld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91DE2-CB43-2FE4-E1DE-F8BABEC6E325}"/>
              </a:ext>
            </a:extLst>
          </p:cNvPr>
          <p:cNvSpPr txBox="1"/>
          <p:nvPr/>
        </p:nvSpPr>
        <p:spPr>
          <a:xfrm>
            <a:off x="1338468" y="1456222"/>
            <a:ext cx="93494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Projenin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Kazanımları</a:t>
            </a:r>
            <a:endParaRPr lang="en-US" sz="2000" b="1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ORM </a:t>
            </a:r>
            <a:r>
              <a:rPr lang="en-US" sz="2000" b="0" i="0" dirty="0" err="1">
                <a:effectLst/>
              </a:rPr>
              <a:t>kullanarak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veritabanı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işlemlerinin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kolaylaştırılması</a:t>
            </a:r>
            <a:r>
              <a:rPr lang="en-US" sz="2000" b="0" i="0" dirty="0"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Spring Boot </a:t>
            </a:r>
            <a:r>
              <a:rPr lang="en-US" sz="2000" b="0" i="0" dirty="0" err="1">
                <a:effectLst/>
              </a:rPr>
              <a:t>ile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hızlı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ve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verimli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geliştirme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süreçleri</a:t>
            </a:r>
            <a:r>
              <a:rPr lang="en-US" sz="2000" b="0" i="0" dirty="0"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Docker </a:t>
            </a:r>
            <a:r>
              <a:rPr lang="en-US" sz="2000" b="0" i="0" dirty="0" err="1">
                <a:effectLst/>
              </a:rPr>
              <a:t>ve</a:t>
            </a:r>
            <a:r>
              <a:rPr lang="en-US" sz="2000" b="0" i="0" dirty="0">
                <a:effectLst/>
              </a:rPr>
              <a:t> container </a:t>
            </a:r>
            <a:r>
              <a:rPr lang="en-US" sz="2000" b="0" i="0" dirty="0" err="1">
                <a:effectLst/>
              </a:rPr>
              <a:t>teknolojisi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ile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uygulamanın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taşınabilirliği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ve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ölçeklenebilirliği</a:t>
            </a:r>
            <a:r>
              <a:rPr lang="en-US" sz="2000" b="0" i="0" dirty="0">
                <a:effectLst/>
              </a:rPr>
              <a:t>.</a:t>
            </a:r>
          </a:p>
          <a:p>
            <a:pPr lvl="1" algn="l"/>
            <a:endParaRPr lang="en-US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4065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7591DE2-CB43-2FE4-E1DE-F8BABEC6E325}"/>
              </a:ext>
            </a:extLst>
          </p:cNvPr>
          <p:cNvSpPr txBox="1"/>
          <p:nvPr/>
        </p:nvSpPr>
        <p:spPr>
          <a:xfrm>
            <a:off x="4028511" y="2967335"/>
            <a:ext cx="4134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b="1" i="0" dirty="0">
                <a:effectLst/>
              </a:rPr>
              <a:t>TEŞEKKÜRLER</a:t>
            </a:r>
            <a:endParaRPr lang="en-US" sz="5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054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57882FA9-9569-0EC9-621F-091675850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28" y="1622425"/>
            <a:ext cx="979646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000" b="1" i="0" u="none" strike="noStrike" dirty="0">
                <a:effectLst/>
              </a:rPr>
              <a:t>ORM</a:t>
            </a:r>
            <a:r>
              <a:rPr lang="tr-TR" sz="2000" i="0" u="none" strike="noStrike" dirty="0">
                <a:effectLst/>
              </a:rPr>
              <a:t> (Object </a:t>
            </a:r>
            <a:r>
              <a:rPr lang="tr-TR" sz="2000" i="0" u="none" strike="noStrike" dirty="0" err="1">
                <a:effectLst/>
              </a:rPr>
              <a:t>Relational</a:t>
            </a:r>
            <a:r>
              <a:rPr lang="tr-TR" sz="2000" i="0" u="none" strike="noStrike" dirty="0">
                <a:effectLst/>
              </a:rPr>
              <a:t> </a:t>
            </a:r>
            <a:r>
              <a:rPr lang="tr-TR" sz="2000" i="0" u="none" strike="noStrike" dirty="0" err="1">
                <a:effectLst/>
              </a:rPr>
              <a:t>Mapping</a:t>
            </a:r>
            <a:r>
              <a:rPr lang="tr-TR" sz="2000" i="0" u="none" strike="noStrike" dirty="0">
                <a:effectLst/>
              </a:rPr>
              <a:t>), nesne yönelimli programlama ile ilişkisel veri tabanları arasındaki uyumu sağlamak için kullanılan bir tekniktir. ORM, </a:t>
            </a:r>
            <a:r>
              <a:rPr lang="tr-TR" sz="2000" i="0" u="none" strike="noStrike" dirty="0" err="1">
                <a:effectLst/>
              </a:rPr>
              <a:t>veritabanındaki</a:t>
            </a:r>
            <a:r>
              <a:rPr lang="tr-TR" sz="2000" i="0" u="none" strike="noStrike" dirty="0">
                <a:effectLst/>
              </a:rPr>
              <a:t> tabloları sınıflara, satırları nesnelere ve sütunları özelliklere dönüştürerek, </a:t>
            </a:r>
            <a:r>
              <a:rPr lang="tr-TR" sz="2000" i="0" u="none" strike="noStrike" dirty="0" err="1">
                <a:effectLst/>
              </a:rPr>
              <a:t>veritabanı</a:t>
            </a:r>
            <a:r>
              <a:rPr lang="tr-TR" sz="2000" i="0" u="none" strike="noStrike" dirty="0">
                <a:effectLst/>
              </a:rPr>
              <a:t> işlemlerini daha az kod yazarak gerçekleştirmemizi sağlar.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tr-TR" sz="2000" i="0" u="none" strike="noStrike" dirty="0">
              <a:effectLst/>
            </a:endParaRPr>
          </a:p>
          <a:p>
            <a:pPr marL="0" indent="0" algn="just">
              <a:buNone/>
            </a:pPr>
            <a:r>
              <a:rPr lang="tr-TR" sz="2000" b="1" i="0" u="none" strike="noStrike" dirty="0">
                <a:effectLst/>
              </a:rPr>
              <a:t>Avantajları</a:t>
            </a:r>
          </a:p>
          <a:p>
            <a:pPr algn="just"/>
            <a:r>
              <a:rPr lang="tr-TR" sz="2000" i="0" u="none" strike="noStrike" dirty="0">
                <a:effectLst/>
              </a:rPr>
              <a:t>Daha az kod yazma</a:t>
            </a:r>
          </a:p>
          <a:p>
            <a:pPr algn="just"/>
            <a:r>
              <a:rPr lang="tr-TR" sz="2000" i="0" u="none" strike="noStrike" dirty="0">
                <a:effectLst/>
              </a:rPr>
              <a:t>Veri tabanı bağımsızlığı</a:t>
            </a:r>
          </a:p>
          <a:p>
            <a:pPr algn="just"/>
            <a:r>
              <a:rPr lang="tr-TR" sz="2000" i="0" u="none" strike="noStrike" dirty="0">
                <a:effectLst/>
              </a:rPr>
              <a:t>Kolay bakım ve yönetim</a:t>
            </a:r>
            <a:endParaRPr lang="tr-TR" sz="2000" u="none" strike="noStrike" dirty="0">
              <a:effectLst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ORM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Nedir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?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01F7A6B-098E-3BEF-D78D-874D0387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517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57882FA9-9569-0EC9-621F-091675850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28" y="1622425"/>
            <a:ext cx="979646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000" b="1" i="0" u="none" strike="noStrike" dirty="0" err="1">
                <a:effectLst/>
              </a:rPr>
              <a:t>Hibernate</a:t>
            </a:r>
            <a:r>
              <a:rPr lang="tr-TR" sz="2000" i="0" u="none" strike="noStrike" dirty="0">
                <a:effectLst/>
              </a:rPr>
              <a:t>, </a:t>
            </a:r>
            <a:r>
              <a:rPr lang="tr-TR" sz="2000" b="1" i="0" u="none" strike="noStrike" dirty="0">
                <a:effectLst/>
              </a:rPr>
              <a:t>Java</a:t>
            </a:r>
            <a:r>
              <a:rPr lang="tr-TR" sz="2000" i="0" u="none" strike="noStrike" dirty="0">
                <a:effectLst/>
              </a:rPr>
              <a:t> platformu için bir </a:t>
            </a:r>
            <a:r>
              <a:rPr lang="tr-TR" sz="2000" b="1" i="0" u="none" strike="noStrike" dirty="0">
                <a:effectLst/>
              </a:rPr>
              <a:t>ORM</a:t>
            </a:r>
            <a:r>
              <a:rPr lang="tr-TR" sz="2000" i="0" u="none" strike="noStrike" dirty="0">
                <a:effectLst/>
              </a:rPr>
              <a:t> (Object-</a:t>
            </a:r>
            <a:r>
              <a:rPr lang="tr-TR" sz="2000" i="0" u="none" strike="noStrike" dirty="0" err="1">
                <a:effectLst/>
              </a:rPr>
              <a:t>Relational</a:t>
            </a:r>
            <a:r>
              <a:rPr lang="tr-TR" sz="2000" i="0" u="none" strike="noStrike" dirty="0">
                <a:effectLst/>
              </a:rPr>
              <a:t> </a:t>
            </a:r>
            <a:r>
              <a:rPr lang="tr-TR" sz="2000" i="0" u="none" strike="noStrike" dirty="0" err="1">
                <a:effectLst/>
              </a:rPr>
              <a:t>Mapping</a:t>
            </a:r>
            <a:r>
              <a:rPr lang="tr-TR" sz="2000" i="0" u="none" strike="noStrike" dirty="0">
                <a:effectLst/>
              </a:rPr>
              <a:t>) aracıdır. Bu, ilişkisel </a:t>
            </a:r>
            <a:r>
              <a:rPr lang="tr-TR" sz="2000" i="0" u="none" strike="noStrike" dirty="0" err="1">
                <a:effectLst/>
              </a:rPr>
              <a:t>veritabanı</a:t>
            </a:r>
            <a:r>
              <a:rPr lang="tr-TR" sz="2000" i="0" u="none" strike="noStrike" dirty="0">
                <a:effectLst/>
              </a:rPr>
              <a:t> ve Java nesne modeli arasında veri saklama, alım ve işleme işlemlerini kolaylaştırır.</a:t>
            </a:r>
          </a:p>
          <a:p>
            <a:pPr marL="0" indent="0" algn="just">
              <a:buNone/>
            </a:pPr>
            <a:br>
              <a:rPr lang="tr-TR" sz="2000" b="1" i="0" u="none" strike="noStrike" dirty="0">
                <a:effectLst/>
              </a:rPr>
            </a:br>
            <a:r>
              <a:rPr lang="tr-TR" sz="2000" b="1" i="0" u="none" strike="noStrike" dirty="0">
                <a:effectLst/>
              </a:rPr>
              <a:t>Neden </a:t>
            </a:r>
            <a:r>
              <a:rPr lang="tr-TR" sz="2000" b="1" i="0" u="none" strike="noStrike" dirty="0" err="1">
                <a:effectLst/>
              </a:rPr>
              <a:t>Hibernate</a:t>
            </a:r>
            <a:r>
              <a:rPr lang="tr-TR" sz="2000" b="1" i="0" u="none" strike="noStrike" dirty="0">
                <a:effectLst/>
              </a:rPr>
              <a:t> Kullanmalıyız?</a:t>
            </a:r>
          </a:p>
          <a:p>
            <a:pPr algn="just"/>
            <a:r>
              <a:rPr lang="tr-TR" sz="2000" b="1" i="0" u="none" strike="noStrike" dirty="0" err="1">
                <a:effectLst/>
              </a:rPr>
              <a:t>Veritabanı</a:t>
            </a:r>
            <a:r>
              <a:rPr lang="tr-TR" sz="2000" b="1" i="0" u="none" strike="noStrike" dirty="0">
                <a:effectLst/>
              </a:rPr>
              <a:t> Bağımsızlığı: </a:t>
            </a:r>
            <a:r>
              <a:rPr lang="tr-TR" sz="2000" i="0" u="none" strike="noStrike" dirty="0" err="1">
                <a:effectLst/>
              </a:rPr>
              <a:t>Hibernate</a:t>
            </a:r>
            <a:r>
              <a:rPr lang="tr-TR" sz="2000" i="0" u="none" strike="noStrike" dirty="0">
                <a:effectLst/>
              </a:rPr>
              <a:t>, farklı </a:t>
            </a:r>
            <a:r>
              <a:rPr lang="tr-TR" sz="2000" i="0" u="none" strike="noStrike" dirty="0" err="1">
                <a:effectLst/>
              </a:rPr>
              <a:t>veritabanları</a:t>
            </a:r>
            <a:r>
              <a:rPr lang="tr-TR" sz="2000" i="0" u="none" strike="noStrike" dirty="0">
                <a:effectLst/>
              </a:rPr>
              <a:t> arasında geçiş yapmayı kolaylaştırır.</a:t>
            </a:r>
          </a:p>
          <a:p>
            <a:pPr algn="just"/>
            <a:r>
              <a:rPr lang="tr-TR" sz="2000" b="1" i="0" u="none" strike="noStrike" dirty="0">
                <a:effectLst/>
              </a:rPr>
              <a:t>Performans Optimizasyonu: </a:t>
            </a:r>
            <a:r>
              <a:rPr lang="tr-TR" sz="2000" i="0" u="none" strike="noStrike" dirty="0">
                <a:effectLst/>
              </a:rPr>
              <a:t>İçinde barındırdığı bir dizi optimizasyon mekanizması ile performansı artırır.</a:t>
            </a:r>
          </a:p>
          <a:p>
            <a:pPr algn="just"/>
            <a:r>
              <a:rPr lang="tr-TR" sz="2000" b="1" i="0" u="none" strike="noStrike" dirty="0">
                <a:effectLst/>
              </a:rPr>
              <a:t>Hızlı Geliştirme: </a:t>
            </a:r>
            <a:r>
              <a:rPr lang="tr-TR" sz="2000" i="0" u="none" strike="noStrike" dirty="0">
                <a:effectLst/>
              </a:rPr>
              <a:t>Otomatik SQL oluşturma ve diğer özellikler, yazılım geliştirme sürecini hızlandırır.</a:t>
            </a:r>
          </a:p>
          <a:p>
            <a:pPr algn="just"/>
            <a:r>
              <a:rPr lang="tr-TR" sz="2000" b="1" i="0" u="none" strike="noStrike" dirty="0">
                <a:effectLst/>
              </a:rPr>
              <a:t>Ölçeklenebilirlik: </a:t>
            </a:r>
            <a:r>
              <a:rPr lang="tr-TR" sz="2000" i="0" u="none" strike="noStrike" dirty="0">
                <a:effectLst/>
              </a:rPr>
              <a:t>Büyük ve karmaşık sistemlerde bile kolayca ölçeklenebilir.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2544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Hibernate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ve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ORM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01F7A6B-098E-3BEF-D78D-874D0387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708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57882FA9-9569-0EC9-621F-091675850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28" y="1622425"/>
            <a:ext cx="9796462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Spring Boot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, Java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tabanlı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bir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framework'tür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ve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ORM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entegrasyonu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için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geniş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olanaklar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sunar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. Bu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sayede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uygulama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geliştirme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süreci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hızlanır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ve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kolaylaşır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.</a:t>
            </a:r>
            <a:br>
              <a:rPr lang="en-US" sz="2000" dirty="0"/>
            </a:br>
            <a:endParaRPr lang="tr-TR" sz="2000" i="0" u="none" strike="noStrike" dirty="0">
              <a:effectLst/>
            </a:endParaRPr>
          </a:p>
          <a:p>
            <a:pPr marL="0" indent="0" algn="just">
              <a:buNone/>
            </a:pPr>
            <a:r>
              <a:rPr lang="tr-TR" sz="2000" b="1" i="0" u="none" strike="noStrike" dirty="0">
                <a:effectLst/>
              </a:rPr>
              <a:t>Avantajları</a:t>
            </a:r>
          </a:p>
          <a:p>
            <a:pPr algn="just"/>
            <a:r>
              <a:rPr lang="tr-TR" sz="2000" i="0" u="none" strike="noStrike" dirty="0">
                <a:effectLst/>
              </a:rPr>
              <a:t>Hızlı başlama</a:t>
            </a:r>
          </a:p>
          <a:p>
            <a:pPr algn="just"/>
            <a:r>
              <a:rPr lang="tr-TR" sz="2000" i="0" u="none" strike="noStrike" dirty="0">
                <a:effectLst/>
              </a:rPr>
              <a:t>Gelişmiş yapılandırma yönetimi</a:t>
            </a:r>
          </a:p>
          <a:p>
            <a:pPr algn="just"/>
            <a:r>
              <a:rPr lang="tr-TR" sz="2000" i="0" u="none" strike="noStrike" dirty="0">
                <a:effectLst/>
              </a:rPr>
              <a:t>Sağlam ekosistem desteği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Spring Boot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Nedir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?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26D4A1-8E86-2D13-AA1F-6FC4E9D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935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57882FA9-9569-0EC9-621F-091675850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28" y="1622425"/>
            <a:ext cx="979646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000" b="1" i="0" u="none" strike="noStrike" dirty="0">
                <a:effectLst/>
              </a:rPr>
              <a:t>Katmanlı Mimari</a:t>
            </a:r>
          </a:p>
          <a:p>
            <a:pPr algn="just"/>
            <a:r>
              <a:rPr lang="tr-TR" sz="2000" i="0" u="none" strike="noStrike" dirty="0">
                <a:effectLst/>
              </a:rPr>
              <a:t>Controller Katmanı: HTTP isteklerini yöneten sınıflar.</a:t>
            </a:r>
          </a:p>
          <a:p>
            <a:pPr algn="just"/>
            <a:r>
              <a:rPr lang="tr-TR" sz="2000" i="0" u="none" strike="noStrike" dirty="0">
                <a:effectLst/>
              </a:rPr>
              <a:t>Service Katmanı: İş mantığını barındıran sınıflar.</a:t>
            </a:r>
          </a:p>
          <a:p>
            <a:pPr algn="just"/>
            <a:r>
              <a:rPr lang="tr-TR" sz="2000" i="0" u="none" strike="noStrike" dirty="0" err="1">
                <a:effectLst/>
              </a:rPr>
              <a:t>Repository</a:t>
            </a:r>
            <a:r>
              <a:rPr lang="tr-TR" sz="2000" i="0" u="none" strike="noStrike" dirty="0">
                <a:effectLst/>
              </a:rPr>
              <a:t> Katmanı: Veri erişim katmanı, veri tabanı işlemlerini gerçekleştirir.</a:t>
            </a:r>
          </a:p>
          <a:p>
            <a:pPr algn="just"/>
            <a:r>
              <a:rPr lang="tr-TR" sz="2000" i="0" u="none" strike="noStrike" dirty="0">
                <a:effectLst/>
              </a:rPr>
              <a:t>Model Katmanı: </a:t>
            </a:r>
            <a:r>
              <a:rPr lang="tr-TR" sz="2000" i="0" u="none" strike="noStrike" dirty="0" err="1">
                <a:effectLst/>
              </a:rPr>
              <a:t>Veritabanı</a:t>
            </a:r>
            <a:r>
              <a:rPr lang="tr-TR" sz="2000" i="0" u="none" strike="noStrike" dirty="0">
                <a:effectLst/>
              </a:rPr>
              <a:t> tablolarını temsil eden sınıflar.</a:t>
            </a:r>
          </a:p>
          <a:p>
            <a:pPr marL="0" indent="0" algn="just">
              <a:buNone/>
            </a:pPr>
            <a:endParaRPr lang="tr-TR" sz="2000" i="0" u="none" strike="noStrike" dirty="0">
              <a:effectLst/>
            </a:endParaRPr>
          </a:p>
          <a:p>
            <a:pPr marL="0" indent="0" algn="just">
              <a:buNone/>
            </a:pPr>
            <a:r>
              <a:rPr lang="tr-TR" sz="2000" b="1" i="0" u="none" strike="noStrike" dirty="0">
                <a:effectLst/>
              </a:rPr>
              <a:t>DTO ve </a:t>
            </a:r>
            <a:r>
              <a:rPr lang="tr-TR" sz="2000" b="1" i="0" u="none" strike="noStrike" dirty="0" err="1">
                <a:effectLst/>
              </a:rPr>
              <a:t>Entity</a:t>
            </a:r>
            <a:endParaRPr lang="tr-TR" sz="2000" b="1" i="0" u="none" strike="noStrike" dirty="0">
              <a:effectLst/>
            </a:endParaRPr>
          </a:p>
          <a:p>
            <a:pPr algn="just"/>
            <a:r>
              <a:rPr lang="tr-TR" sz="2000" i="0" u="none" strike="noStrike" dirty="0">
                <a:effectLst/>
              </a:rPr>
              <a:t>DTO (Data Transfer Object): Veri transferi için kullanılan nesneler.</a:t>
            </a:r>
          </a:p>
          <a:p>
            <a:pPr algn="just"/>
            <a:r>
              <a:rPr lang="tr-TR" sz="2000" i="0" u="none" strike="noStrike" dirty="0" err="1">
                <a:effectLst/>
              </a:rPr>
              <a:t>Entity</a:t>
            </a:r>
            <a:r>
              <a:rPr lang="tr-TR" sz="2000" i="0" u="none" strike="noStrike" dirty="0">
                <a:effectLst/>
              </a:rPr>
              <a:t>: </a:t>
            </a:r>
            <a:r>
              <a:rPr lang="tr-TR" sz="2000" i="0" u="none" strike="noStrike" dirty="0" err="1">
                <a:effectLst/>
              </a:rPr>
              <a:t>Veritabanı</a:t>
            </a:r>
            <a:r>
              <a:rPr lang="tr-TR" sz="2000" i="0" u="none" strike="noStrike" dirty="0">
                <a:effectLst/>
              </a:rPr>
              <a:t> tablolarını temsil eden nesneler.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2051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Proje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Mimarisi</a:t>
            </a:r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26D4A1-8E86-2D13-AA1F-6FC4E9D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648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2601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Controller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Katmanı</a:t>
            </a:r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26D4A1-8E86-2D13-AA1F-6FC4E9D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7</a:t>
            </a:fld>
            <a:endParaRPr lang="tr-TR" dirty="0"/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33CD917-9828-2524-77E4-5C52BEE52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68" y="1334583"/>
            <a:ext cx="6218779" cy="46857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F776AE-B8CD-CEA9-7A55-1625A0CF2935}"/>
              </a:ext>
            </a:extLst>
          </p:cNvPr>
          <p:cNvSpPr txBox="1"/>
          <p:nvPr/>
        </p:nvSpPr>
        <p:spPr>
          <a:xfrm>
            <a:off x="7910286" y="1379646"/>
            <a:ext cx="29432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Kullanıcı isteklerini alan ve işleyen katmandır. </a:t>
            </a:r>
          </a:p>
          <a:p>
            <a:endParaRPr lang="tr-TR" dirty="0"/>
          </a:p>
          <a:p>
            <a:r>
              <a:rPr lang="tr-TR" dirty="0"/>
              <a:t>Kullanıcı arayüzünden gelen verileri alır, iş mantığına yönlendirir ve sonuçları geri döndürür. </a:t>
            </a:r>
          </a:p>
          <a:p>
            <a:endParaRPr lang="tr-TR" dirty="0"/>
          </a:p>
          <a:p>
            <a:r>
              <a:rPr lang="tr-TR" dirty="0"/>
              <a:t>Ayrıca, doğru verilerin iş mantığına iletilmesini ve işlemler sonucunda kullanıcıya uygun yanıtların verilmesini sağlar.</a:t>
            </a:r>
          </a:p>
        </p:txBody>
      </p:sp>
    </p:spTree>
    <p:extLst>
      <p:ext uri="{BB962C8B-B14F-4D97-AF65-F5344CB8AC3E}">
        <p14:creationId xmlns:p14="http://schemas.microsoft.com/office/powerpoint/2010/main" val="351522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2235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Service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Katmanı</a:t>
            </a:r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26D4A1-8E86-2D13-AA1F-6FC4E9D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8</a:t>
            </a:fld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3CD917-9828-2524-77E4-5C52BEE52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8468" y="1379647"/>
            <a:ext cx="6218779" cy="45956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2307AF-D16D-D0B8-4BA8-7FB9BB589155}"/>
              </a:ext>
            </a:extLst>
          </p:cNvPr>
          <p:cNvSpPr txBox="1"/>
          <p:nvPr/>
        </p:nvSpPr>
        <p:spPr>
          <a:xfrm>
            <a:off x="7910286" y="1379646"/>
            <a:ext cx="2943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İş mantığının (</a:t>
            </a:r>
            <a:r>
              <a:rPr lang="tr-TR" dirty="0" err="1"/>
              <a:t>business</a:t>
            </a:r>
            <a:r>
              <a:rPr lang="tr-TR" dirty="0"/>
              <a:t> </a:t>
            </a:r>
            <a:r>
              <a:rPr lang="tr-TR" dirty="0" err="1"/>
              <a:t>logic</a:t>
            </a:r>
            <a:r>
              <a:rPr lang="tr-TR" dirty="0"/>
              <a:t>) bulunduğu katmandır.</a:t>
            </a:r>
          </a:p>
          <a:p>
            <a:endParaRPr lang="tr-TR" dirty="0"/>
          </a:p>
          <a:p>
            <a:r>
              <a:rPr lang="tr-TR" dirty="0"/>
              <a:t>Uygulamanın iş kurallarını ve veri işleme mantığını içerir, veri erişim katmanı ve kullanıcı arayüzü arasında köprü görevi görür.</a:t>
            </a:r>
          </a:p>
        </p:txBody>
      </p:sp>
    </p:spTree>
    <p:extLst>
      <p:ext uri="{BB962C8B-B14F-4D97-AF65-F5344CB8AC3E}">
        <p14:creationId xmlns:p14="http://schemas.microsoft.com/office/powerpoint/2010/main" val="308148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2696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Repository 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Katmanı</a:t>
            </a:r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26D4A1-8E86-2D13-AA1F-6FC4E9D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9</a:t>
            </a:fld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3CD917-9828-2524-77E4-5C52BEE52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8468" y="2569894"/>
            <a:ext cx="7875597" cy="2680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A72584-1371-2251-3688-7F402DDFA9F3}"/>
              </a:ext>
            </a:extLst>
          </p:cNvPr>
          <p:cNvSpPr txBox="1"/>
          <p:nvPr/>
        </p:nvSpPr>
        <p:spPr>
          <a:xfrm>
            <a:off x="1240972" y="1359064"/>
            <a:ext cx="8849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Veritabanı</a:t>
            </a:r>
            <a:r>
              <a:rPr lang="tr-TR" dirty="0"/>
              <a:t> işlemlerinin gerçekleştirildiği katmandır. Veriye erişim, veri ekleme, güncelleme ve</a:t>
            </a:r>
          </a:p>
          <a:p>
            <a:r>
              <a:rPr lang="tr-TR" dirty="0"/>
              <a:t>silme işlemlerini soyutlar. Bu katman, veri erişim mantığını merkezi bir noktada toplar, </a:t>
            </a:r>
          </a:p>
          <a:p>
            <a:r>
              <a:rPr lang="tr-TR" dirty="0"/>
              <a:t>böylece kodun daha temiz ve yönetilebilir olmasını sağlar.</a:t>
            </a:r>
          </a:p>
        </p:txBody>
      </p:sp>
    </p:spTree>
    <p:extLst>
      <p:ext uri="{BB962C8B-B14F-4D97-AF65-F5344CB8AC3E}">
        <p14:creationId xmlns:p14="http://schemas.microsoft.com/office/powerpoint/2010/main" val="32886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E2E4D5EE68264E4980AE76289A11A2E6" ma:contentTypeVersion="4" ma:contentTypeDescription="Yeni belge oluşturun." ma:contentTypeScope="" ma:versionID="a7853d59cff3fb4d40ae1099a8759b6f">
  <xsd:schema xmlns:xsd="http://www.w3.org/2001/XMLSchema" xmlns:xs="http://www.w3.org/2001/XMLSchema" xmlns:p="http://schemas.microsoft.com/office/2006/metadata/properties" xmlns:ns2="405829fc-be60-4d13-848e-8aa9139ad0ea" targetNamespace="http://schemas.microsoft.com/office/2006/metadata/properties" ma:root="true" ma:fieldsID="67129910300691f99fbd25af8ba2da2c" ns2:_="">
    <xsd:import namespace="405829fc-be60-4d13-848e-8aa9139ad0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5829fc-be60-4d13-848e-8aa9139ad0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C21AF1-E0C0-4B5C-BDD0-AA32FCD09F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B9064F-62BD-4014-8690-80E803AB7332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405829fc-be60-4d13-848e-8aa9139ad0ea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706EBA3-980E-4EA9-8C60-C11C8B46A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5829fc-be60-4d13-848e-8aa9139ad0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15591</TotalTime>
  <Words>1327</Words>
  <Application>Microsoft Macintosh PowerPoint</Application>
  <PresentationFormat>Widescreen</PresentationFormat>
  <Paragraphs>206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DejaVu Serif</vt:lpstr>
      <vt:lpstr>ui-sans-serif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 ve Container Teknolojisi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Kurumsal İletişim</dc:creator>
  <cp:lastModifiedBy>Oktay AYDOĞAN</cp:lastModifiedBy>
  <cp:revision>81</cp:revision>
  <cp:lastPrinted>2024-05-21T18:26:44Z</cp:lastPrinted>
  <dcterms:created xsi:type="dcterms:W3CDTF">2022-09-12T14:51:38Z</dcterms:created>
  <dcterms:modified xsi:type="dcterms:W3CDTF">2024-05-28T20:08:12Z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0x010100E2E4D5EE68264E4980AE76289A11A2E6</vt:lpwstr>
  </property>
</Properties>
</file>