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8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9C8"/>
    <a:srgbClr val="232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67A86C8-05B4-2CD2-BAF8-EBB1B2CC22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2DDCC26-11DC-572C-EF46-70132EFF2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A1D3-250C-41CD-85D1-07189273F2B2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C2FA752-CC3D-6BDC-B96B-4373602D9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D678F23-0403-8576-EB04-3447D26A61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FD181-A3DA-4008-A7BE-C43EF846E9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247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A665C-BD6F-4FF5-8BE6-54EE49875C35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FAC3D-948A-4245-B3F7-19D391ED21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206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 t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D5BD1-AAD2-30FE-9C9B-CA8C2F1D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3862DB-D978-227D-4C4C-18A7EFDB6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710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2864C-888B-A8D7-3C0C-2377E7C2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CA908CB-32E0-36F2-06AA-3B6F2A8E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0B71F3-9885-CCDA-A26E-9993EADC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265190-D723-724C-8B4F-28AC5D41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7F3F60-4568-788C-9D3D-2F56FD45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90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1802494-8FD3-3234-2AEA-9B9056BC2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535F75B-309D-F325-36A3-F7A8D2E52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F4EC8A-29E9-47E5-7C4B-54AC0AA6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D0E422-6FC1-3DE0-8631-BF92A8FE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D8329A-D714-6580-B4B5-A63377F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8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Pr>
        <a:blipFill dpi="0" rotWithShape="1">
          <a:blip r:embed="rId2">
            <a:lum/>
          </a:blip>
          <a:srcRect/>
          <a:stretch>
            <a:fillRect t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3EC39E-6AB1-A1D4-CC71-983609E26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2503"/>
            <a:ext cx="10515600" cy="664778"/>
          </a:xfrm>
        </p:spPr>
        <p:txBody>
          <a:bodyPr>
            <a:noAutofit/>
          </a:bodyPr>
          <a:lstStyle>
            <a:lvl1pPr>
              <a:defRPr sz="3500" b="0">
                <a:solidFill>
                  <a:srgbClr val="232953"/>
                </a:solidFill>
                <a:latin typeface="+mn-lt"/>
              </a:defRPr>
            </a:lvl1pPr>
          </a:lstStyle>
          <a:p>
            <a:r>
              <a:rPr lang="tr-TR" dirty="0"/>
              <a:t>2022-2023 AKADEMİK YILI ÖĞRENCİ ORYANTASYONU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3D99A7-3702-31A2-DC68-AF117D9C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823774-B4C9-5AC0-4D5B-3A216A19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AF9961-89B4-4AD8-E657-0AF7A3EA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106F6077-7ED9-FC3F-D2F1-B4C52462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2871" y="563079"/>
            <a:ext cx="2743200" cy="365125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74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860591-A966-F7EB-94AB-C67FB2C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436BF5-4621-AF21-5879-FF6952D6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62020-0F88-EC2D-113C-D6B76A55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AF2C50-34CC-E4BF-A109-FA5F310D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7A374D-C323-0E39-4F92-44209E15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3245" y="768350"/>
            <a:ext cx="2743200" cy="365125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39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5BB29A-BA31-2AA5-58C3-30E95D2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F32661-BD35-D2DF-36A8-5F373323B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4B30AF-4315-5C0B-DBAD-D69D920B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D95688-EB5A-2186-1339-A4F9C60D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164D1CC-DC94-EA2E-85C5-417A5C74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C999263-F14D-686C-F67F-94C0BBD4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749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2B6D8-9A60-1105-5BDF-8DF75A8E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885D7A-E9CB-D472-1927-DA735E00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38D359-78BC-365C-AF6E-C41EBF2FE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89AEC9A-4347-C8F6-5D5E-354D4230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9CA719-1C73-5C2E-6328-D9CF2A4C3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802D05C-4E39-2CE7-8743-4A94E09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5038060-BAA4-8A12-C6ED-6329AB0A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2B76B97-3858-4D6C-C400-E39ED208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2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06E995-48C2-3247-9BD4-B8FC01D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08FD64A-61B0-A59E-9F1D-153E34E1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F7EB39A-49A0-5480-6104-D98BF49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1ABBF84-06D0-571A-A84C-D2DEF371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60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34A5E18-14AF-6A0F-D3F2-87272F4C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B91F2AC-3027-71B6-CDB3-BC5EE6E0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B2699E7-E00F-84BB-F3AF-F5A5353E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45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91D603-5B59-A0B2-DEA9-C348B1A4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4446B9-46B9-AAD8-78BE-4F0C1C86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4F517E-4811-A599-AA88-B96982D0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83C9E4-CE0F-4AE3-7B47-637647FC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5F3B5D-4966-C817-6EB7-8D32D10F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61A69F-57AB-D972-B79D-8212FE58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06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F0639A-4A8C-B282-7E2E-91755A93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F95929-9059-E9DE-59FD-9FB31B1CA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5C94993-A2E9-2E4D-A3D6-97A4988CF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DBAD04-D450-3451-F79C-74BCD61F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F23A5A-3201-3247-2322-D21CA2ED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B79B11-5C73-926A-BF27-84D671F6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7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107610D-29F8-2A4F-0E7C-199296C7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D973F7-25C5-05A4-8757-BD550314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20B5B-6E98-2A27-C2DB-40DB49D75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2AE7D1-E8E4-EB6B-5E82-30F43A6F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D21202-216D-4FFB-4B54-A7D971FB5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0996" y="7580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516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D5A90-B96E-BA0F-CF34-BED89713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</a:t>
            </a:fld>
            <a:endParaRPr lang="tr-TR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94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Proje Çalışma Planı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A6976-6FF1-7354-9179-48814DA913EA}"/>
              </a:ext>
            </a:extLst>
          </p:cNvPr>
          <p:cNvSpPr txBox="1"/>
          <p:nvPr/>
        </p:nvSpPr>
        <p:spPr>
          <a:xfrm>
            <a:off x="520505" y="2558611"/>
            <a:ext cx="108883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/>
              <a:t>Paketler :</a:t>
            </a:r>
          </a:p>
          <a:p>
            <a:r>
              <a:rPr lang="tr-TR" dirty="0"/>
              <a:t>1-Seaborn-Veri Görselleştirme</a:t>
            </a:r>
          </a:p>
          <a:p>
            <a:r>
              <a:rPr lang="tr-T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ter"/>
              </a:rPr>
              <a:t>2-Plotly-</a:t>
            </a:r>
            <a:r>
              <a:rPr lang="tr-TR" dirty="0"/>
              <a:t>Veri Görselleştirme</a:t>
            </a:r>
          </a:p>
          <a:p>
            <a:r>
              <a:rPr lang="tr-TR" dirty="0"/>
              <a:t>4-Pywin32: </a:t>
            </a:r>
            <a:r>
              <a:rPr lang="en-GB" dirty="0"/>
              <a:t>Win32 </a:t>
            </a:r>
            <a:r>
              <a:rPr lang="tr-TR" dirty="0"/>
              <a:t>API</a:t>
            </a:r>
          </a:p>
          <a:p>
            <a:r>
              <a:rPr lang="tr-TR" dirty="0"/>
              <a:t>5-SciPy: </a:t>
            </a:r>
            <a:r>
              <a:rPr lang="tr-TR" dirty="0" err="1"/>
              <a:t>Scientific</a:t>
            </a:r>
            <a:r>
              <a:rPr lang="tr-TR" dirty="0"/>
              <a:t> Computing</a:t>
            </a:r>
          </a:p>
          <a:p>
            <a:r>
              <a:rPr lang="tr-TR" dirty="0"/>
              <a:t>6-Flask Framework: Web</a:t>
            </a:r>
          </a:p>
          <a:p>
            <a:r>
              <a:rPr lang="tr-TR" dirty="0"/>
              <a:t>7-Django Framework: Web</a:t>
            </a:r>
          </a:p>
          <a:p>
            <a:r>
              <a:rPr lang="tr-TR" dirty="0"/>
              <a:t>8-Shiny</a:t>
            </a:r>
          </a:p>
          <a:p>
            <a:r>
              <a:rPr lang="tr-TR" dirty="0"/>
              <a:t>9-Dash</a:t>
            </a:r>
          </a:p>
          <a:p>
            <a:r>
              <a:rPr lang="tr-TR" dirty="0"/>
              <a:t>10-SQLAlchemy-DB Access</a:t>
            </a:r>
          </a:p>
          <a:p>
            <a:r>
              <a:rPr lang="tr-TR" dirty="0"/>
              <a:t>11-Git-Github</a:t>
            </a:r>
          </a:p>
          <a:p>
            <a:r>
              <a:rPr lang="tr-TR" dirty="0"/>
              <a:t>12-BeautifulSoup-web </a:t>
            </a:r>
            <a:r>
              <a:rPr lang="tr-TR" dirty="0" err="1"/>
              <a:t>scraping</a:t>
            </a:r>
            <a:endParaRPr lang="tr-TR" dirty="0"/>
          </a:p>
          <a:p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56598-AC0B-C3DE-82A5-66C35D132ADB}"/>
              </a:ext>
            </a:extLst>
          </p:cNvPr>
          <p:cNvSpPr txBox="1"/>
          <p:nvPr/>
        </p:nvSpPr>
        <p:spPr>
          <a:xfrm>
            <a:off x="4103758" y="2832735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1-Scikit-learn: ML</a:t>
            </a:r>
          </a:p>
          <a:p>
            <a:r>
              <a:rPr lang="tr-TR" dirty="0"/>
              <a:t>2-Tensorflow-ML</a:t>
            </a:r>
          </a:p>
          <a:p>
            <a:r>
              <a:rPr lang="tr-TR" dirty="0"/>
              <a:t>3-Pytorch-ML</a:t>
            </a:r>
          </a:p>
          <a:p>
            <a:r>
              <a:rPr lang="tr-TR" dirty="0"/>
              <a:t>4-Keras-ML</a:t>
            </a:r>
          </a:p>
          <a:p>
            <a:r>
              <a:rPr lang="tr-TR" dirty="0"/>
              <a:t>5-spaCy –NLP</a:t>
            </a:r>
          </a:p>
          <a:p>
            <a:r>
              <a:rPr lang="tr-TR" dirty="0"/>
              <a:t>6-NLTK-NLP</a:t>
            </a:r>
          </a:p>
          <a:p>
            <a:r>
              <a:rPr lang="tr-TR" dirty="0"/>
              <a:t>7-OpenCV-Görüntü İşleme</a:t>
            </a:r>
          </a:p>
          <a:p>
            <a:r>
              <a:rPr lang="tr-TR" dirty="0"/>
              <a:t>8-PySpark-Big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CA7E1-AE89-7286-ED3C-D2CE7E86A48E}"/>
              </a:ext>
            </a:extLst>
          </p:cNvPr>
          <p:cNvSpPr txBox="1"/>
          <p:nvPr/>
        </p:nvSpPr>
        <p:spPr>
          <a:xfrm>
            <a:off x="520505" y="1214923"/>
            <a:ext cx="5341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 dirty="0"/>
              <a:t>Proje-1</a:t>
            </a:r>
          </a:p>
          <a:p>
            <a:r>
              <a:rPr lang="tr-TR" dirty="0"/>
              <a:t>-Paket tanıtım, alternatifleri, avantaj, dezavantaj-5 </a:t>
            </a:r>
            <a:r>
              <a:rPr lang="tr-TR" dirty="0" err="1"/>
              <a:t>slide</a:t>
            </a:r>
            <a:endParaRPr lang="tr-TR" dirty="0"/>
          </a:p>
          <a:p>
            <a:r>
              <a:rPr lang="tr-TR" dirty="0"/>
              <a:t>-Örnek Uygulamalar-5 adet</a:t>
            </a:r>
          </a:p>
          <a:p>
            <a:r>
              <a:rPr lang="tr-TR" dirty="0"/>
              <a:t>-Sunum ve Uygulama </a:t>
            </a:r>
            <a:r>
              <a:rPr lang="tr-TR" dirty="0" err="1"/>
              <a:t>py</a:t>
            </a:r>
            <a:r>
              <a:rPr lang="tr-TR" dirty="0"/>
              <a:t> dosyası (veri ile birlikte)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E26EF-788D-2812-8EDD-85382826ED0A}"/>
              </a:ext>
            </a:extLst>
          </p:cNvPr>
          <p:cNvSpPr txBox="1"/>
          <p:nvPr/>
        </p:nvSpPr>
        <p:spPr>
          <a:xfrm>
            <a:off x="6208886" y="1433160"/>
            <a:ext cx="4710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 dirty="0"/>
              <a:t>Proje-2</a:t>
            </a:r>
          </a:p>
          <a:p>
            <a:r>
              <a:rPr lang="tr-TR" dirty="0"/>
              <a:t>-Uygulama, High-Level Design, Akış Diyagramı</a:t>
            </a:r>
          </a:p>
          <a:p>
            <a:r>
              <a:rPr lang="tr-TR" dirty="0"/>
              <a:t>-Sunum ve Uygulama </a:t>
            </a:r>
            <a:r>
              <a:rPr lang="tr-TR" dirty="0" err="1"/>
              <a:t>py</a:t>
            </a:r>
            <a:r>
              <a:rPr lang="tr-TR" dirty="0"/>
              <a:t> dosyası (veri ile birlikte)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D49CD-C852-63BD-9258-EFBDD6682705}"/>
              </a:ext>
            </a:extLst>
          </p:cNvPr>
          <p:cNvSpPr txBox="1"/>
          <p:nvPr/>
        </p:nvSpPr>
        <p:spPr>
          <a:xfrm>
            <a:off x="7532284" y="2666247"/>
            <a:ext cx="3581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-Sunum-</a:t>
            </a:r>
            <a:r>
              <a:rPr lang="tr-TR" b="1" dirty="0" err="1"/>
              <a:t>Max</a:t>
            </a:r>
            <a:r>
              <a:rPr lang="tr-TR" b="1" dirty="0"/>
              <a:t> 30 dk, 5 dk soru cevap</a:t>
            </a:r>
          </a:p>
          <a:p>
            <a:r>
              <a:rPr lang="tr-TR" b="1" dirty="0"/>
              <a:t>-Sunumlar paylaşılacak</a:t>
            </a:r>
          </a:p>
          <a:p>
            <a:r>
              <a:rPr lang="tr-TR" b="1" dirty="0"/>
              <a:t>-Her hafta 4 kişi, 3 hafta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C6D67-CD6D-CC95-54D5-D9CF2B7D14DA}"/>
              </a:ext>
            </a:extLst>
          </p:cNvPr>
          <p:cNvSpPr txBox="1"/>
          <p:nvPr/>
        </p:nvSpPr>
        <p:spPr>
          <a:xfrm>
            <a:off x="8292745" y="3818459"/>
            <a:ext cx="34855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 dirty="0"/>
              <a:t>Dersler:</a:t>
            </a:r>
          </a:p>
          <a:p>
            <a:r>
              <a:rPr lang="tr-TR" dirty="0">
                <a:solidFill>
                  <a:srgbClr val="FF0000"/>
                </a:solidFill>
              </a:rPr>
              <a:t>1-4 Mayıs</a:t>
            </a:r>
          </a:p>
          <a:p>
            <a:r>
              <a:rPr lang="tr-TR" dirty="0">
                <a:solidFill>
                  <a:srgbClr val="FF0000"/>
                </a:solidFill>
              </a:rPr>
              <a:t>2-11 Mayıs</a:t>
            </a:r>
          </a:p>
          <a:p>
            <a:r>
              <a:rPr lang="tr-TR" dirty="0">
                <a:solidFill>
                  <a:srgbClr val="FF0000"/>
                </a:solidFill>
              </a:rPr>
              <a:t>3-18 Mayıs</a:t>
            </a:r>
          </a:p>
          <a:p>
            <a:r>
              <a:rPr lang="tr-TR" dirty="0">
                <a:solidFill>
                  <a:srgbClr val="FF0000"/>
                </a:solidFill>
              </a:rPr>
              <a:t>4-25 Mayıs</a:t>
            </a:r>
          </a:p>
          <a:p>
            <a:r>
              <a:rPr lang="tr-TR" dirty="0"/>
              <a:t>5- 1 Haziran-üretken yapay zeka ile </a:t>
            </a:r>
          </a:p>
          <a:p>
            <a:r>
              <a:rPr lang="tr-TR" dirty="0"/>
              <a:t> Python kodu</a:t>
            </a:r>
          </a:p>
        </p:txBody>
      </p:sp>
    </p:spTree>
    <p:extLst>
      <p:ext uri="{BB962C8B-B14F-4D97-AF65-F5344CB8AC3E}">
        <p14:creationId xmlns:p14="http://schemas.microsoft.com/office/powerpoint/2010/main" val="377437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2E4D5EE68264E4980AE76289A11A2E6" ma:contentTypeVersion="4" ma:contentTypeDescription="Yeni belge oluşturun." ma:contentTypeScope="" ma:versionID="a7853d59cff3fb4d40ae1099a8759b6f">
  <xsd:schema xmlns:xsd="http://www.w3.org/2001/XMLSchema" xmlns:xs="http://www.w3.org/2001/XMLSchema" xmlns:p="http://schemas.microsoft.com/office/2006/metadata/properties" xmlns:ns2="405829fc-be60-4d13-848e-8aa9139ad0ea" targetNamespace="http://schemas.microsoft.com/office/2006/metadata/properties" ma:root="true" ma:fieldsID="67129910300691f99fbd25af8ba2da2c" ns2:_="">
    <xsd:import namespace="405829fc-be60-4d13-848e-8aa9139ad0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829fc-be60-4d13-848e-8aa9139ad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06EBA3-980E-4EA9-8C60-C11C8B46AA45}"/>
</file>

<file path=customXml/itemProps2.xml><?xml version="1.0" encoding="utf-8"?>
<ds:datastoreItem xmlns:ds="http://schemas.openxmlformats.org/officeDocument/2006/customXml" ds:itemID="{E5C21AF1-E0C0-4B5C-BDD0-AA32FCD09FA7}"/>
</file>

<file path=customXml/itemProps3.xml><?xml version="1.0" encoding="utf-8"?>
<ds:datastoreItem xmlns:ds="http://schemas.openxmlformats.org/officeDocument/2006/customXml" ds:itemID="{E4B9064F-62BD-4014-8690-80E803AB7332}"/>
</file>

<file path=docProps/app.xml><?xml version="1.0" encoding="utf-8"?>
<Properties xmlns="http://schemas.openxmlformats.org/officeDocument/2006/extended-properties" xmlns:vt="http://schemas.openxmlformats.org/officeDocument/2006/docPropsVTypes">
  <TotalTime>13748</TotalTime>
  <Words>132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Office Teması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Kurumsal İletişim</dc:creator>
  <cp:lastModifiedBy>IŞIL GÜZEY</cp:lastModifiedBy>
  <cp:revision>70</cp:revision>
  <dcterms:created xsi:type="dcterms:W3CDTF">2022-09-12T14:51:38Z</dcterms:created>
  <dcterms:modified xsi:type="dcterms:W3CDTF">2024-04-27T08:22:56Z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0x010100E2E4D5EE68264E4980AE76289A11A2E6</vt:lpwstr>
  </property>
</Properties>
</file>