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FCCDA-1068-42D0-A6DA-9763A0B4B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91549"/>
            <a:ext cx="8825658" cy="2173356"/>
          </a:xfrm>
        </p:spPr>
        <p:txBody>
          <a:bodyPr/>
          <a:lstStyle/>
          <a:p>
            <a:pPr algn="ctr"/>
            <a:r>
              <a:rPr lang="es-ES" dirty="0"/>
              <a:t>Campaña de marketing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B35D8B-E7F6-4443-8FE7-9C3CB8A5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20" y="1881808"/>
            <a:ext cx="5521271" cy="53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51697-2E91-4073-B1F6-1EFABAF1D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15617"/>
            <a:ext cx="8946541" cy="5532782"/>
          </a:xfrm>
        </p:spPr>
        <p:txBody>
          <a:bodyPr>
            <a:normAutofit/>
          </a:bodyPr>
          <a:lstStyle/>
          <a:p>
            <a:r>
              <a:rPr lang="es-ES" sz="2400" b="1" dirty="0"/>
              <a:t>Posicionamiento</a:t>
            </a:r>
            <a:r>
              <a:rPr lang="es-ES" sz="2400" dirty="0"/>
              <a:t>: de calidad, ofrece productos de alta calidad lo que hace que el precio de los productos sea alto también</a:t>
            </a:r>
          </a:p>
          <a:p>
            <a:endParaRPr lang="es-ES" sz="2400" dirty="0"/>
          </a:p>
          <a:p>
            <a:r>
              <a:rPr lang="es-ES" sz="2400" b="1" dirty="0"/>
              <a:t>Necesidad</a:t>
            </a:r>
            <a:r>
              <a:rPr lang="es-ES" sz="2400" dirty="0"/>
              <a:t>: proteger de las bajas temperaturas</a:t>
            </a:r>
          </a:p>
          <a:p>
            <a:endParaRPr lang="es-ES" sz="2400" dirty="0"/>
          </a:p>
          <a:p>
            <a:r>
              <a:rPr lang="es-ES" sz="2400" b="1" dirty="0"/>
              <a:t>Fase</a:t>
            </a:r>
            <a:r>
              <a:rPr lang="es-ES" sz="2400" dirty="0"/>
              <a:t>: de madurez ya que aunque las ventas no crezcan de manera significativa, la marca aún proporciona beneficios</a:t>
            </a:r>
          </a:p>
          <a:p>
            <a:endParaRPr lang="es-ES" sz="2400" dirty="0"/>
          </a:p>
          <a:p>
            <a:r>
              <a:rPr lang="es-ES" sz="2400" b="1" dirty="0"/>
              <a:t>Estrategia</a:t>
            </a:r>
            <a:r>
              <a:rPr lang="es-ES" sz="2400" dirty="0"/>
              <a:t>: de la marca ya que aumenta la confianza del comprador proporcionando productos de calidad</a:t>
            </a:r>
          </a:p>
        </p:txBody>
      </p:sp>
    </p:spTree>
    <p:extLst>
      <p:ext uri="{BB962C8B-B14F-4D97-AF65-F5344CB8AC3E}">
        <p14:creationId xmlns:p14="http://schemas.microsoft.com/office/powerpoint/2010/main" val="320618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DB9FC-F29B-45CA-B035-CDB71A88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55374"/>
            <a:ext cx="9404723" cy="1097874"/>
          </a:xfrm>
        </p:spPr>
        <p:txBody>
          <a:bodyPr/>
          <a:lstStyle/>
          <a:p>
            <a:pPr algn="ctr"/>
            <a:r>
              <a:rPr lang="es-ES" b="1" dirty="0"/>
              <a:t>PRECIO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1D03E-BDE7-4144-8965-DFB88CE5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sz="2800" b="1" dirty="0"/>
              <a:t>Altos precios</a:t>
            </a:r>
          </a:p>
          <a:p>
            <a:endParaRPr lang="es-ES" dirty="0"/>
          </a:p>
          <a:p>
            <a:r>
              <a:rPr lang="es-ES" sz="2400" dirty="0"/>
              <a:t>Uso de materiales innovadores y de alta calidad</a:t>
            </a:r>
          </a:p>
          <a:p>
            <a:endParaRPr lang="es-ES" sz="2400" dirty="0"/>
          </a:p>
          <a:p>
            <a:r>
              <a:rPr lang="es-ES" sz="2400" dirty="0"/>
              <a:t>Costes de producción altos comparados con otros productos similares</a:t>
            </a:r>
          </a:p>
          <a:p>
            <a:endParaRPr lang="es-ES" sz="2400" dirty="0"/>
          </a:p>
          <a:p>
            <a:r>
              <a:rPr lang="es-ES" sz="2400" dirty="0"/>
              <a:t>Marca reconocida</a:t>
            </a:r>
          </a:p>
        </p:txBody>
      </p:sp>
    </p:spTree>
    <p:extLst>
      <p:ext uri="{BB962C8B-B14F-4D97-AF65-F5344CB8AC3E}">
        <p14:creationId xmlns:p14="http://schemas.microsoft.com/office/powerpoint/2010/main" val="163619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DBD01-71D5-4312-AA79-AFF5A943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7809"/>
            <a:ext cx="9404723" cy="874643"/>
          </a:xfrm>
        </p:spPr>
        <p:txBody>
          <a:bodyPr/>
          <a:lstStyle/>
          <a:p>
            <a:pPr algn="ctr"/>
            <a:r>
              <a:rPr lang="es-ES" b="1" dirty="0"/>
              <a:t>PROMOCIÓN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326DC-F31E-44FF-99E6-5074F8AE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>
            <a:normAutofit/>
          </a:bodyPr>
          <a:lstStyle/>
          <a:p>
            <a:r>
              <a:rPr lang="es-ES" sz="2400" b="1" dirty="0"/>
              <a:t>Medios</a:t>
            </a:r>
            <a:r>
              <a:rPr lang="es-ES" sz="2400" dirty="0"/>
              <a:t>: internet y TV</a:t>
            </a:r>
          </a:p>
          <a:p>
            <a:endParaRPr lang="es-ES" sz="2400" dirty="0"/>
          </a:p>
          <a:p>
            <a:r>
              <a:rPr lang="es-ES" sz="2400" b="1" dirty="0"/>
              <a:t>Estrategias</a:t>
            </a:r>
            <a:r>
              <a:rPr lang="es-ES" sz="2400" dirty="0"/>
              <a:t>: publicidad y relaciones públicas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C8693E-B1F9-4EEB-89A9-7EF79A11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3737113"/>
            <a:ext cx="4090218" cy="25112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7C78DE-6661-4D8B-8EA6-BAA7A98F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726" y="3737113"/>
            <a:ext cx="3927348" cy="25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4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AAC64-3FCB-42F6-AD4C-AB536B8F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1062"/>
            <a:ext cx="9404723" cy="980660"/>
          </a:xfrm>
        </p:spPr>
        <p:txBody>
          <a:bodyPr/>
          <a:lstStyle/>
          <a:p>
            <a:pPr algn="ctr"/>
            <a:r>
              <a:rPr lang="es-ES" b="1" dirty="0"/>
              <a:t>DISTRIBUCIÓN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EDD6B-1C00-4D48-A053-2472FC8D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19200"/>
            <a:ext cx="8946541" cy="5380383"/>
          </a:xfrm>
        </p:spPr>
        <p:txBody>
          <a:bodyPr>
            <a:normAutofit/>
          </a:bodyPr>
          <a:lstStyle/>
          <a:p>
            <a:r>
              <a:rPr lang="es-ES" sz="2400" b="1" dirty="0"/>
              <a:t>Canal indirecto</a:t>
            </a:r>
            <a:r>
              <a:rPr lang="es-ES" sz="2400" dirty="0"/>
              <a:t>: los productos se venden en tiendas independientes y centros comerciales lo que hace que el precio sea algo más caro</a:t>
            </a:r>
          </a:p>
          <a:p>
            <a:endParaRPr lang="es-ES" sz="2400" dirty="0"/>
          </a:p>
          <a:p>
            <a:r>
              <a:rPr lang="es-ES" sz="2400" b="1" dirty="0"/>
              <a:t>Distribución intensiva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B83CEB-AFAF-43D3-9822-5BD503372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40" y="3429001"/>
            <a:ext cx="5976730" cy="29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6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7EF91-0A77-4753-BA62-0FE6DA7F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90329"/>
            <a:ext cx="9404723" cy="1417983"/>
          </a:xfrm>
        </p:spPr>
        <p:txBody>
          <a:bodyPr/>
          <a:lstStyle/>
          <a:p>
            <a:pPr algn="ctr"/>
            <a:r>
              <a:rPr lang="es-ES" b="1" dirty="0"/>
              <a:t>ATENCIÓN AL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8B4B7-1FD2-4E6E-B1DF-7D630C22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7338"/>
            <a:ext cx="8946541" cy="4181061"/>
          </a:xfrm>
        </p:spPr>
        <p:txBody>
          <a:bodyPr>
            <a:normAutofit/>
          </a:bodyPr>
          <a:lstStyle/>
          <a:p>
            <a:r>
              <a:rPr lang="es-ES" sz="2400" dirty="0"/>
              <a:t>Suele ser muy buena ya que son conscientes de que buena parte del éxito de cualquier marca llega por el trato que tienen con sus clientes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0D1917-7B46-43C8-B4AF-305A1609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25" y="3786603"/>
            <a:ext cx="6785113" cy="258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06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157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Campaña de marketing</vt:lpstr>
      <vt:lpstr>Presentación de PowerPoint</vt:lpstr>
      <vt:lpstr>PRECIO</vt:lpstr>
      <vt:lpstr>PROMOCIÓN</vt:lpstr>
      <vt:lpstr>DISTRIBUCIÓN</vt:lpstr>
      <vt:lpstr>ATENCIÓN AL CLIENTE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Campaña de marketing</dc:title>
  <dc:creator>Oktay</dc:creator>
  <cp:lastModifiedBy>Oktay</cp:lastModifiedBy>
  <cp:revision>6</cp:revision>
  <dcterms:created xsi:type="dcterms:W3CDTF">2019-11-21T13:55:35Z</dcterms:created>
  <dcterms:modified xsi:type="dcterms:W3CDTF">2019-11-21T14:45:46Z</dcterms:modified>
</cp:coreProperties>
</file>