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00"/>
    <a:srgbClr val="DE0A04"/>
    <a:srgbClr val="ED9017"/>
    <a:srgbClr val="FDCC27"/>
    <a:srgbClr val="D90A13"/>
    <a:srgbClr val="F48D15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3DDB2-665E-4781-BC58-2204371B9AB9}" v="864" dt="2024-01-29T09:01:0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54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12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00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58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07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17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20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57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819200" y="3405325"/>
            <a:ext cx="10421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оффлайн приложения для быстрого подбора рецептов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-4826" y="8953892"/>
            <a:ext cx="10075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Работу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выполнил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: </a:t>
            </a: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Якушин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Артём</a:t>
            </a:r>
          </a:p>
          <a:p>
            <a:pPr>
              <a:lnSpc>
                <a:spcPct val="140000"/>
              </a:lnSpc>
            </a:pP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Руководитель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: </a:t>
            </a: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Захаров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Дмитрий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Владимирович</a:t>
            </a:r>
            <a:endParaRPr lang="en-US" sz="2000"/>
          </a:p>
          <a:p>
            <a:pPr>
              <a:lnSpc>
                <a:spcPct val="140000"/>
              </a:lnSpc>
            </a:pPr>
            <a:r>
              <a:rPr lang="en-US" sz="200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Северодвинск</a:t>
            </a:r>
            <a:r>
              <a:rPr lang="en-US" sz="2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2024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>
            <a:off x="2374211" y="840220"/>
            <a:ext cx="104211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 err="1">
                <a:solidFill>
                  <a:srgbClr val="000100"/>
                </a:solidFill>
                <a:ea typeface="Roboto"/>
              </a:rPr>
              <a:t>Проект</a:t>
            </a:r>
            <a:r>
              <a:rPr lang="en-US" sz="24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400" dirty="0" err="1">
                <a:solidFill>
                  <a:srgbClr val="000100"/>
                </a:solidFill>
                <a:ea typeface="Roboto"/>
              </a:rPr>
              <a:t>по</a:t>
            </a:r>
            <a:r>
              <a:rPr lang="en-US" sz="24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400" dirty="0" err="1">
                <a:solidFill>
                  <a:srgbClr val="000100"/>
                </a:solidFill>
                <a:ea typeface="Roboto"/>
              </a:rPr>
              <a:t>главе</a:t>
            </a:r>
            <a:r>
              <a:rPr lang="en-US" sz="2400" dirty="0">
                <a:solidFill>
                  <a:srgbClr val="000100"/>
                </a:solidFill>
                <a:ea typeface="Roboto"/>
              </a:rPr>
              <a:t> “</a:t>
            </a:r>
            <a:r>
              <a:rPr lang="en-US" sz="2400" dirty="0" err="1">
                <a:solidFill>
                  <a:srgbClr val="000100"/>
                </a:solidFill>
                <a:ea typeface="Roboto"/>
              </a:rPr>
              <a:t>Pygame</a:t>
            </a:r>
            <a:r>
              <a:rPr lang="en-US" sz="2400" dirty="0">
                <a:solidFill>
                  <a:srgbClr val="000100"/>
                </a:solidFill>
                <a:ea typeface="Roboto"/>
              </a:rPr>
              <a:t>”</a:t>
            </a:r>
            <a:endParaRPr lang="ru-RU" sz="2400" dirty="0"/>
          </a:p>
        </p:txBody>
      </p:sp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2D8188E3-9794-7C2D-EB1C-9768B91C1DFE}"/>
              </a:ext>
            </a:extLst>
          </p:cNvPr>
          <p:cNvSpPr txBox="1"/>
          <p:nvPr/>
        </p:nvSpPr>
        <p:spPr>
          <a:xfrm>
            <a:off x="2120802" y="3408413"/>
            <a:ext cx="10168577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54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Создание</a:t>
            </a:r>
            <a:r>
              <a:rPr lang="en-US" sz="54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54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54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"Ninja Fight" с </a:t>
            </a:r>
            <a:r>
              <a:rPr lang="en-US" sz="54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использованием</a:t>
            </a:r>
            <a:r>
              <a:rPr lang="en-US" sz="54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 "</a:t>
            </a:r>
            <a:r>
              <a:rPr lang="en-US" sz="54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Pygame</a:t>
            </a:r>
            <a:r>
              <a:rPr lang="en-US" sz="54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741370" y="3766899"/>
            <a:ext cx="9592647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Компьютерные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играют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важную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роль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в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современном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обществе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Они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не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только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развлекают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людей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но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способствуют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развитию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различных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навыков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800" b="1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умений</a:t>
            </a:r>
            <a:r>
              <a:rPr lang="en-US" sz="2800" b="1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490474" y="8217292"/>
            <a:ext cx="9326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endParaRPr lang="en-US" sz="3000">
              <a:solidFill>
                <a:srgbClr val="000100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-10800000" flipV="1">
            <a:off x="1735916" y="1097820"/>
            <a:ext cx="566882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err="1">
                <a:solidFill>
                  <a:srgbClr val="000100"/>
                </a:solidFill>
                <a:latin typeface="Roboto"/>
                <a:ea typeface="Roboto"/>
              </a:rPr>
              <a:t>Проблема</a:t>
            </a:r>
            <a:r>
              <a:rPr lang="en-US" sz="3600" b="1" dirty="0">
                <a:solidFill>
                  <a:srgbClr val="000100"/>
                </a:solidFill>
                <a:latin typeface="Roboto"/>
                <a:ea typeface="Roboto"/>
              </a:rPr>
              <a:t> и </a:t>
            </a:r>
            <a:r>
              <a:rPr lang="en-US" sz="3600" b="1" err="1">
                <a:solidFill>
                  <a:srgbClr val="000100"/>
                </a:solidFill>
                <a:latin typeface="Roboto"/>
                <a:ea typeface="Roboto"/>
              </a:rPr>
              <a:t>актуальность</a:t>
            </a:r>
            <a:endParaRPr lang="en-US" sz="3600" b="1">
              <a:solidFill>
                <a:srgbClr val="000100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24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345715" y="2433399"/>
            <a:ext cx="1111664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Цель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: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Создать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игру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языке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программирования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"Python" с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использованием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"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Pygame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"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1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месяц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  <a:endParaRPr lang="ru-RU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490474" y="8217292"/>
            <a:ext cx="9326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endParaRPr lang="en-US" sz="3000">
              <a:solidFill>
                <a:srgbClr val="000100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340262" y="659078"/>
            <a:ext cx="35879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err="1">
                <a:solidFill>
                  <a:srgbClr val="000100"/>
                </a:solidFill>
                <a:latin typeface="Roboto"/>
                <a:ea typeface="Roboto"/>
              </a:rPr>
              <a:t>Цель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и </a:t>
            </a:r>
            <a:r>
              <a:rPr lang="en-US" sz="4000" b="1" err="1">
                <a:solidFill>
                  <a:srgbClr val="000100"/>
                </a:solidFill>
                <a:latin typeface="Roboto"/>
                <a:ea typeface="Roboto"/>
              </a:rPr>
              <a:t>задачи</a:t>
            </a:r>
            <a:endParaRPr lang="en-US" sz="4000" b="1">
              <a:solidFill>
                <a:srgbClr val="000100"/>
              </a:solidFill>
              <a:latin typeface="Roboto"/>
              <a:ea typeface="Roboto"/>
            </a:endParaRPr>
          </a:p>
        </p:txBody>
      </p:sp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2C02E868-6CD9-85E4-53C2-61204F34179A}"/>
              </a:ext>
            </a:extLst>
          </p:cNvPr>
          <p:cNvSpPr txBox="1"/>
          <p:nvPr/>
        </p:nvSpPr>
        <p:spPr>
          <a:xfrm>
            <a:off x="1345715" y="5202975"/>
            <a:ext cx="11116646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Задачи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: 1)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Создать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план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работы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               2)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Найти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спрайты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               3) 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Написать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код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ea typeface="Roboto"/>
              </a:rPr>
              <a:t>              4)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Тестирование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на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ошибки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ea typeface="Roboto"/>
              </a:rPr>
              <a:t>              5)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Исправление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ошибок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25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228484" y="2990245"/>
            <a:ext cx="9255608" cy="422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Создание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плана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работы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по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которому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идёт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дальнейшие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написание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кода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Создание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тестового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кода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примером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гемплея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ea typeface="Roboto"/>
              </a:rPr>
              <a:t>Создание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интерфейса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ea typeface="Roboto"/>
              </a:rPr>
              <a:t>Создание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персонажей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ea typeface="Roboto"/>
              </a:rPr>
              <a:t>Добавление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звуков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и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музыки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  <a:p>
            <a:pPr marL="514350" indent="-514350">
              <a:lnSpc>
                <a:spcPct val="140000"/>
              </a:lnSpc>
              <a:buAutoNum type="arabicParenR"/>
            </a:pPr>
            <a:r>
              <a:rPr lang="en-US" sz="2800" dirty="0" err="1">
                <a:solidFill>
                  <a:srgbClr val="000100"/>
                </a:solidFill>
                <a:ea typeface="Roboto"/>
              </a:rPr>
              <a:t>Выявление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и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устранение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ошибок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223032" y="659078"/>
            <a:ext cx="709024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Этапы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</a:t>
            </a: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работы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</a:t>
            </a: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над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</a:t>
            </a: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13727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223029" y="672369"/>
            <a:ext cx="487070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Структура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 config.txt</a:t>
            </a:r>
          </a:p>
        </p:txBody>
      </p:sp>
      <p:pic>
        <p:nvPicPr>
          <p:cNvPr id="5" name="Рисунок 4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AB6429F-9F69-4385-F871-C66219B9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71" y="3575538"/>
            <a:ext cx="1973873" cy="2438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891DF-5ECB-E06F-4EE1-0D2EE221F8F1}"/>
              </a:ext>
            </a:extLst>
          </p:cNvPr>
          <p:cNvSpPr txBox="1"/>
          <p:nvPr/>
        </p:nvSpPr>
        <p:spPr>
          <a:xfrm>
            <a:off x="3625361" y="3762131"/>
            <a:ext cx="58927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Roboto"/>
              </a:rPr>
              <a:t>Ник 1 игрока.</a:t>
            </a:r>
          </a:p>
          <a:p>
            <a:pPr marL="514350" indent="-514350">
              <a:buAutoNum type="arabicParenR"/>
            </a:pPr>
            <a:r>
              <a:rPr lang="ru-RU" sz="2800">
                <a:latin typeface="Roboto"/>
              </a:rPr>
              <a:t>Ник 2 игрока.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Roboto"/>
              </a:rPr>
              <a:t>Номер скина 1 игрока.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Roboto"/>
              </a:rPr>
              <a:t>Номер скина 2 игрока.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Roboto"/>
              </a:rPr>
              <a:t>Значение музыки True/</a:t>
            </a:r>
            <a:r>
              <a:rPr lang="ru-RU" sz="2800" dirty="0" err="1">
                <a:latin typeface="Roboto"/>
              </a:rPr>
              <a:t>False</a:t>
            </a:r>
            <a:r>
              <a:rPr lang="ru-RU" sz="2800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7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116704" y="247067"/>
            <a:ext cx="582763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Интерфейс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</a:t>
            </a: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игры</a:t>
            </a:r>
          </a:p>
        </p:txBody>
      </p:sp>
      <p:pic>
        <p:nvPicPr>
          <p:cNvPr id="2" name="Рисунок 1" descr="Изображение выглядит как текст, Рекламный щит, дерев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0776609-022C-A60A-C3EE-870CE536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508" y="1780931"/>
            <a:ext cx="5270500" cy="29591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ультфильм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182FE26E-83DB-4048-10EC-2B47226F7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027" y="5146431"/>
            <a:ext cx="6934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228484" y="2448053"/>
            <a:ext cx="13614954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используется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библиотека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Pygame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создания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геймлпея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Проект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создавался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использованием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спрайтов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сайта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opengameart.org.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Музыка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звуки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взяты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из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shadow fight.</a:t>
            </a:r>
            <a:endParaRPr lang="en-US"/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создания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использовался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PyCharm.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ea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ea typeface="Roboto"/>
              </a:rPr>
              <a:t>Игра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использует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текстовый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файл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config.txt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ea typeface="Roboto"/>
              </a:rPr>
              <a:t>хранения</a:t>
            </a:r>
            <a:endParaRPr lang="en-US" sz="2800" dirty="0">
              <a:solidFill>
                <a:srgbClr val="000100"/>
              </a:solidFill>
              <a:ea typeface="Roboto"/>
            </a:endParaRPr>
          </a:p>
          <a:p>
            <a:pPr>
              <a:lnSpc>
                <a:spcPct val="140000"/>
              </a:lnSpc>
            </a:pPr>
            <a:r>
              <a:rPr lang="en-US" sz="2800" err="1">
                <a:solidFill>
                  <a:srgbClr val="000100"/>
                </a:solidFill>
                <a:ea typeface="Roboto"/>
              </a:rPr>
              <a:t>информации</a:t>
            </a:r>
            <a:r>
              <a:rPr lang="en-US" sz="2800" dirty="0">
                <a:solidFill>
                  <a:srgbClr val="000100"/>
                </a:solidFill>
                <a:ea typeface="Roboto"/>
              </a:rPr>
              <a:t>.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023672" y="672369"/>
            <a:ext cx="709024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Используемые</a:t>
            </a:r>
            <a:r>
              <a:rPr lang="en-US" sz="4000" b="1" dirty="0">
                <a:solidFill>
                  <a:srgbClr val="000100"/>
                </a:solidFill>
                <a:latin typeface="Roboto"/>
                <a:ea typeface="Roboto"/>
              </a:rPr>
              <a:t> </a:t>
            </a: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18240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042414" y="3032845"/>
            <a:ext cx="13614954" cy="422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Игра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имеет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большие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перспективы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отличный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фундамент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развития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Например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добавить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больше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персонажей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проекте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получилось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реализовать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все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задуманные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цели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задачи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0001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40000"/>
              </a:lnSpc>
            </a:pP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Написание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данного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проекта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это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очень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хороший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опыт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который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поможет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в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будущем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8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проектировании</a:t>
            </a:r>
            <a:r>
              <a:rPr lang="en-US" sz="28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. 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E9AA2FC5-82C6-27CC-12CE-F9A911DA3C82}"/>
              </a:ext>
            </a:extLst>
          </p:cNvPr>
          <p:cNvSpPr txBox="1"/>
          <p:nvPr/>
        </p:nvSpPr>
        <p:spPr>
          <a:xfrm rot="10800000" flipV="1">
            <a:off x="1036962" y="672369"/>
            <a:ext cx="30365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 err="1">
                <a:solidFill>
                  <a:srgbClr val="000100"/>
                </a:solidFill>
                <a:latin typeface="Roboto"/>
                <a:ea typeface="Roboto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258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6785" y="5923"/>
            <a:ext cx="9463453" cy="10286861"/>
            <a:chOff x="11924163" y="63500"/>
            <a:chExt cx="12594590" cy="13787252"/>
          </a:xfrm>
        </p:grpSpPr>
        <p:sp>
          <p:nvSpPr>
            <p:cNvPr id="85" name="Google Shape;85;p13"/>
            <p:cNvSpPr/>
            <p:nvPr/>
          </p:nvSpPr>
          <p:spPr>
            <a:xfrm>
              <a:off x="17794605" y="63500"/>
              <a:ext cx="6652895" cy="9612123"/>
            </a:xfrm>
            <a:custGeom>
              <a:avLst/>
              <a:gdLst/>
              <a:ahLst/>
              <a:cxnLst/>
              <a:rect l="l" t="t" r="r" b="b"/>
              <a:pathLst>
                <a:path w="6652895" h="9612123" extrusionOk="0">
                  <a:moveTo>
                    <a:pt x="0" y="0"/>
                  </a:moveTo>
                  <a:cubicBezTo>
                    <a:pt x="0" y="3683"/>
                    <a:pt x="1016" y="7366"/>
                    <a:pt x="3302" y="10668"/>
                  </a:cubicBezTo>
                  <a:lnTo>
                    <a:pt x="6637401" y="9603994"/>
                  </a:lnTo>
                  <a:cubicBezTo>
                    <a:pt x="6641085" y="9609201"/>
                    <a:pt x="6646926" y="9612123"/>
                    <a:pt x="6652895" y="9612123"/>
                  </a:cubicBezTo>
                  <a:lnTo>
                    <a:pt x="6652895" y="9612123"/>
                  </a:lnTo>
                  <a:lnTo>
                    <a:pt x="6652895" y="9560306"/>
                  </a:lnTo>
                  <a:lnTo>
                    <a:pt x="41657" y="0"/>
                  </a:lnTo>
                  <a:close/>
                </a:path>
              </a:pathLst>
            </a:custGeom>
            <a:solidFill>
              <a:srgbClr val="FD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24163" y="7686360"/>
              <a:ext cx="12594590" cy="6164392"/>
            </a:xfrm>
            <a:custGeom>
              <a:avLst/>
              <a:gdLst/>
              <a:ahLst/>
              <a:cxnLst/>
              <a:rect l="l" t="t" r="r" b="b"/>
              <a:pathLst>
                <a:path w="12594590" h="6128766" extrusionOk="0">
                  <a:moveTo>
                    <a:pt x="12594590" y="0"/>
                  </a:moveTo>
                  <a:cubicBezTo>
                    <a:pt x="12591796" y="0"/>
                    <a:pt x="12589003" y="635"/>
                    <a:pt x="12586462" y="1905"/>
                  </a:cubicBezTo>
                  <a:lnTo>
                    <a:pt x="10541" y="6111876"/>
                  </a:lnTo>
                  <a:cubicBezTo>
                    <a:pt x="3810" y="6115178"/>
                    <a:pt x="0" y="6121782"/>
                    <a:pt x="0" y="6128766"/>
                  </a:cubicBezTo>
                  <a:lnTo>
                    <a:pt x="61722" y="6128766"/>
                  </a:lnTo>
                  <a:lnTo>
                    <a:pt x="12594590" y="39624"/>
                  </a:lnTo>
                  <a:lnTo>
                    <a:pt x="12594590" y="0"/>
                  </a:lnTo>
                  <a:close/>
                </a:path>
              </a:pathLst>
            </a:custGeom>
            <a:solidFill>
              <a:srgbClr val="ED9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3580937" y="4494822"/>
            <a:ext cx="801957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60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Спасибо</a:t>
            </a:r>
            <a:r>
              <a:rPr lang="en-US" sz="6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60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за</a:t>
            </a:r>
            <a:r>
              <a:rPr lang="en-US" sz="6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6000" dirty="0" err="1">
                <a:solidFill>
                  <a:srgbClr val="000100"/>
                </a:solidFill>
                <a:latin typeface="Roboto"/>
                <a:ea typeface="Roboto"/>
                <a:cs typeface="Roboto"/>
              </a:rPr>
              <a:t>внимание</a:t>
            </a:r>
            <a:r>
              <a:rPr lang="en-US" sz="6000" dirty="0">
                <a:solidFill>
                  <a:srgbClr val="000100"/>
                </a:solidFill>
                <a:latin typeface="Roboto"/>
                <a:ea typeface="Roboto"/>
                <a:cs typeface="Roboto"/>
              </a:rPr>
              <a:t>!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DDAB137-1562-E8F1-4027-413ADC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479" y="184267"/>
            <a:ext cx="3240716" cy="1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0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Произвольный</PresentationFormat>
  <Slides>9</Slides>
  <Notes>9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549</cp:revision>
  <dcterms:modified xsi:type="dcterms:W3CDTF">2024-01-29T09:01:11Z</dcterms:modified>
</cp:coreProperties>
</file>