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oppins" panose="020B0604020202020204" charset="-94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46734-0F5C-4AB6-884D-2D40CD0D74E0}">
  <a:tblStyle styleId="{0DF46734-0F5C-4AB6-884D-2D40CD0D74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b7b7a00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b7b7a00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7b7a00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7b7a00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7b7a00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7b7a00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b7b7a00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b7b7a00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b7b7a00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b7b7a00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b7b7a00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b7b7a00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7b7a00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b7b7a00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790950" y="595000"/>
            <a:ext cx="35367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" sz="400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Biz Kimiz ?</a:t>
            </a:r>
            <a:endParaRPr sz="400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9" name="Google Shape;59;p14"/>
          <p:cNvGraphicFramePr/>
          <p:nvPr>
            <p:extLst>
              <p:ext uri="{D42A27DB-BD31-4B8C-83A1-F6EECF244321}">
                <p14:modId xmlns:p14="http://schemas.microsoft.com/office/powerpoint/2010/main" val="347387651"/>
              </p:ext>
            </p:extLst>
          </p:nvPr>
        </p:nvGraphicFramePr>
        <p:xfrm>
          <a:off x="1663700" y="2437625"/>
          <a:ext cx="5816600" cy="1280100"/>
        </p:xfrm>
        <a:graphic>
          <a:graphicData uri="http://schemas.openxmlformats.org/drawingml/2006/table">
            <a:tbl>
              <a:tblPr>
                <a:noFill/>
                <a:tableStyleId>{0DF46734-0F5C-4AB6-884D-2D40CD0D74E0}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tr" sz="3000" u="none" strike="noStrike" cap="non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Grup ismi:</a:t>
                      </a:r>
                      <a:endParaRPr sz="3000" u="none" strike="noStrike" cap="non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tr-TR" sz="3000" u="none" strike="noStrike" cap="none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DSE - TETA</a:t>
                      </a:r>
                      <a:endParaRPr sz="3000" u="none" strike="noStrike" cap="none" dirty="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endParaRPr sz="3000" u="none" strike="noStrike" cap="non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endParaRPr sz="3000" u="none" strike="noStrike" cap="none" dirty="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790950" y="813164"/>
            <a:ext cx="432250" cy="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861250" y="595025"/>
            <a:ext cx="37809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Ekip Bilgileri</a:t>
            </a:r>
            <a:endParaRPr sz="400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861250" y="1804544"/>
            <a:ext cx="7425056" cy="20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-TR" sz="27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Semanur KAPUSIZOĞLU</a:t>
            </a:r>
            <a:endParaRPr sz="27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-TR" sz="27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Kübra KURT</a:t>
            </a:r>
            <a:endParaRPr sz="27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" sz="27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Mustafa Oktay SAMUR</a:t>
            </a:r>
            <a:endParaRPr sz="27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" sz="27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Mustafa Selim ÖZEN</a:t>
            </a:r>
            <a:endParaRPr sz="27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790950" y="813164"/>
            <a:ext cx="432250" cy="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6082198" y="3149107"/>
            <a:ext cx="3061802" cy="101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Semanur KAPUSIZOĞLU</a:t>
            </a:r>
            <a:endParaRPr sz="30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6260940" y="3345468"/>
            <a:ext cx="324326" cy="3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25877" y="591499"/>
            <a:ext cx="5061286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Char char="●"/>
            </a:pPr>
            <a:r>
              <a:rPr lang="en-US" sz="2000" dirty="0">
                <a:solidFill>
                  <a:schemeClr val="lt1"/>
                </a:solidFill>
              </a:rPr>
              <a:t>Gazi </a:t>
            </a:r>
            <a:r>
              <a:rPr lang="en-US" sz="2000" dirty="0" err="1">
                <a:solidFill>
                  <a:schemeClr val="lt1"/>
                </a:solidFill>
              </a:rPr>
              <a:t>Üniversitesi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İngilizce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Endüstri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Mühendisliği</a:t>
            </a:r>
            <a:r>
              <a:rPr lang="en-US" sz="2000" dirty="0">
                <a:solidFill>
                  <a:schemeClr val="lt1"/>
                </a:solidFill>
              </a:rPr>
              <a:t> 2020 </a:t>
            </a:r>
            <a:r>
              <a:rPr lang="en-US" sz="2000" dirty="0" err="1">
                <a:solidFill>
                  <a:schemeClr val="lt1"/>
                </a:solidFill>
              </a:rPr>
              <a:t>mezunuyum</a:t>
            </a:r>
            <a:r>
              <a:rPr lang="en-US" sz="2000" dirty="0">
                <a:solidFill>
                  <a:schemeClr val="lt1"/>
                </a:solidFill>
              </a:rPr>
              <a:t>. </a:t>
            </a:r>
            <a:r>
              <a:rPr lang="en-US" sz="2000" dirty="0" err="1">
                <a:solidFill>
                  <a:schemeClr val="lt1"/>
                </a:solidFill>
              </a:rPr>
              <a:t>Hacettepe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Üniversitesi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Endüstri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Mühendisliği'nde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yüksek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lisans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yapıyorum</a:t>
            </a:r>
            <a:r>
              <a:rPr lang="en-US" sz="2000" dirty="0">
                <a:solidFill>
                  <a:schemeClr val="lt1"/>
                </a:solidFill>
              </a:rPr>
              <a:t>. </a:t>
            </a:r>
            <a:r>
              <a:rPr lang="en-US" sz="2000" dirty="0" err="1">
                <a:solidFill>
                  <a:schemeClr val="lt1"/>
                </a:solidFill>
              </a:rPr>
              <a:t>Yaklaşık</a:t>
            </a:r>
            <a:r>
              <a:rPr lang="en-US" sz="2000" dirty="0">
                <a:solidFill>
                  <a:schemeClr val="lt1"/>
                </a:solidFill>
              </a:rPr>
              <a:t> 4-5 </a:t>
            </a:r>
            <a:r>
              <a:rPr lang="en-US" sz="2000" dirty="0" err="1">
                <a:solidFill>
                  <a:schemeClr val="lt1"/>
                </a:solidFill>
              </a:rPr>
              <a:t>aydır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veri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bilimi</a:t>
            </a:r>
            <a:r>
              <a:rPr lang="en-US" sz="2000" dirty="0">
                <a:solidFill>
                  <a:schemeClr val="lt1"/>
                </a:solidFill>
              </a:rPr>
              <a:t>, </a:t>
            </a:r>
            <a:r>
              <a:rPr lang="en-US" sz="2000" dirty="0" err="1">
                <a:solidFill>
                  <a:schemeClr val="lt1"/>
                </a:solidFill>
              </a:rPr>
              <a:t>makine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öğrenmesi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ile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ilgileniyorum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ve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kendimi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geliştirmek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için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sürekli</a:t>
            </a:r>
            <a:r>
              <a:rPr lang="en-US" sz="2000" dirty="0">
                <a:solidFill>
                  <a:schemeClr val="lt1"/>
                </a:solidFill>
              </a:rPr>
              <a:t> online </a:t>
            </a:r>
            <a:r>
              <a:rPr lang="en-US" sz="2000" dirty="0" err="1">
                <a:solidFill>
                  <a:schemeClr val="lt1"/>
                </a:solidFill>
              </a:rPr>
              <a:t>kaynakları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takip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ediyor</a:t>
            </a:r>
            <a:r>
              <a:rPr lang="en-US" sz="2000" dirty="0">
                <a:solidFill>
                  <a:schemeClr val="lt1"/>
                </a:solidFill>
              </a:rPr>
              <a:t>, </a:t>
            </a:r>
            <a:r>
              <a:rPr lang="en-US" sz="2000" dirty="0" err="1">
                <a:solidFill>
                  <a:schemeClr val="lt1"/>
                </a:solidFill>
              </a:rPr>
              <a:t>projeler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üretiyorum</a:t>
            </a:r>
            <a:r>
              <a:rPr lang="en-US" sz="2000" dirty="0">
                <a:solidFill>
                  <a:schemeClr val="lt1"/>
                </a:solidFill>
              </a:rPr>
              <a:t>.</a:t>
            </a: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83FAB-3C63-40FA-B7EB-40D3DCEEF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98" t="782" r="12738"/>
          <a:stretch/>
        </p:blipFill>
        <p:spPr>
          <a:xfrm>
            <a:off x="6713099" y="803212"/>
            <a:ext cx="1800000" cy="2382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7005300" y="3172075"/>
            <a:ext cx="18270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Kübra KURT</a:t>
            </a:r>
            <a:endParaRPr sz="30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6905982" y="3359862"/>
            <a:ext cx="324326" cy="3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11701" y="506875"/>
            <a:ext cx="4912430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Char char="●"/>
            </a:pP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Kariyerime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istatistik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bölümüne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adım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atarak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başladım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Veri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Bilimi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Yapay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Zekaya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ilgi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duyuyorum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bu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konularda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araştırmalar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yapıyorum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Veri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Bilimi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Veri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Analizi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Makine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Öğrenmesi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konularında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kendimi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yetkin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görüyorum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Yeni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olarak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Derin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Öğrenme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NLP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Görüntü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Analizi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konularına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çalışıyorum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araştırmalar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yapıyorum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F7AE0-1CBA-49FF-90B1-2738EED92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99" y="918182"/>
            <a:ext cx="216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090336" y="3036225"/>
            <a:ext cx="2975691" cy="1096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Mustafa Oktay SAMUR</a:t>
            </a:r>
            <a:endParaRPr sz="30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6239675" y="3203700"/>
            <a:ext cx="324326" cy="3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76258" y="565676"/>
            <a:ext cx="4962049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Char char="●"/>
            </a:pP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İstanbul Bilgi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Üniversitesi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Elektrik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Elektronik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Mühendisliği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programından</a:t>
            </a:r>
            <a:r>
              <a:rPr lang="tr-T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bu sene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mezun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oldum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Ind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Bilişim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firmasında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ArGe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Mühendisi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Stajyeri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pozisyonunda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görev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almaktayım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Özellikle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Veri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Bilimi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Makine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Öğrenimi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Doğal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Dil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İşleme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Sinirbilim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alan</a:t>
            </a:r>
            <a:r>
              <a:rPr lang="tr-TR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lar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ında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çalışma</a:t>
            </a:r>
            <a:r>
              <a:rPr lang="tr-TR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larımı</a:t>
            </a:r>
            <a:r>
              <a:rPr lang="tr-T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yürütmek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istiyorum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EA88D-E7B9-44C7-AF3B-7AAD20A2A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52" t="32770" r="11762"/>
          <a:stretch/>
        </p:blipFill>
        <p:spPr>
          <a:xfrm>
            <a:off x="6678181" y="639152"/>
            <a:ext cx="1800000" cy="23970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295899" y="3036225"/>
            <a:ext cx="2791393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30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Mustafa </a:t>
            </a:r>
            <a:r>
              <a:rPr lang="tr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Selim ÖZEN</a:t>
            </a:r>
            <a:endParaRPr sz="30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6388531" y="3224012"/>
            <a:ext cx="324326" cy="3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28091" y="605675"/>
            <a:ext cx="5040021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Char char="●"/>
            </a:pP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Uludağ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Üniversitesi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Ekonometri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bölümü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4.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sınıf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öğrencisiyim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1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senedir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Veri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bilimi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Makine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öğrenmesi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üzerine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çalışıyorum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Nlp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alanında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çalışıp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bu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alanda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Türkçe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dilinin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eksiklerini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tamamlamak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istiyorum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Veri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bilimi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alanlarında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kaggle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hackathon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yarışmalarıyla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kendimi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geliştiriyorum</a:t>
            </a:r>
            <a:r>
              <a:rPr lang="en-US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0BBAD-72CE-43FD-A66E-B398661FE2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17" r="12988"/>
          <a:stretch/>
        </p:blipFill>
        <p:spPr>
          <a:xfrm>
            <a:off x="6550694" y="782332"/>
            <a:ext cx="20828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875325" y="524763"/>
            <a:ext cx="31581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" sz="4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 Fikri</a:t>
            </a:r>
            <a:endParaRPr lang="en-US" sz="400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790950" y="813164"/>
            <a:ext cx="432250" cy="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800700" y="1444875"/>
            <a:ext cx="7542600" cy="27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7200"/>
            </a:pP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Hayvanlarla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olan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ilişkilerimizde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yaşanan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sorunların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çoğunun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malesef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bizlerden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kaynaklandığını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düşünüyoruz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Bu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sebeple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projemizde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anket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formatında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çeşitli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açılardan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karşıdaki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kişinin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psikolojik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sosyolojik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durumunu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inceleyecek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sorular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sorarak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hayvan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sahiplenmeye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ne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kadar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uygun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olduğunu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tahmin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edecek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bir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makine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öğrenmesi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modeli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geliştireceğiz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200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247</Words>
  <Application>Microsoft Office PowerPoint</Application>
  <PresentationFormat>On-screen Show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Poppins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Semanur Kapusızoğlu</cp:lastModifiedBy>
  <cp:revision>5</cp:revision>
  <dcterms:modified xsi:type="dcterms:W3CDTF">2020-10-13T19:40:10Z</dcterms:modified>
</cp:coreProperties>
</file>