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cripter" charset="1" panose="00000000000000000000"/>
      <p:regular r:id="rId10"/>
    </p:embeddedFont>
    <p:embeddedFont>
      <p:font typeface="Handyman" charset="1" panose="00000000000000000000"/>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TextBox 2" id="2"/>
          <p:cNvSpPr txBox="true"/>
          <p:nvPr/>
        </p:nvSpPr>
        <p:spPr>
          <a:xfrm rot="0">
            <a:off x="3704771" y="2267339"/>
            <a:ext cx="10508258" cy="4531798"/>
          </a:xfrm>
          <a:prstGeom prst="rect">
            <a:avLst/>
          </a:prstGeom>
        </p:spPr>
        <p:txBody>
          <a:bodyPr anchor="t" rtlCol="false" tIns="0" lIns="0" bIns="0" rIns="0">
            <a:spAutoFit/>
          </a:bodyPr>
          <a:lstStyle/>
          <a:p>
            <a:pPr algn="ctr">
              <a:lnSpc>
                <a:spcPts val="11510"/>
              </a:lnSpc>
            </a:pPr>
            <a:r>
              <a:rPr lang="en-US" sz="10757">
                <a:solidFill>
                  <a:srgbClr val="B85E24"/>
                </a:solidFill>
                <a:latin typeface="Scripter"/>
              </a:rPr>
              <a:t>Identitas nasional lagu indonesia raya</a:t>
            </a:r>
          </a:p>
        </p:txBody>
      </p:sp>
      <p:sp>
        <p:nvSpPr>
          <p:cNvPr name="Freeform 3" id="3"/>
          <p:cNvSpPr/>
          <p:nvPr/>
        </p:nvSpPr>
        <p:spPr>
          <a:xfrm flipH="false" flipV="false" rot="0">
            <a:off x="14583229" y="-471414"/>
            <a:ext cx="3890356" cy="4114800"/>
          </a:xfrm>
          <a:custGeom>
            <a:avLst/>
            <a:gdLst/>
            <a:ahLst/>
            <a:cxnLst/>
            <a:rect r="r" b="b" t="t" l="l"/>
            <a:pathLst>
              <a:path h="4114800" w="3890356">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320984" y="428137"/>
            <a:ext cx="3525844" cy="1634709"/>
          </a:xfrm>
          <a:custGeom>
            <a:avLst/>
            <a:gdLst/>
            <a:ahLst/>
            <a:cxnLst/>
            <a:rect r="r" b="b" t="t" l="l"/>
            <a:pathLst>
              <a:path h="1634709" w="3525844">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5661914"/>
            <a:ext cx="1841572" cy="358270"/>
          </a:xfrm>
          <a:custGeom>
            <a:avLst/>
            <a:gdLst/>
            <a:ahLst/>
            <a:cxnLst/>
            <a:rect r="r" b="b" t="t" l="l"/>
            <a:pathLst>
              <a:path h="358270" w="1841572">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662442" y="3747184"/>
            <a:ext cx="1841572" cy="358270"/>
          </a:xfrm>
          <a:custGeom>
            <a:avLst/>
            <a:gdLst/>
            <a:ahLst/>
            <a:cxnLst/>
            <a:rect r="r" b="b" t="t" l="l"/>
            <a:pathLst>
              <a:path h="358270" w="1841572">
                <a:moveTo>
                  <a:pt x="0" y="0"/>
                </a:moveTo>
                <a:lnTo>
                  <a:pt x="1841573" y="0"/>
                </a:lnTo>
                <a:lnTo>
                  <a:pt x="1841573" y="358270"/>
                </a:lnTo>
                <a:lnTo>
                  <a:pt x="0" y="3582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6214726" y="7046702"/>
            <a:ext cx="5858548" cy="1013245"/>
            <a:chOff x="0" y="0"/>
            <a:chExt cx="1542992" cy="266863"/>
          </a:xfrm>
        </p:grpSpPr>
        <p:sp>
          <p:nvSpPr>
            <p:cNvPr name="Freeform 8" id="8"/>
            <p:cNvSpPr/>
            <p:nvPr/>
          </p:nvSpPr>
          <p:spPr>
            <a:xfrm flipH="false" flipV="false" rot="0">
              <a:off x="0" y="0"/>
              <a:ext cx="1542992" cy="266863"/>
            </a:xfrm>
            <a:custGeom>
              <a:avLst/>
              <a:gdLst/>
              <a:ahLst/>
              <a:cxnLst/>
              <a:rect r="r" b="b" t="t" l="l"/>
              <a:pathLst>
                <a:path h="266863" w="1542992">
                  <a:moveTo>
                    <a:pt x="67395" y="0"/>
                  </a:moveTo>
                  <a:lnTo>
                    <a:pt x="1475597" y="0"/>
                  </a:lnTo>
                  <a:cubicBezTo>
                    <a:pt x="1512818" y="0"/>
                    <a:pt x="1542992" y="30174"/>
                    <a:pt x="1542992" y="67395"/>
                  </a:cubicBezTo>
                  <a:lnTo>
                    <a:pt x="1542992" y="199468"/>
                  </a:lnTo>
                  <a:cubicBezTo>
                    <a:pt x="1542992" y="217342"/>
                    <a:pt x="1535892" y="234484"/>
                    <a:pt x="1523252" y="247123"/>
                  </a:cubicBezTo>
                  <a:cubicBezTo>
                    <a:pt x="1510613" y="259762"/>
                    <a:pt x="1493471" y="266863"/>
                    <a:pt x="1475597" y="266863"/>
                  </a:cubicBezTo>
                  <a:lnTo>
                    <a:pt x="67395" y="266863"/>
                  </a:lnTo>
                  <a:cubicBezTo>
                    <a:pt x="49521" y="266863"/>
                    <a:pt x="32379" y="259762"/>
                    <a:pt x="19740" y="247123"/>
                  </a:cubicBezTo>
                  <a:cubicBezTo>
                    <a:pt x="7101" y="234484"/>
                    <a:pt x="0" y="217342"/>
                    <a:pt x="0" y="199468"/>
                  </a:cubicBezTo>
                  <a:lnTo>
                    <a:pt x="0" y="67395"/>
                  </a:lnTo>
                  <a:cubicBezTo>
                    <a:pt x="0" y="49521"/>
                    <a:pt x="7101" y="32379"/>
                    <a:pt x="19740" y="19740"/>
                  </a:cubicBezTo>
                  <a:cubicBezTo>
                    <a:pt x="32379" y="7101"/>
                    <a:pt x="49521" y="0"/>
                    <a:pt x="67395" y="0"/>
                  </a:cubicBezTo>
                  <a:close/>
                </a:path>
              </a:pathLst>
            </a:custGeom>
            <a:solidFill>
              <a:srgbClr val="F88C46"/>
            </a:solidFill>
          </p:spPr>
        </p:sp>
        <p:sp>
          <p:nvSpPr>
            <p:cNvPr name="TextBox 9" id="9"/>
            <p:cNvSpPr txBox="true"/>
            <p:nvPr/>
          </p:nvSpPr>
          <p:spPr>
            <a:xfrm>
              <a:off x="0" y="-76200"/>
              <a:ext cx="1542992" cy="34306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0">
            <a:off x="4308" y="6675302"/>
            <a:ext cx="3890356" cy="4114800"/>
          </a:xfrm>
          <a:custGeom>
            <a:avLst/>
            <a:gdLst/>
            <a:ahLst/>
            <a:cxnLst/>
            <a:rect r="r" b="b" t="t" l="l"/>
            <a:pathLst>
              <a:path h="4114800" w="3890356">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5571" y="8059947"/>
            <a:ext cx="3525844" cy="1634709"/>
          </a:xfrm>
          <a:custGeom>
            <a:avLst/>
            <a:gdLst/>
            <a:ahLst/>
            <a:cxnLst/>
            <a:rect r="r" b="b" t="t" l="l"/>
            <a:pathLst>
              <a:path h="1634709" w="3525844">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6557" y="-372315"/>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5943643" y="7851839"/>
            <a:ext cx="2631314" cy="2435161"/>
          </a:xfrm>
          <a:custGeom>
            <a:avLst/>
            <a:gdLst/>
            <a:ahLst/>
            <a:cxnLst/>
            <a:rect r="r" b="b" t="t" l="l"/>
            <a:pathLst>
              <a:path h="2435161" w="2631314">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3704771" y="3687195"/>
            <a:ext cx="993704" cy="836518"/>
          </a:xfrm>
          <a:custGeom>
            <a:avLst/>
            <a:gdLst/>
            <a:ahLst/>
            <a:cxnLst/>
            <a:rect r="r" b="b" t="t" l="l"/>
            <a:pathLst>
              <a:path h="836518" w="993704">
                <a:moveTo>
                  <a:pt x="0" y="0"/>
                </a:moveTo>
                <a:lnTo>
                  <a:pt x="993704" y="0"/>
                </a:lnTo>
                <a:lnTo>
                  <a:pt x="993704" y="836518"/>
                </a:lnTo>
                <a:lnTo>
                  <a:pt x="0" y="8365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5809617" y="7207941"/>
            <a:ext cx="6668765" cy="681242"/>
          </a:xfrm>
          <a:prstGeom prst="rect">
            <a:avLst/>
          </a:prstGeom>
        </p:spPr>
        <p:txBody>
          <a:bodyPr anchor="t" rtlCol="false" tIns="0" lIns="0" bIns="0" rIns="0">
            <a:spAutoFit/>
          </a:bodyPr>
          <a:lstStyle/>
          <a:p>
            <a:pPr algn="ctr">
              <a:lnSpc>
                <a:spcPts val="5260"/>
              </a:lnSpc>
            </a:pPr>
            <a:r>
              <a:rPr lang="en-US" sz="4916">
                <a:solidFill>
                  <a:srgbClr val="FEECDF"/>
                </a:solidFill>
                <a:latin typeface="Open Sans"/>
              </a:rPr>
              <a:t>Kelompok 3</a:t>
            </a:r>
          </a:p>
        </p:txBody>
      </p:sp>
      <p:sp>
        <p:nvSpPr>
          <p:cNvPr name="Freeform 16" id="16"/>
          <p:cNvSpPr/>
          <p:nvPr/>
        </p:nvSpPr>
        <p:spPr>
          <a:xfrm flipH="false" flipV="false" rot="0">
            <a:off x="12914652" y="7135065"/>
            <a:ext cx="993704" cy="836518"/>
          </a:xfrm>
          <a:custGeom>
            <a:avLst/>
            <a:gdLst/>
            <a:ahLst/>
            <a:cxnLst/>
            <a:rect r="r" b="b" t="t" l="l"/>
            <a:pathLst>
              <a:path h="836518" w="993704">
                <a:moveTo>
                  <a:pt x="0" y="0"/>
                </a:moveTo>
                <a:lnTo>
                  <a:pt x="993705" y="0"/>
                </a:lnTo>
                <a:lnTo>
                  <a:pt x="993705"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EE3"/>
        </a:solidFill>
      </p:bgPr>
    </p:bg>
    <p:spTree>
      <p:nvGrpSpPr>
        <p:cNvPr id="1" name=""/>
        <p:cNvGrpSpPr/>
        <p:nvPr/>
      </p:nvGrpSpPr>
      <p:grpSpPr>
        <a:xfrm>
          <a:off x="0" y="0"/>
          <a:ext cx="0" cy="0"/>
          <a:chOff x="0" y="0"/>
          <a:chExt cx="0" cy="0"/>
        </a:xfrm>
      </p:grpSpPr>
      <p:sp>
        <p:nvSpPr>
          <p:cNvPr name="Freeform 2" id="2"/>
          <p:cNvSpPr/>
          <p:nvPr/>
        </p:nvSpPr>
        <p:spPr>
          <a:xfrm flipH="false" flipV="false" rot="0">
            <a:off x="-266633" y="8302318"/>
            <a:ext cx="2590665" cy="1201127"/>
          </a:xfrm>
          <a:custGeom>
            <a:avLst/>
            <a:gdLst/>
            <a:ahLst/>
            <a:cxnLst/>
            <a:rect r="r" b="b" t="t" l="l"/>
            <a:pathLst>
              <a:path h="1201127" w="2590665">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56163" y="4281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739487">
            <a:off x="15421913" y="629082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425992" y="4191420"/>
            <a:ext cx="6668765" cy="3333026"/>
          </a:xfrm>
          <a:prstGeom prst="rect">
            <a:avLst/>
          </a:prstGeom>
        </p:spPr>
        <p:txBody>
          <a:bodyPr anchor="t" rtlCol="false" tIns="0" lIns="0" bIns="0" rIns="0">
            <a:spAutoFit/>
          </a:bodyPr>
          <a:lstStyle/>
          <a:p>
            <a:pPr marL="1061412" indent="-530706" lvl="1">
              <a:lnSpc>
                <a:spcPts val="5260"/>
              </a:lnSpc>
              <a:buFont typeface="Arial"/>
              <a:buChar char="•"/>
            </a:pPr>
            <a:r>
              <a:rPr lang="en-US" sz="4916">
                <a:solidFill>
                  <a:srgbClr val="743812"/>
                </a:solidFill>
                <a:latin typeface="Open Sans"/>
              </a:rPr>
              <a:t> Oktario Mufti </a:t>
            </a:r>
          </a:p>
          <a:p>
            <a:pPr marL="1061412" indent="-530706" lvl="1">
              <a:lnSpc>
                <a:spcPts val="5260"/>
              </a:lnSpc>
              <a:buFont typeface="Arial"/>
              <a:buChar char="•"/>
            </a:pPr>
            <a:r>
              <a:rPr lang="en-US" sz="4916">
                <a:solidFill>
                  <a:srgbClr val="743812"/>
                </a:solidFill>
                <a:latin typeface="Open Sans"/>
              </a:rPr>
              <a:t> Khaniq Naufal</a:t>
            </a:r>
          </a:p>
          <a:p>
            <a:pPr marL="1061412" indent="-530706" lvl="1">
              <a:lnSpc>
                <a:spcPts val="5260"/>
              </a:lnSpc>
              <a:buFont typeface="Arial"/>
              <a:buChar char="•"/>
            </a:pPr>
            <a:r>
              <a:rPr lang="en-US" sz="4916">
                <a:solidFill>
                  <a:srgbClr val="743812"/>
                </a:solidFill>
                <a:latin typeface="Open Sans"/>
              </a:rPr>
              <a:t> Wildan Sidqi</a:t>
            </a:r>
          </a:p>
          <a:p>
            <a:pPr marL="1061412" indent="-530706" lvl="1">
              <a:lnSpc>
                <a:spcPts val="5260"/>
              </a:lnSpc>
              <a:buFont typeface="Arial"/>
              <a:buChar char="•"/>
            </a:pPr>
            <a:r>
              <a:rPr lang="en-US" sz="4916">
                <a:solidFill>
                  <a:srgbClr val="743812"/>
                </a:solidFill>
                <a:latin typeface="Open Sans"/>
              </a:rPr>
              <a:t> Arel Lioza</a:t>
            </a:r>
          </a:p>
          <a:p>
            <a:pPr marL="1061412" indent="-530706" lvl="1">
              <a:lnSpc>
                <a:spcPts val="5260"/>
              </a:lnSpc>
              <a:buFont typeface="Arial"/>
              <a:buChar char="•"/>
            </a:pPr>
            <a:r>
              <a:rPr lang="en-US" sz="4916">
                <a:solidFill>
                  <a:srgbClr val="743812"/>
                </a:solidFill>
                <a:latin typeface="Open Sans"/>
              </a:rPr>
              <a:t> Aukhal R</a:t>
            </a:r>
          </a:p>
        </p:txBody>
      </p:sp>
      <p:sp>
        <p:nvSpPr>
          <p:cNvPr name="Freeform 6" id="6"/>
          <p:cNvSpPr/>
          <p:nvPr/>
        </p:nvSpPr>
        <p:spPr>
          <a:xfrm flipH="false" flipV="false" rot="-2311817">
            <a:off x="-1493892" y="-2908390"/>
            <a:ext cx="5732173" cy="5816781"/>
          </a:xfrm>
          <a:custGeom>
            <a:avLst/>
            <a:gdLst/>
            <a:ahLst/>
            <a:cxnLst/>
            <a:rect r="r" b="b" t="t" l="l"/>
            <a:pathLst>
              <a:path h="5816781" w="5732173">
                <a:moveTo>
                  <a:pt x="0" y="0"/>
                </a:moveTo>
                <a:lnTo>
                  <a:pt x="5732173" y="0"/>
                </a:lnTo>
                <a:lnTo>
                  <a:pt x="5732173" y="5816780"/>
                </a:lnTo>
                <a:lnTo>
                  <a:pt x="0" y="5816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362308" y="8724806"/>
            <a:ext cx="5484520" cy="1066988"/>
          </a:xfrm>
          <a:custGeom>
            <a:avLst/>
            <a:gdLst/>
            <a:ahLst/>
            <a:cxnLst/>
            <a:rect r="r" b="b" t="t" l="l"/>
            <a:pathLst>
              <a:path h="1066988" w="5484520">
                <a:moveTo>
                  <a:pt x="0" y="0"/>
                </a:moveTo>
                <a:lnTo>
                  <a:pt x="5484520" y="0"/>
                </a:lnTo>
                <a:lnTo>
                  <a:pt x="5484520"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886524" y="2781605"/>
            <a:ext cx="6979031" cy="1329035"/>
          </a:xfrm>
          <a:prstGeom prst="rect">
            <a:avLst/>
          </a:prstGeom>
        </p:spPr>
        <p:txBody>
          <a:bodyPr anchor="t" rtlCol="false" tIns="0" lIns="0" bIns="0" rIns="0">
            <a:spAutoFit/>
          </a:bodyPr>
          <a:lstStyle/>
          <a:p>
            <a:pPr>
              <a:lnSpc>
                <a:spcPts val="9587"/>
              </a:lnSpc>
            </a:pPr>
            <a:r>
              <a:rPr lang="en-US" sz="8960">
                <a:solidFill>
                  <a:srgbClr val="743812"/>
                </a:solidFill>
                <a:latin typeface="Scripter"/>
              </a:rPr>
              <a:t>Anggota Tim: </a:t>
            </a:r>
          </a:p>
        </p:txBody>
      </p:sp>
      <p:sp>
        <p:nvSpPr>
          <p:cNvPr name="Freeform 9" id="9"/>
          <p:cNvSpPr/>
          <p:nvPr/>
        </p:nvSpPr>
        <p:spPr>
          <a:xfrm flipH="false" flipV="false" rot="0">
            <a:off x="-1370066" y="562275"/>
            <a:ext cx="5484520" cy="1066988"/>
          </a:xfrm>
          <a:custGeom>
            <a:avLst/>
            <a:gdLst/>
            <a:ahLst/>
            <a:cxnLst/>
            <a:rect r="r" b="b" t="t" l="l"/>
            <a:pathLst>
              <a:path h="1066988" w="5484520">
                <a:moveTo>
                  <a:pt x="0" y="0"/>
                </a:moveTo>
                <a:lnTo>
                  <a:pt x="5484521" y="0"/>
                </a:lnTo>
                <a:lnTo>
                  <a:pt x="5484521"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TextBox 2" id="2"/>
          <p:cNvSpPr txBox="true"/>
          <p:nvPr/>
        </p:nvSpPr>
        <p:spPr>
          <a:xfrm rot="0">
            <a:off x="2364536" y="3084704"/>
            <a:ext cx="13558929" cy="4997229"/>
          </a:xfrm>
          <a:prstGeom prst="rect">
            <a:avLst/>
          </a:prstGeom>
        </p:spPr>
        <p:txBody>
          <a:bodyPr anchor="t" rtlCol="false" tIns="0" lIns="0" bIns="0" rIns="0">
            <a:spAutoFit/>
          </a:bodyPr>
          <a:lstStyle/>
          <a:p>
            <a:pPr algn="just">
              <a:lnSpc>
                <a:spcPts val="4992"/>
              </a:lnSpc>
            </a:pPr>
            <a:r>
              <a:rPr lang="en-US" sz="3262">
                <a:solidFill>
                  <a:srgbClr val="FFEEE3"/>
                </a:solidFill>
                <a:latin typeface="Open Sans"/>
              </a:rPr>
              <a:t>lagu Indonesia Raya mulanya muncul dari pemikiran para pejuang bangsa. Salah satunya Ki Hajar Dewantara pada 1918.Ki Hajar Dewantara sempat memikirkan kapan sekiranya Indonesia memiliki lagu kebangsaan sendiri. Pemikiran ini kemudian ditanggapi oleh Wage Rudolf Soepratman (W.R Supratman). Ia kemudian memikirkan gagasan tersebut dan mulai menciptakan lagu Indonesia Raya pada 1924. lagu ini diperkenalkan di Kongres Pemuda II di Batavia pada 28 Oktober 1928</a:t>
            </a:r>
          </a:p>
        </p:txBody>
      </p:sp>
      <p:sp>
        <p:nvSpPr>
          <p:cNvPr name="Freeform 3" id="3"/>
          <p:cNvSpPr/>
          <p:nvPr/>
        </p:nvSpPr>
        <p:spPr>
          <a:xfrm flipH="false" flipV="false" rot="0">
            <a:off x="15923464" y="0"/>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7536" y="7520436"/>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90645" y="-225531"/>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31360" y="1655863"/>
            <a:ext cx="14825281" cy="1338560"/>
          </a:xfrm>
          <a:prstGeom prst="rect">
            <a:avLst/>
          </a:prstGeom>
        </p:spPr>
        <p:txBody>
          <a:bodyPr anchor="t" rtlCol="false" tIns="0" lIns="0" bIns="0" rIns="0">
            <a:spAutoFit/>
          </a:bodyPr>
          <a:lstStyle/>
          <a:p>
            <a:pPr algn="ctr">
              <a:lnSpc>
                <a:spcPts val="9587"/>
              </a:lnSpc>
            </a:pPr>
            <a:r>
              <a:rPr lang="en-US" sz="8960">
                <a:solidFill>
                  <a:srgbClr val="FFBB8F"/>
                </a:solidFill>
                <a:latin typeface="Scripter"/>
              </a:rPr>
              <a:t>Sejarah lagu indonesia raya</a:t>
            </a:r>
          </a:p>
        </p:txBody>
      </p:sp>
      <p:sp>
        <p:nvSpPr>
          <p:cNvPr name="Freeform 7" id="7"/>
          <p:cNvSpPr/>
          <p:nvPr/>
        </p:nvSpPr>
        <p:spPr>
          <a:xfrm flipH="false" flipV="false" rot="0">
            <a:off x="16611890" y="8501149"/>
            <a:ext cx="1676110" cy="1862344"/>
          </a:xfrm>
          <a:custGeom>
            <a:avLst/>
            <a:gdLst/>
            <a:ahLst/>
            <a:cxnLst/>
            <a:rect r="r" b="b" t="t" l="l"/>
            <a:pathLst>
              <a:path h="1862344" w="1676110">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BB8F"/>
        </a:solidFill>
      </p:bgPr>
    </p:bg>
    <p:spTree>
      <p:nvGrpSpPr>
        <p:cNvPr id="1" name=""/>
        <p:cNvGrpSpPr/>
        <p:nvPr/>
      </p:nvGrpSpPr>
      <p:grpSpPr>
        <a:xfrm>
          <a:off x="0" y="0"/>
          <a:ext cx="0" cy="0"/>
          <a:chOff x="0" y="0"/>
          <a:chExt cx="0" cy="0"/>
        </a:xfrm>
      </p:grpSpPr>
      <p:sp>
        <p:nvSpPr>
          <p:cNvPr name="Freeform 2" id="2"/>
          <p:cNvSpPr/>
          <p:nvPr/>
        </p:nvSpPr>
        <p:spPr>
          <a:xfrm flipH="false" flipV="false" rot="0">
            <a:off x="15923464" y="-983310"/>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67638" y="5845314"/>
            <a:ext cx="5732173" cy="5816781"/>
          </a:xfrm>
          <a:custGeom>
            <a:avLst/>
            <a:gdLst/>
            <a:ahLst/>
            <a:cxnLst/>
            <a:rect r="r" b="b" t="t" l="l"/>
            <a:pathLst>
              <a:path h="5816781" w="5732173">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60786" y="723954"/>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8657737"/>
            <a:ext cx="2590665" cy="1201127"/>
          </a:xfrm>
          <a:custGeom>
            <a:avLst/>
            <a:gdLst/>
            <a:ahLst/>
            <a:cxnLst/>
            <a:rect r="r" b="b" t="t" l="l"/>
            <a:pathLst>
              <a:path h="1201127" w="2590665">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87800" y="1707505"/>
            <a:ext cx="13912400" cy="9241808"/>
          </a:xfrm>
          <a:custGeom>
            <a:avLst/>
            <a:gdLst/>
            <a:ahLst/>
            <a:cxnLst/>
            <a:rect r="r" b="b" t="t" l="l"/>
            <a:pathLst>
              <a:path h="9241808" w="13912400">
                <a:moveTo>
                  <a:pt x="0" y="0"/>
                </a:moveTo>
                <a:lnTo>
                  <a:pt x="13912400" y="0"/>
                </a:lnTo>
                <a:lnTo>
                  <a:pt x="13912400" y="9241808"/>
                </a:lnTo>
                <a:lnTo>
                  <a:pt x="0" y="9241808"/>
                </a:lnTo>
                <a:lnTo>
                  <a:pt x="0" y="0"/>
                </a:lnTo>
                <a:close/>
              </a:path>
            </a:pathLst>
          </a:custGeom>
          <a:blipFill>
            <a:blip r:embed="rId6"/>
            <a:stretch>
              <a:fillRect l="0" t="0" r="0" b="0"/>
            </a:stretch>
          </a:blipFill>
        </p:spPr>
      </p:sp>
      <p:sp>
        <p:nvSpPr>
          <p:cNvPr name="TextBox 7" id="7"/>
          <p:cNvSpPr txBox="true"/>
          <p:nvPr/>
        </p:nvSpPr>
        <p:spPr>
          <a:xfrm rot="0">
            <a:off x="4466463" y="368945"/>
            <a:ext cx="9355075" cy="1338560"/>
          </a:xfrm>
          <a:prstGeom prst="rect">
            <a:avLst/>
          </a:prstGeom>
        </p:spPr>
        <p:txBody>
          <a:bodyPr anchor="t" rtlCol="false" tIns="0" lIns="0" bIns="0" rIns="0">
            <a:spAutoFit/>
          </a:bodyPr>
          <a:lstStyle/>
          <a:p>
            <a:pPr algn="ctr">
              <a:lnSpc>
                <a:spcPts val="9587"/>
              </a:lnSpc>
            </a:pPr>
            <a:r>
              <a:rPr lang="en-US" sz="8960">
                <a:solidFill>
                  <a:srgbClr val="743812"/>
                </a:solidFill>
                <a:latin typeface="Scripter"/>
              </a:rPr>
              <a:t>tiga stanza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85E24"/>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14164" y="1424626"/>
            <a:ext cx="12533490" cy="1733697"/>
          </a:xfrm>
          <a:prstGeom prst="rect">
            <a:avLst/>
          </a:prstGeom>
        </p:spPr>
        <p:txBody>
          <a:bodyPr anchor="t" rtlCol="false" tIns="0" lIns="0" bIns="0" rIns="0">
            <a:spAutoFit/>
          </a:bodyPr>
          <a:lstStyle/>
          <a:p>
            <a:pPr algn="ctr">
              <a:lnSpc>
                <a:spcPts val="6510"/>
              </a:lnSpc>
            </a:pPr>
            <a:r>
              <a:rPr lang="en-US" sz="6084">
                <a:solidFill>
                  <a:srgbClr val="FFEEE3"/>
                </a:solidFill>
                <a:latin typeface="Scripter"/>
              </a:rPr>
              <a:t>ketentuan penggunaan lagu indonesia raya sebagai identitas nasional </a:t>
            </a:r>
          </a:p>
        </p:txBody>
      </p:sp>
      <p:sp>
        <p:nvSpPr>
          <p:cNvPr name="Freeform 4" id="4"/>
          <p:cNvSpPr/>
          <p:nvPr/>
        </p:nvSpPr>
        <p:spPr>
          <a:xfrm flipH="false" flipV="false" rot="0">
            <a:off x="5072020" y="8903718"/>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14403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16059" y="8903718"/>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63131"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808889"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80909" y="-1737864"/>
            <a:ext cx="4335072" cy="2766564"/>
          </a:xfrm>
          <a:custGeom>
            <a:avLst/>
            <a:gdLst/>
            <a:ahLst/>
            <a:cxnLst/>
            <a:rect r="r" b="b" t="t" l="l"/>
            <a:pathLst>
              <a:path h="2766564" w="4335072">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952928" y="-1737864"/>
            <a:ext cx="4335072" cy="2766564"/>
          </a:xfrm>
          <a:custGeom>
            <a:avLst/>
            <a:gdLst/>
            <a:ahLst/>
            <a:cxnLst/>
            <a:rect r="r" b="b" t="t" l="l"/>
            <a:pathLst>
              <a:path h="2766564" w="4335072">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167536" y="3548848"/>
            <a:ext cx="6069265" cy="1813935"/>
            <a:chOff x="0" y="0"/>
            <a:chExt cx="1598490" cy="477744"/>
          </a:xfrm>
        </p:grpSpPr>
        <p:sp>
          <p:nvSpPr>
            <p:cNvPr name="Freeform 12" id="12"/>
            <p:cNvSpPr/>
            <p:nvPr/>
          </p:nvSpPr>
          <p:spPr>
            <a:xfrm flipH="false" flipV="false" rot="0">
              <a:off x="0" y="0"/>
              <a:ext cx="1598490" cy="477744"/>
            </a:xfrm>
            <a:custGeom>
              <a:avLst/>
              <a:gdLst/>
              <a:ahLst/>
              <a:cxnLst/>
              <a:rect r="r" b="b" t="t" l="l"/>
              <a:pathLst>
                <a:path h="477744" w="1598490">
                  <a:moveTo>
                    <a:pt x="65055" y="0"/>
                  </a:moveTo>
                  <a:lnTo>
                    <a:pt x="1533434" y="0"/>
                  </a:lnTo>
                  <a:cubicBezTo>
                    <a:pt x="1550688" y="0"/>
                    <a:pt x="1567235" y="6854"/>
                    <a:pt x="1579435" y="19054"/>
                  </a:cubicBezTo>
                  <a:cubicBezTo>
                    <a:pt x="1591636" y="31254"/>
                    <a:pt x="1598490" y="47802"/>
                    <a:pt x="1598490" y="65055"/>
                  </a:cubicBezTo>
                  <a:lnTo>
                    <a:pt x="1598490" y="412689"/>
                  </a:lnTo>
                  <a:cubicBezTo>
                    <a:pt x="1598490" y="429943"/>
                    <a:pt x="1591636" y="446490"/>
                    <a:pt x="1579435" y="458690"/>
                  </a:cubicBezTo>
                  <a:cubicBezTo>
                    <a:pt x="1567235" y="470890"/>
                    <a:pt x="1550688" y="477744"/>
                    <a:pt x="1533434" y="477744"/>
                  </a:cubicBezTo>
                  <a:lnTo>
                    <a:pt x="65055" y="477744"/>
                  </a:lnTo>
                  <a:cubicBezTo>
                    <a:pt x="47802" y="477744"/>
                    <a:pt x="31254" y="470890"/>
                    <a:pt x="19054" y="458690"/>
                  </a:cubicBezTo>
                  <a:cubicBezTo>
                    <a:pt x="6854" y="446490"/>
                    <a:pt x="0" y="429943"/>
                    <a:pt x="0" y="412689"/>
                  </a:cubicBezTo>
                  <a:lnTo>
                    <a:pt x="0" y="65055"/>
                  </a:lnTo>
                  <a:cubicBezTo>
                    <a:pt x="0" y="47802"/>
                    <a:pt x="6854" y="31254"/>
                    <a:pt x="19054" y="19054"/>
                  </a:cubicBezTo>
                  <a:cubicBezTo>
                    <a:pt x="31254" y="6854"/>
                    <a:pt x="47802" y="0"/>
                    <a:pt x="65055" y="0"/>
                  </a:cubicBezTo>
                  <a:close/>
                </a:path>
              </a:pathLst>
            </a:custGeom>
            <a:solidFill>
              <a:srgbClr val="743812"/>
            </a:solidFill>
          </p:spPr>
        </p:sp>
        <p:sp>
          <p:nvSpPr>
            <p:cNvPr name="TextBox 13" id="13"/>
            <p:cNvSpPr txBox="true"/>
            <p:nvPr/>
          </p:nvSpPr>
          <p:spPr>
            <a:xfrm>
              <a:off x="0" y="-76200"/>
              <a:ext cx="1598490" cy="55394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582042" y="3657505"/>
            <a:ext cx="4657513" cy="1598565"/>
          </a:xfrm>
          <a:prstGeom prst="rect">
            <a:avLst/>
          </a:prstGeom>
        </p:spPr>
        <p:txBody>
          <a:bodyPr anchor="t" rtlCol="false" tIns="0" lIns="0" bIns="0" rIns="0">
            <a:spAutoFit/>
          </a:bodyPr>
          <a:lstStyle/>
          <a:p>
            <a:pPr>
              <a:lnSpc>
                <a:spcPts val="4273"/>
              </a:lnSpc>
            </a:pPr>
            <a:r>
              <a:rPr lang="en-US" sz="3052">
                <a:solidFill>
                  <a:srgbClr val="FFEEE3"/>
                </a:solidFill>
                <a:latin typeface="Open Sans"/>
              </a:rPr>
              <a:t>Wajib berdiri tegak ketika lagu indonesia raya di perdengarkan</a:t>
            </a:r>
          </a:p>
        </p:txBody>
      </p:sp>
      <p:grpSp>
        <p:nvGrpSpPr>
          <p:cNvPr name="Group 15" id="15"/>
          <p:cNvGrpSpPr/>
          <p:nvPr/>
        </p:nvGrpSpPr>
        <p:grpSpPr>
          <a:xfrm rot="0">
            <a:off x="2167536" y="5753308"/>
            <a:ext cx="6069265" cy="1813935"/>
            <a:chOff x="0" y="0"/>
            <a:chExt cx="1598490" cy="477744"/>
          </a:xfrm>
        </p:grpSpPr>
        <p:sp>
          <p:nvSpPr>
            <p:cNvPr name="Freeform 16" id="16"/>
            <p:cNvSpPr/>
            <p:nvPr/>
          </p:nvSpPr>
          <p:spPr>
            <a:xfrm flipH="false" flipV="false" rot="0">
              <a:off x="0" y="0"/>
              <a:ext cx="1598490" cy="477744"/>
            </a:xfrm>
            <a:custGeom>
              <a:avLst/>
              <a:gdLst/>
              <a:ahLst/>
              <a:cxnLst/>
              <a:rect r="r" b="b" t="t" l="l"/>
              <a:pathLst>
                <a:path h="477744" w="1598490">
                  <a:moveTo>
                    <a:pt x="65055" y="0"/>
                  </a:moveTo>
                  <a:lnTo>
                    <a:pt x="1533434" y="0"/>
                  </a:lnTo>
                  <a:cubicBezTo>
                    <a:pt x="1550688" y="0"/>
                    <a:pt x="1567235" y="6854"/>
                    <a:pt x="1579435" y="19054"/>
                  </a:cubicBezTo>
                  <a:cubicBezTo>
                    <a:pt x="1591636" y="31254"/>
                    <a:pt x="1598490" y="47802"/>
                    <a:pt x="1598490" y="65055"/>
                  </a:cubicBezTo>
                  <a:lnTo>
                    <a:pt x="1598490" y="412689"/>
                  </a:lnTo>
                  <a:cubicBezTo>
                    <a:pt x="1598490" y="429943"/>
                    <a:pt x="1591636" y="446490"/>
                    <a:pt x="1579435" y="458690"/>
                  </a:cubicBezTo>
                  <a:cubicBezTo>
                    <a:pt x="1567235" y="470890"/>
                    <a:pt x="1550688" y="477744"/>
                    <a:pt x="1533434" y="477744"/>
                  </a:cubicBezTo>
                  <a:lnTo>
                    <a:pt x="65055" y="477744"/>
                  </a:lnTo>
                  <a:cubicBezTo>
                    <a:pt x="47802" y="477744"/>
                    <a:pt x="31254" y="470890"/>
                    <a:pt x="19054" y="458690"/>
                  </a:cubicBezTo>
                  <a:cubicBezTo>
                    <a:pt x="6854" y="446490"/>
                    <a:pt x="0" y="429943"/>
                    <a:pt x="0" y="412689"/>
                  </a:cubicBezTo>
                  <a:lnTo>
                    <a:pt x="0" y="65055"/>
                  </a:lnTo>
                  <a:cubicBezTo>
                    <a:pt x="0" y="47802"/>
                    <a:pt x="6854" y="31254"/>
                    <a:pt x="19054" y="19054"/>
                  </a:cubicBezTo>
                  <a:cubicBezTo>
                    <a:pt x="31254" y="6854"/>
                    <a:pt x="47802" y="0"/>
                    <a:pt x="65055" y="0"/>
                  </a:cubicBezTo>
                  <a:close/>
                </a:path>
              </a:pathLst>
            </a:custGeom>
            <a:solidFill>
              <a:srgbClr val="743812"/>
            </a:solidFill>
          </p:spPr>
        </p:sp>
        <p:sp>
          <p:nvSpPr>
            <p:cNvPr name="TextBox 17" id="17"/>
            <p:cNvSpPr txBox="true"/>
            <p:nvPr/>
          </p:nvSpPr>
          <p:spPr>
            <a:xfrm>
              <a:off x="0" y="-76200"/>
              <a:ext cx="1598490" cy="55394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2290457" y="5910563"/>
            <a:ext cx="5946345" cy="1686228"/>
          </a:xfrm>
          <a:prstGeom prst="rect">
            <a:avLst/>
          </a:prstGeom>
        </p:spPr>
        <p:txBody>
          <a:bodyPr anchor="t" rtlCol="false" tIns="0" lIns="0" bIns="0" rIns="0">
            <a:spAutoFit/>
          </a:bodyPr>
          <a:lstStyle/>
          <a:p>
            <a:pPr>
              <a:lnSpc>
                <a:spcPts val="3384"/>
              </a:lnSpc>
            </a:pPr>
            <a:r>
              <a:rPr lang="en-US" sz="2417">
                <a:solidFill>
                  <a:srgbClr val="FFEEE3"/>
                </a:solidFill>
                <a:latin typeface="Open Sans"/>
              </a:rPr>
              <a:t>Dilarang mengubah nada, irama, dan lirik lagu Indonesia Raya untuk menghina atau merendahkan lagu kebangsaan.</a:t>
            </a:r>
          </a:p>
          <a:p>
            <a:pPr>
              <a:lnSpc>
                <a:spcPts val="3384"/>
              </a:lnSpc>
            </a:pPr>
          </a:p>
        </p:txBody>
      </p:sp>
      <p:grpSp>
        <p:nvGrpSpPr>
          <p:cNvPr name="Group 19" id="19"/>
          <p:cNvGrpSpPr/>
          <p:nvPr/>
        </p:nvGrpSpPr>
        <p:grpSpPr>
          <a:xfrm rot="0">
            <a:off x="9144000" y="3578395"/>
            <a:ext cx="6069265" cy="1813935"/>
            <a:chOff x="0" y="0"/>
            <a:chExt cx="1598490" cy="477744"/>
          </a:xfrm>
        </p:grpSpPr>
        <p:sp>
          <p:nvSpPr>
            <p:cNvPr name="Freeform 20" id="20"/>
            <p:cNvSpPr/>
            <p:nvPr/>
          </p:nvSpPr>
          <p:spPr>
            <a:xfrm flipH="false" flipV="false" rot="0">
              <a:off x="0" y="0"/>
              <a:ext cx="1598490" cy="477744"/>
            </a:xfrm>
            <a:custGeom>
              <a:avLst/>
              <a:gdLst/>
              <a:ahLst/>
              <a:cxnLst/>
              <a:rect r="r" b="b" t="t" l="l"/>
              <a:pathLst>
                <a:path h="477744" w="1598490">
                  <a:moveTo>
                    <a:pt x="65055" y="0"/>
                  </a:moveTo>
                  <a:lnTo>
                    <a:pt x="1533434" y="0"/>
                  </a:lnTo>
                  <a:cubicBezTo>
                    <a:pt x="1550688" y="0"/>
                    <a:pt x="1567235" y="6854"/>
                    <a:pt x="1579435" y="19054"/>
                  </a:cubicBezTo>
                  <a:cubicBezTo>
                    <a:pt x="1591636" y="31254"/>
                    <a:pt x="1598490" y="47802"/>
                    <a:pt x="1598490" y="65055"/>
                  </a:cubicBezTo>
                  <a:lnTo>
                    <a:pt x="1598490" y="412689"/>
                  </a:lnTo>
                  <a:cubicBezTo>
                    <a:pt x="1598490" y="429943"/>
                    <a:pt x="1591636" y="446490"/>
                    <a:pt x="1579435" y="458690"/>
                  </a:cubicBezTo>
                  <a:cubicBezTo>
                    <a:pt x="1567235" y="470890"/>
                    <a:pt x="1550688" y="477744"/>
                    <a:pt x="1533434" y="477744"/>
                  </a:cubicBezTo>
                  <a:lnTo>
                    <a:pt x="65055" y="477744"/>
                  </a:lnTo>
                  <a:cubicBezTo>
                    <a:pt x="47802" y="477744"/>
                    <a:pt x="31254" y="470890"/>
                    <a:pt x="19054" y="458690"/>
                  </a:cubicBezTo>
                  <a:cubicBezTo>
                    <a:pt x="6854" y="446490"/>
                    <a:pt x="0" y="429943"/>
                    <a:pt x="0" y="412689"/>
                  </a:cubicBezTo>
                  <a:lnTo>
                    <a:pt x="0" y="65055"/>
                  </a:lnTo>
                  <a:cubicBezTo>
                    <a:pt x="0" y="47802"/>
                    <a:pt x="6854" y="31254"/>
                    <a:pt x="19054" y="19054"/>
                  </a:cubicBezTo>
                  <a:cubicBezTo>
                    <a:pt x="31254" y="6854"/>
                    <a:pt x="47802" y="0"/>
                    <a:pt x="65055" y="0"/>
                  </a:cubicBezTo>
                  <a:close/>
                </a:path>
              </a:pathLst>
            </a:custGeom>
            <a:solidFill>
              <a:srgbClr val="743812"/>
            </a:solidFill>
          </p:spPr>
        </p:sp>
        <p:sp>
          <p:nvSpPr>
            <p:cNvPr name="TextBox 21" id="21"/>
            <p:cNvSpPr txBox="true"/>
            <p:nvPr/>
          </p:nvSpPr>
          <p:spPr>
            <a:xfrm>
              <a:off x="0" y="-76200"/>
              <a:ext cx="1598490" cy="553944"/>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9227550" y="3667030"/>
            <a:ext cx="6168051" cy="1617468"/>
          </a:xfrm>
          <a:prstGeom prst="rect">
            <a:avLst/>
          </a:prstGeom>
        </p:spPr>
        <p:txBody>
          <a:bodyPr anchor="t" rtlCol="false" tIns="0" lIns="0" bIns="0" rIns="0">
            <a:spAutoFit/>
          </a:bodyPr>
          <a:lstStyle/>
          <a:p>
            <a:pPr>
              <a:lnSpc>
                <a:spcPts val="3223"/>
              </a:lnSpc>
            </a:pPr>
            <a:r>
              <a:rPr lang="en-US" sz="2302">
                <a:solidFill>
                  <a:srgbClr val="FFEEE3"/>
                </a:solidFill>
                <a:latin typeface="Open Sans"/>
              </a:rPr>
              <a:t>dilarang memperdengarkan, menyanyikan, atau menyebarluaskan hasil ubahan lagu kebangsaan dengan maksud tujuan komersial.</a:t>
            </a:r>
          </a:p>
        </p:txBody>
      </p:sp>
      <p:grpSp>
        <p:nvGrpSpPr>
          <p:cNvPr name="Group 23" id="23"/>
          <p:cNvGrpSpPr/>
          <p:nvPr/>
        </p:nvGrpSpPr>
        <p:grpSpPr>
          <a:xfrm rot="0">
            <a:off x="9144000" y="5782856"/>
            <a:ext cx="6069265" cy="1813935"/>
            <a:chOff x="0" y="0"/>
            <a:chExt cx="1598490" cy="477744"/>
          </a:xfrm>
        </p:grpSpPr>
        <p:sp>
          <p:nvSpPr>
            <p:cNvPr name="Freeform 24" id="24"/>
            <p:cNvSpPr/>
            <p:nvPr/>
          </p:nvSpPr>
          <p:spPr>
            <a:xfrm flipH="false" flipV="false" rot="0">
              <a:off x="0" y="0"/>
              <a:ext cx="1598490" cy="477744"/>
            </a:xfrm>
            <a:custGeom>
              <a:avLst/>
              <a:gdLst/>
              <a:ahLst/>
              <a:cxnLst/>
              <a:rect r="r" b="b" t="t" l="l"/>
              <a:pathLst>
                <a:path h="477744" w="1598490">
                  <a:moveTo>
                    <a:pt x="65055" y="0"/>
                  </a:moveTo>
                  <a:lnTo>
                    <a:pt x="1533434" y="0"/>
                  </a:lnTo>
                  <a:cubicBezTo>
                    <a:pt x="1550688" y="0"/>
                    <a:pt x="1567235" y="6854"/>
                    <a:pt x="1579435" y="19054"/>
                  </a:cubicBezTo>
                  <a:cubicBezTo>
                    <a:pt x="1591636" y="31254"/>
                    <a:pt x="1598490" y="47802"/>
                    <a:pt x="1598490" y="65055"/>
                  </a:cubicBezTo>
                  <a:lnTo>
                    <a:pt x="1598490" y="412689"/>
                  </a:lnTo>
                  <a:cubicBezTo>
                    <a:pt x="1598490" y="429943"/>
                    <a:pt x="1591636" y="446490"/>
                    <a:pt x="1579435" y="458690"/>
                  </a:cubicBezTo>
                  <a:cubicBezTo>
                    <a:pt x="1567235" y="470890"/>
                    <a:pt x="1550688" y="477744"/>
                    <a:pt x="1533434" y="477744"/>
                  </a:cubicBezTo>
                  <a:lnTo>
                    <a:pt x="65055" y="477744"/>
                  </a:lnTo>
                  <a:cubicBezTo>
                    <a:pt x="47802" y="477744"/>
                    <a:pt x="31254" y="470890"/>
                    <a:pt x="19054" y="458690"/>
                  </a:cubicBezTo>
                  <a:cubicBezTo>
                    <a:pt x="6854" y="446490"/>
                    <a:pt x="0" y="429943"/>
                    <a:pt x="0" y="412689"/>
                  </a:cubicBezTo>
                  <a:lnTo>
                    <a:pt x="0" y="65055"/>
                  </a:lnTo>
                  <a:cubicBezTo>
                    <a:pt x="0" y="47802"/>
                    <a:pt x="6854" y="31254"/>
                    <a:pt x="19054" y="19054"/>
                  </a:cubicBezTo>
                  <a:cubicBezTo>
                    <a:pt x="31254" y="6854"/>
                    <a:pt x="47802" y="0"/>
                    <a:pt x="65055" y="0"/>
                  </a:cubicBezTo>
                  <a:close/>
                </a:path>
              </a:pathLst>
            </a:custGeom>
            <a:solidFill>
              <a:srgbClr val="743812"/>
            </a:solidFill>
          </p:spPr>
        </p:sp>
        <p:sp>
          <p:nvSpPr>
            <p:cNvPr name="TextBox 25" id="25"/>
            <p:cNvSpPr txBox="true"/>
            <p:nvPr/>
          </p:nvSpPr>
          <p:spPr>
            <a:xfrm>
              <a:off x="0" y="-76200"/>
              <a:ext cx="1598490" cy="553944"/>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9310560" y="5958446"/>
            <a:ext cx="5837094" cy="1590461"/>
          </a:xfrm>
          <a:prstGeom prst="rect">
            <a:avLst/>
          </a:prstGeom>
        </p:spPr>
        <p:txBody>
          <a:bodyPr anchor="t" rtlCol="false" tIns="0" lIns="0" bIns="0" rIns="0">
            <a:spAutoFit/>
          </a:bodyPr>
          <a:lstStyle/>
          <a:p>
            <a:pPr>
              <a:lnSpc>
                <a:spcPts val="3187"/>
              </a:lnSpc>
            </a:pPr>
            <a:r>
              <a:rPr lang="en-US" sz="2276">
                <a:solidFill>
                  <a:srgbClr val="FFEEE3"/>
                </a:solidFill>
                <a:latin typeface="Open Sans"/>
              </a:rPr>
              <a:t>Setiap orang dilarang menggunakan lagu kebangsaan untuk iklan dengan maksud untuk tujuan komersial.</a:t>
            </a:r>
          </a:p>
          <a:p>
            <a:pPr>
              <a:lnSpc>
                <a:spcPts val="318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43812"/>
        </a:solidFill>
      </p:bgPr>
    </p:bg>
    <p:spTree>
      <p:nvGrpSpPr>
        <p:cNvPr id="1" name=""/>
        <p:cNvGrpSpPr/>
        <p:nvPr/>
      </p:nvGrpSpPr>
      <p:grpSpPr>
        <a:xfrm>
          <a:off x="0" y="0"/>
          <a:ext cx="0" cy="0"/>
          <a:chOff x="0" y="0"/>
          <a:chExt cx="0" cy="0"/>
        </a:xfrm>
      </p:grpSpPr>
      <p:sp>
        <p:nvSpPr>
          <p:cNvPr name="Freeform 2" id="2"/>
          <p:cNvSpPr/>
          <p:nvPr/>
        </p:nvSpPr>
        <p:spPr>
          <a:xfrm flipH="false" flipV="false" rot="0">
            <a:off x="34996" y="836084"/>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4582" y="7931606"/>
            <a:ext cx="1987408" cy="1673036"/>
          </a:xfrm>
          <a:custGeom>
            <a:avLst/>
            <a:gdLst/>
            <a:ahLst/>
            <a:cxnLst/>
            <a:rect r="r" b="b" t="t" l="l"/>
            <a:pathLst>
              <a:path h="1673036" w="1987408">
                <a:moveTo>
                  <a:pt x="0" y="0"/>
                </a:moveTo>
                <a:lnTo>
                  <a:pt x="1987408" y="0"/>
                </a:lnTo>
                <a:lnTo>
                  <a:pt x="1987408" y="1673036"/>
                </a:lnTo>
                <a:lnTo>
                  <a:pt x="0" y="1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0659" y="7249248"/>
            <a:ext cx="3282443" cy="3037752"/>
          </a:xfrm>
          <a:custGeom>
            <a:avLst/>
            <a:gdLst/>
            <a:ahLst/>
            <a:cxnLst/>
            <a:rect r="r" b="b" t="t" l="l"/>
            <a:pathLst>
              <a:path h="3037752" w="3282443">
                <a:moveTo>
                  <a:pt x="0" y="0"/>
                </a:moveTo>
                <a:lnTo>
                  <a:pt x="3282443" y="0"/>
                </a:lnTo>
                <a:lnTo>
                  <a:pt x="3282443" y="3037752"/>
                </a:lnTo>
                <a:lnTo>
                  <a:pt x="0" y="3037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389548" y="-528631"/>
            <a:ext cx="3282443" cy="3037752"/>
          </a:xfrm>
          <a:custGeom>
            <a:avLst/>
            <a:gdLst/>
            <a:ahLst/>
            <a:cxnLst/>
            <a:rect r="r" b="b" t="t" l="l"/>
            <a:pathLst>
              <a:path h="3037752" w="3282443">
                <a:moveTo>
                  <a:pt x="0" y="0"/>
                </a:moveTo>
                <a:lnTo>
                  <a:pt x="3282442" y="0"/>
                </a:lnTo>
                <a:lnTo>
                  <a:pt x="3282442" y="3037751"/>
                </a:lnTo>
                <a:lnTo>
                  <a:pt x="0" y="3037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22404" y="2413870"/>
            <a:ext cx="14265333" cy="131445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EEE3"/>
                </a:solidFill>
                <a:latin typeface="Scripter"/>
              </a:rPr>
              <a:t>referensi</a:t>
            </a:r>
          </a:p>
        </p:txBody>
      </p:sp>
      <p:sp>
        <p:nvSpPr>
          <p:cNvPr name="TextBox 7" id="7"/>
          <p:cNvSpPr txBox="true"/>
          <p:nvPr/>
        </p:nvSpPr>
        <p:spPr>
          <a:xfrm rot="0">
            <a:off x="4219812" y="4698250"/>
            <a:ext cx="9848376" cy="2024380"/>
          </a:xfrm>
          <a:prstGeom prst="rect">
            <a:avLst/>
          </a:prstGeom>
        </p:spPr>
        <p:txBody>
          <a:bodyPr anchor="t" rtlCol="false" tIns="0" lIns="0" bIns="0" rIns="0">
            <a:spAutoFit/>
          </a:bodyPr>
          <a:lstStyle/>
          <a:p>
            <a:pPr algn="ctr">
              <a:lnSpc>
                <a:spcPts val="3919"/>
              </a:lnSpc>
            </a:pPr>
            <a:r>
              <a:rPr lang="en-US" sz="2799" spc="170">
                <a:solidFill>
                  <a:srgbClr val="FFEEE3"/>
                </a:solidFill>
                <a:latin typeface="Handyman"/>
              </a:rPr>
              <a:t>CNN Indonesia, Lagu Indonesia Raya: Sejarah, Pencipta, dan Lirik Lengkap 3 Stanza. Rabu, 15 Mar 2023.</a:t>
            </a:r>
          </a:p>
          <a:p>
            <a:pPr algn="ctr">
              <a:lnSpc>
                <a:spcPts val="3919"/>
              </a:lnSpc>
            </a:pPr>
          </a:p>
          <a:p>
            <a:pPr algn="ctr" marL="0" indent="0" lvl="0">
              <a:lnSpc>
                <a:spcPts val="391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DAF9y8AwBCA</dc:identifier>
  <dcterms:modified xsi:type="dcterms:W3CDTF">2011-08-01T06:04:30Z</dcterms:modified>
  <cp:revision>1</cp:revision>
  <dc:title>Cokelat dan Krem Estetik Lucu Tugas Kelompok Presentasi</dc:title>
</cp:coreProperties>
</file>