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3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4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5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264E-DF46-44BB-B425-E306FA6913B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7E0C-054D-43D3-83CB-AEF602728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750424"/>
            <a:ext cx="12192000" cy="1201780"/>
          </a:xfrm>
          <a:prstGeom prst="rect">
            <a:avLst/>
          </a:prstGeom>
          <a:solidFill>
            <a:schemeClr val="accent6"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1" b="95402"/>
          <a:stretch/>
        </p:blipFill>
        <p:spPr>
          <a:xfrm>
            <a:off x="0" y="4954"/>
            <a:ext cx="12192000" cy="1196827"/>
          </a:xfrm>
          <a:prstGeom prst="rect">
            <a:avLst/>
          </a:prstGeom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901337" y="1750424"/>
            <a:ext cx="10593977" cy="248195"/>
          </a:xfrm>
          <a:prstGeom prst="rect">
            <a:avLst/>
          </a:prstGeom>
          <a:solidFill>
            <a:schemeClr val="accent4"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.row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044336"/>
            <a:ext cx="12192000" cy="927461"/>
          </a:xfrm>
          <a:prstGeom prst="rect">
            <a:avLst/>
          </a:prstGeom>
          <a:solidFill>
            <a:schemeClr val="accent4"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1336" y="2044336"/>
            <a:ext cx="10593977" cy="927461"/>
          </a:xfrm>
          <a:prstGeom prst="rect">
            <a:avLst/>
          </a:prstGeom>
          <a:solidFill>
            <a:srgbClr val="00206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.row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2044336"/>
            <a:ext cx="12192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2020-07-08T04:26:48Z</dcterms:created>
  <dcterms:modified xsi:type="dcterms:W3CDTF">2020-07-08T05:34:32Z</dcterms:modified>
</cp:coreProperties>
</file>