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817" autoAdjust="0"/>
  </p:normalViewPr>
  <p:slideViewPr>
    <p:cSldViewPr snapToGrid="0">
      <p:cViewPr varScale="1">
        <p:scale>
          <a:sx n="93" d="100"/>
          <a:sy n="93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8C31E-13C1-4F4F-B7AE-4A4569BAFC0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6293-D732-474A-9D00-65C72E0A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1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86293-D732-474A-9D00-65C72E0A2B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4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B1720-9B79-4546-8933-E8D95F81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022FE-B372-47F9-8606-AAD00229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39EA3-4A98-4E7C-9589-042E9352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32182-B005-4BDE-8C57-A088AE80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C30EC-7BEE-4799-B844-A0885AA5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8875-8F61-4644-97C1-93C23A91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E48AA-5B2A-4F39-8F76-8A4AEA78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FD68C-1FE4-4F28-A867-C3CC6981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346CC-EC63-49B6-A521-F7C37ACD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994E2-DF46-4E61-8033-8D67BFAE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B9E04-2873-470A-A8FC-0D9D2A774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C2CD-2CC9-44B9-BA6B-7A4495206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C1857-D6B9-4E1D-B254-58BA37CC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FD46-2B28-46E6-85A1-7C9FD36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4A05E-8090-4155-A1C6-63A2CF2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0EF08-DA3D-4423-B258-8B1C41B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E14C0-D2A7-4A2A-9F3A-40A4A00E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F48E0-7820-44C3-96FB-06696089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DD899-06D9-4AA9-80AE-BC1C0DE6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0F474-87C9-4AEE-9716-ADFEE3B0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BA2B0-A7B1-47CB-993C-5B5EE0D9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F3AB9-4EF6-4C73-A793-20A73EE6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0D3B9-470E-425D-99EE-0C5F3468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C0CA5-BDEE-4293-B192-B86DE5F3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EF537-A353-4F9B-9D25-5A68ABC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969BB-DAC2-4A25-9BF3-A8366244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7A045-2E15-4F4B-A38F-E39D86858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88F73-2533-4F57-B233-CDB3D56E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6E734-C466-4DFD-9564-BF7784A7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6629A-499B-44C5-A120-CBC7894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D16FE-445B-4423-AD0C-F394694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00D9-74EB-4D6B-BE66-283E6DF3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2EE99-C74B-42D4-9AB1-557E499F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60840-4819-4368-9B34-95F3BDFA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CD9ADA-19AA-48F1-830C-D312C5D0E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79529-F796-4E19-AAD7-25C03486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1C1A0-1A69-488D-9E2A-D13990D6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2D7EE8-04D2-4CAD-B871-18F6A9E8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F908FB-E527-4FF0-ADC3-8C34C05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24A17-ADFE-4A7E-9F5C-61B743BA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71ECF6-A09F-4A12-8F4A-383567E4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703BE4-CBF0-4D1E-A0B4-D9498A58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5DACB-AAC0-4980-9025-AC893833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7F37B-EE40-4CAA-AECC-FF25F970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F36A0-0878-429B-870E-C77419E9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54E72-07FD-4AA1-9FB8-5FF77C51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43911-DFE1-44EB-A66A-A39F4FA0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F4676-877C-4175-AA7D-4862DF5C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BDB38-F538-45F4-8AEB-CE657112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6B3AA-2F9D-4EDA-B503-E60F9D3D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6B0FE-D27F-4B70-BCE8-8404E9E3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01171-09F7-4425-86F7-0E3E7953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9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B0BE-FB7B-4815-90B1-6977229A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87D01-704F-4FF5-898D-AA249089C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C426-D079-4009-B1EB-B00143B33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3F52C-5A37-46FF-9B36-F9B56A7B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E9F92-B1CA-4F43-A1C3-885BEB05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3E345-4550-4CBF-A6DD-1CEF689F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45189-8CA4-4F62-BB21-2ACB692B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E8993-A824-4DD9-8CFB-36BF7657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B06C1-87DE-4AFD-BC40-5B4BAF263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BCB5-542F-471E-BB2D-D11CA325B593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B376C-1BEA-4BB4-881E-27D3B5F6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6E626-688F-4F2F-96B0-C3D42769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A416-E59D-4BA9-978D-23CBA26A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2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hyperlink" Target="https://danielaandmo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nielaandmo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CE538-53D4-471D-AAE3-752885A268EC}"/>
              </a:ext>
            </a:extLst>
          </p:cNvPr>
          <p:cNvSpPr txBox="1"/>
          <p:nvPr/>
        </p:nvSpPr>
        <p:spPr>
          <a:xfrm>
            <a:off x="2112250" y="1733069"/>
            <a:ext cx="7967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Portfolio layout 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0C639-A852-49A1-B615-237835898B0F}"/>
              </a:ext>
            </a:extLst>
          </p:cNvPr>
          <p:cNvSpPr txBox="1"/>
          <p:nvPr/>
        </p:nvSpPr>
        <p:spPr>
          <a:xfrm>
            <a:off x="7569099" y="4612275"/>
            <a:ext cx="310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이 다 은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B65FF3-DC4A-46E6-98BA-CB804D489406}"/>
              </a:ext>
            </a:extLst>
          </p:cNvPr>
          <p:cNvCxnSpPr>
            <a:cxnSpLocks/>
          </p:cNvCxnSpPr>
          <p:nvPr/>
        </p:nvCxnSpPr>
        <p:spPr>
          <a:xfrm>
            <a:off x="6074897" y="6296898"/>
            <a:ext cx="611710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E18D30-5F47-4465-9F7D-D85585B468D3}"/>
              </a:ext>
            </a:extLst>
          </p:cNvPr>
          <p:cNvCxnSpPr>
            <a:cxnSpLocks/>
          </p:cNvCxnSpPr>
          <p:nvPr/>
        </p:nvCxnSpPr>
        <p:spPr>
          <a:xfrm>
            <a:off x="0" y="1331121"/>
            <a:ext cx="249307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CE538-53D4-471D-AAE3-752885A268EC}"/>
              </a:ext>
            </a:extLst>
          </p:cNvPr>
          <p:cNvSpPr txBox="1"/>
          <p:nvPr/>
        </p:nvSpPr>
        <p:spPr>
          <a:xfrm>
            <a:off x="1609638" y="120400"/>
            <a:ext cx="6524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Contents</a:t>
            </a:r>
            <a:endParaRPr lang="ko-KR" altLang="en-US" sz="6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0C639-A852-49A1-B615-237835898B0F}"/>
              </a:ext>
            </a:extLst>
          </p:cNvPr>
          <p:cNvSpPr txBox="1"/>
          <p:nvPr/>
        </p:nvSpPr>
        <p:spPr>
          <a:xfrm>
            <a:off x="2552613" y="2208375"/>
            <a:ext cx="8649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 b="1" dirty="0"/>
              <a:t>Layout style overview</a:t>
            </a:r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r>
              <a:rPr lang="en-US" altLang="ko-KR" sz="3600" b="1" dirty="0"/>
              <a:t>①  Main page</a:t>
            </a:r>
          </a:p>
          <a:p>
            <a:r>
              <a:rPr lang="en-US" altLang="ko-KR" sz="3600" b="1" dirty="0"/>
              <a:t>②  About</a:t>
            </a:r>
          </a:p>
          <a:p>
            <a:r>
              <a:rPr lang="en-US" altLang="ko-KR" sz="3600" b="1" dirty="0"/>
              <a:t>③  Gallery</a:t>
            </a:r>
          </a:p>
          <a:p>
            <a:r>
              <a:rPr lang="en-US" altLang="ko-KR" sz="3600" b="1" dirty="0"/>
              <a:t>④  Contact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610C2-365D-4C96-9AA5-EA98817C09C0}"/>
              </a:ext>
            </a:extLst>
          </p:cNvPr>
          <p:cNvCxnSpPr>
            <a:cxnSpLocks/>
          </p:cNvCxnSpPr>
          <p:nvPr/>
        </p:nvCxnSpPr>
        <p:spPr>
          <a:xfrm>
            <a:off x="0" y="1331121"/>
            <a:ext cx="52457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BE0E510-619E-4D89-9853-8A51887C180D}"/>
              </a:ext>
            </a:extLst>
          </p:cNvPr>
          <p:cNvCxnSpPr>
            <a:cxnSpLocks/>
          </p:cNvCxnSpPr>
          <p:nvPr/>
        </p:nvCxnSpPr>
        <p:spPr>
          <a:xfrm>
            <a:off x="6074897" y="6296898"/>
            <a:ext cx="611710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B4F861-9520-47AE-8AB6-98C8ECBF2229}"/>
              </a:ext>
            </a:extLst>
          </p:cNvPr>
          <p:cNvSpPr/>
          <p:nvPr/>
        </p:nvSpPr>
        <p:spPr>
          <a:xfrm>
            <a:off x="534256" y="916434"/>
            <a:ext cx="3893366" cy="5107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30D691-3604-44B8-A062-6380F2D1E9F0}"/>
              </a:ext>
            </a:extLst>
          </p:cNvPr>
          <p:cNvGrpSpPr/>
          <p:nvPr/>
        </p:nvGrpSpPr>
        <p:grpSpPr>
          <a:xfrm>
            <a:off x="0" y="71710"/>
            <a:ext cx="4427622" cy="263195"/>
            <a:chOff x="0" y="0"/>
            <a:chExt cx="4427622" cy="38155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E93F34-BDED-4DD3-8880-00B6BC67D967}"/>
                </a:ext>
              </a:extLst>
            </p:cNvPr>
            <p:cNvSpPr/>
            <p:nvPr/>
          </p:nvSpPr>
          <p:spPr>
            <a:xfrm>
              <a:off x="0" y="0"/>
              <a:ext cx="526652" cy="3815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20BFF8-7A0F-48EA-A682-CD53269E93BC}"/>
                </a:ext>
              </a:extLst>
            </p:cNvPr>
            <p:cNvSpPr/>
            <p:nvPr/>
          </p:nvSpPr>
          <p:spPr>
            <a:xfrm>
              <a:off x="534256" y="0"/>
              <a:ext cx="3893366" cy="38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Layout style overview (Main page &amp; About)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29C4D3-B56D-415F-BF85-C0B50B4CE7FF}"/>
              </a:ext>
            </a:extLst>
          </p:cNvPr>
          <p:cNvSpPr txBox="1"/>
          <p:nvPr/>
        </p:nvSpPr>
        <p:spPr>
          <a:xfrm>
            <a:off x="2263247" y="6118926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linkClick r:id="rId2"/>
              </a:rPr>
              <a:t>https://danielaandmoe.com/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AD3C8-FB2C-4FA0-A2DA-A2F308E01006}"/>
              </a:ext>
            </a:extLst>
          </p:cNvPr>
          <p:cNvGrpSpPr/>
          <p:nvPr/>
        </p:nvGrpSpPr>
        <p:grpSpPr>
          <a:xfrm>
            <a:off x="641820" y="1031328"/>
            <a:ext cx="3657383" cy="4795343"/>
            <a:chOff x="644976" y="545343"/>
            <a:chExt cx="3657383" cy="47953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CEEB47-20D2-4495-9AF8-DE2EBFAD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80" y="545343"/>
              <a:ext cx="3651479" cy="176963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C4605DE-5A30-4231-8DAF-3EE60B3C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45" y="2308648"/>
              <a:ext cx="3644655" cy="126873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5F4D081-5CFC-401A-AE0D-BC629E04C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868"/>
            <a:stretch/>
          </p:blipFill>
          <p:spPr>
            <a:xfrm>
              <a:off x="644976" y="3573205"/>
              <a:ext cx="3651479" cy="1767481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F7F082-D14F-4BCF-8E6A-F605377EDC71}"/>
              </a:ext>
            </a:extLst>
          </p:cNvPr>
          <p:cNvSpPr/>
          <p:nvPr/>
        </p:nvSpPr>
        <p:spPr>
          <a:xfrm>
            <a:off x="4849582" y="916434"/>
            <a:ext cx="3893366" cy="5107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1ACB20-AB7A-47C8-897E-21DA876E2E31}"/>
              </a:ext>
            </a:extLst>
          </p:cNvPr>
          <p:cNvSpPr/>
          <p:nvPr/>
        </p:nvSpPr>
        <p:spPr>
          <a:xfrm>
            <a:off x="4969255" y="1031328"/>
            <a:ext cx="3654020" cy="4795343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599700-A0C9-4E24-BF8B-7492207361F6}"/>
              </a:ext>
            </a:extLst>
          </p:cNvPr>
          <p:cNvGrpSpPr/>
          <p:nvPr/>
        </p:nvGrpSpPr>
        <p:grpSpPr>
          <a:xfrm>
            <a:off x="8993495" y="1500879"/>
            <a:ext cx="2823147" cy="1257985"/>
            <a:chOff x="8907770" y="1031327"/>
            <a:chExt cx="2823147" cy="1257985"/>
          </a:xfrm>
        </p:grpSpPr>
        <p:pic>
          <p:nvPicPr>
            <p:cNvPr id="1026" name="Picture 2" descr="Violet gradient pantone color swatch&amp;quot; Sticker by softlycarol | Redbubble">
              <a:extLst>
                <a:ext uri="{FF2B5EF4-FFF2-40B4-BE49-F238E27FC236}">
                  <a16:creationId xmlns:a16="http://schemas.microsoft.com/office/drawing/2014/main" id="{DBC88EA9-72B9-4D94-9C3A-74F196CCF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1" t="12167" r="7000" b="12833"/>
            <a:stretch/>
          </p:blipFill>
          <p:spPr bwMode="auto">
            <a:xfrm>
              <a:off x="8907770" y="1031327"/>
              <a:ext cx="1417330" cy="1257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ellow Pantone Stickers | Redbubble">
              <a:extLst>
                <a:ext uri="{FF2B5EF4-FFF2-40B4-BE49-F238E27FC236}">
                  <a16:creationId xmlns:a16="http://schemas.microsoft.com/office/drawing/2014/main" id="{434653F1-4AC7-41FE-B5B7-D26BE4C01D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12333" r="8000" b="12500"/>
            <a:stretch/>
          </p:blipFill>
          <p:spPr bwMode="auto">
            <a:xfrm>
              <a:off x="10325100" y="1031327"/>
              <a:ext cx="1405817" cy="1257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56348FB-D7DD-43F1-B8E3-985F68CCCA8E}"/>
              </a:ext>
            </a:extLst>
          </p:cNvPr>
          <p:cNvSpPr txBox="1"/>
          <p:nvPr/>
        </p:nvSpPr>
        <p:spPr>
          <a:xfrm>
            <a:off x="8935379" y="1031328"/>
            <a:ext cx="295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 색상 보라색</a:t>
            </a:r>
            <a:endParaRPr lang="en-US" altLang="ko-KR" sz="1200" dirty="0"/>
          </a:p>
          <a:p>
            <a:r>
              <a:rPr lang="ko-KR" altLang="en-US" sz="1200" dirty="0"/>
              <a:t>하얀색 노란색으로 포인트</a:t>
            </a:r>
          </a:p>
        </p:txBody>
      </p:sp>
      <p:pic>
        <p:nvPicPr>
          <p:cNvPr id="1032" name="Picture 8" descr="Floral botany illustrations. Vector sketches chamomile flowers. 2633404  Vector Art at Vecteezy">
            <a:extLst>
              <a:ext uri="{FF2B5EF4-FFF2-40B4-BE49-F238E27FC236}">
                <a16:creationId xmlns:a16="http://schemas.microsoft.com/office/drawing/2014/main" id="{708F1229-6BBE-4F2F-BEF2-B5C2CC37F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428" y="3364272"/>
            <a:ext cx="1682525" cy="11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2A020EDD-EAFE-48DA-BF12-D6EED6FDADBA}"/>
              </a:ext>
            </a:extLst>
          </p:cNvPr>
          <p:cNvSpPr/>
          <p:nvPr/>
        </p:nvSpPr>
        <p:spPr>
          <a:xfrm>
            <a:off x="7856036" y="1499742"/>
            <a:ext cx="722826" cy="63544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5B07A8-3021-498D-AFF2-DBCDCAF3BD0D}"/>
              </a:ext>
            </a:extLst>
          </p:cNvPr>
          <p:cNvSpPr txBox="1"/>
          <p:nvPr/>
        </p:nvSpPr>
        <p:spPr>
          <a:xfrm>
            <a:off x="8929622" y="3048301"/>
            <a:ext cx="304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일러스트는 하얀색</a:t>
            </a:r>
            <a:r>
              <a:rPr lang="en-US" altLang="ko-KR" sz="1200" dirty="0"/>
              <a:t>, </a:t>
            </a:r>
            <a:r>
              <a:rPr lang="ko-KR" altLang="en-US" sz="1200" dirty="0"/>
              <a:t>보라색 들국화 </a:t>
            </a:r>
            <a:r>
              <a:rPr lang="en-US" altLang="ko-KR" sz="1200" dirty="0"/>
              <a:t>+ </a:t>
            </a:r>
            <a:r>
              <a:rPr lang="ko-KR" altLang="en-US" sz="1200" dirty="0"/>
              <a:t>곡선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0DEA90-EEB1-4BE5-9B63-1B770951580B}"/>
              </a:ext>
            </a:extLst>
          </p:cNvPr>
          <p:cNvSpPr/>
          <p:nvPr/>
        </p:nvSpPr>
        <p:spPr>
          <a:xfrm>
            <a:off x="5844952" y="1031328"/>
            <a:ext cx="2136998" cy="24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menu</a:t>
            </a:r>
            <a:endParaRPr lang="ko-KR" altLang="en-US" sz="14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6EB0CE-49E1-4D0B-B8B3-2CAE05291D55}"/>
              </a:ext>
            </a:extLst>
          </p:cNvPr>
          <p:cNvSpPr/>
          <p:nvPr/>
        </p:nvSpPr>
        <p:spPr>
          <a:xfrm>
            <a:off x="7695091" y="2215999"/>
            <a:ext cx="904729" cy="844305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7996984-A2C2-4DEB-8CB4-D50E1BD5EE64}"/>
              </a:ext>
            </a:extLst>
          </p:cNvPr>
          <p:cNvSpPr/>
          <p:nvPr/>
        </p:nvSpPr>
        <p:spPr>
          <a:xfrm>
            <a:off x="7587678" y="1970722"/>
            <a:ext cx="391908" cy="318296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F63EEF3-E54B-4464-B1DF-33AE6B03BBAA}"/>
              </a:ext>
            </a:extLst>
          </p:cNvPr>
          <p:cNvSpPr/>
          <p:nvPr/>
        </p:nvSpPr>
        <p:spPr>
          <a:xfrm>
            <a:off x="4986807" y="1971448"/>
            <a:ext cx="904729" cy="844305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B7D3581-0C21-48F9-AB9C-B51CC0AC7CFB}"/>
              </a:ext>
            </a:extLst>
          </p:cNvPr>
          <p:cNvSpPr/>
          <p:nvPr/>
        </p:nvSpPr>
        <p:spPr>
          <a:xfrm>
            <a:off x="5218243" y="1532783"/>
            <a:ext cx="575248" cy="483048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034797C-12F9-4594-A29F-A432061C006C}"/>
              </a:ext>
            </a:extLst>
          </p:cNvPr>
          <p:cNvSpPr/>
          <p:nvPr/>
        </p:nvSpPr>
        <p:spPr>
          <a:xfrm>
            <a:off x="5047057" y="2835510"/>
            <a:ext cx="391908" cy="318296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D86D87-3B1C-4824-A108-4628642A1641}"/>
              </a:ext>
            </a:extLst>
          </p:cNvPr>
          <p:cNvSpPr/>
          <p:nvPr/>
        </p:nvSpPr>
        <p:spPr>
          <a:xfrm>
            <a:off x="6265299" y="1916147"/>
            <a:ext cx="1154509" cy="87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</a:t>
            </a:r>
            <a:endParaRPr lang="ko-KR" altLang="en-US" sz="14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C6488A4-C685-4418-8EEE-6F0014F509D1}"/>
              </a:ext>
            </a:extLst>
          </p:cNvPr>
          <p:cNvSpPr/>
          <p:nvPr/>
        </p:nvSpPr>
        <p:spPr>
          <a:xfrm>
            <a:off x="5844952" y="3079789"/>
            <a:ext cx="904729" cy="844305"/>
          </a:xfrm>
          <a:prstGeom prst="ellipse">
            <a:avLst/>
          </a:prstGeom>
          <a:blipFill dpi="0" rotWithShape="1">
            <a:blip r:embed="rId10">
              <a:alphaModFix amt="6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197A402-1713-4536-B5D1-FA2A3F9BBA63}"/>
              </a:ext>
            </a:extLst>
          </p:cNvPr>
          <p:cNvSpPr/>
          <p:nvPr/>
        </p:nvSpPr>
        <p:spPr>
          <a:xfrm>
            <a:off x="6547863" y="3285371"/>
            <a:ext cx="904729" cy="844305"/>
          </a:xfrm>
          <a:prstGeom prst="ellipse">
            <a:avLst/>
          </a:prstGeom>
          <a:blipFill dpi="0" rotWithShape="1">
            <a:blip r:embed="rId9">
              <a:alphaModFix amt="6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79B8917-2031-40CD-A4A5-EFA160D82B64}"/>
              </a:ext>
            </a:extLst>
          </p:cNvPr>
          <p:cNvSpPr/>
          <p:nvPr/>
        </p:nvSpPr>
        <p:spPr>
          <a:xfrm>
            <a:off x="7111230" y="3026251"/>
            <a:ext cx="575248" cy="483048"/>
          </a:xfrm>
          <a:prstGeom prst="ellipse">
            <a:avLst/>
          </a:prstGeom>
          <a:blipFill dpi="0" rotWithShape="1">
            <a:blip r:embed="rId9">
              <a:alphaModFix amt="6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F0D0BC-AD46-4985-94C8-401493ADD12F}"/>
              </a:ext>
            </a:extLst>
          </p:cNvPr>
          <p:cNvSpPr/>
          <p:nvPr/>
        </p:nvSpPr>
        <p:spPr>
          <a:xfrm>
            <a:off x="5742594" y="3304855"/>
            <a:ext cx="2236992" cy="60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“slogan”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99A2A6-48E9-4CCD-97FB-B23A851EAB57}"/>
              </a:ext>
            </a:extLst>
          </p:cNvPr>
          <p:cNvSpPr/>
          <p:nvPr/>
        </p:nvSpPr>
        <p:spPr>
          <a:xfrm>
            <a:off x="5372336" y="4322471"/>
            <a:ext cx="904729" cy="144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profile image</a:t>
            </a:r>
            <a:endParaRPr lang="ko-KR" altLang="en-US" sz="14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6BB191-4409-47B6-BCA0-D2751F462C90}"/>
              </a:ext>
            </a:extLst>
          </p:cNvPr>
          <p:cNvGrpSpPr/>
          <p:nvPr/>
        </p:nvGrpSpPr>
        <p:grpSpPr>
          <a:xfrm>
            <a:off x="6527612" y="4301022"/>
            <a:ext cx="1745907" cy="1455065"/>
            <a:chOff x="2426936" y="4250179"/>
            <a:chExt cx="1745907" cy="14550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880E4D-15CA-4390-8F65-2CCCD10C16D4}"/>
                </a:ext>
              </a:extLst>
            </p:cNvPr>
            <p:cNvSpPr/>
            <p:nvPr/>
          </p:nvSpPr>
          <p:spPr>
            <a:xfrm>
              <a:off x="2426936" y="4250179"/>
              <a:ext cx="849665" cy="70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about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421CB83-E508-4058-BE53-214E2AD0A63E}"/>
                </a:ext>
              </a:extLst>
            </p:cNvPr>
            <p:cNvSpPr/>
            <p:nvPr/>
          </p:nvSpPr>
          <p:spPr>
            <a:xfrm>
              <a:off x="3323178" y="4250179"/>
              <a:ext cx="849665" cy="70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history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08C4CB4-3AB3-46E2-8A80-898D35C4A2D7}"/>
                </a:ext>
              </a:extLst>
            </p:cNvPr>
            <p:cNvSpPr/>
            <p:nvPr/>
          </p:nvSpPr>
          <p:spPr>
            <a:xfrm>
              <a:off x="2426936" y="5002423"/>
              <a:ext cx="849665" cy="70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skills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963D1F8-DF9D-4B04-B2BB-61C35BEC496E}"/>
                </a:ext>
              </a:extLst>
            </p:cNvPr>
            <p:cNvSpPr/>
            <p:nvPr/>
          </p:nvSpPr>
          <p:spPr>
            <a:xfrm>
              <a:off x="3323177" y="5002422"/>
              <a:ext cx="849665" cy="70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Back-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ground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Chamomile Flower Line Art Drawing Minimalist Botanical Icon, Logo, Design  Hand Drawn Daisy Flower Vector Illustration One Line Drawing Wall  Mural-ColorValley">
            <a:extLst>
              <a:ext uri="{FF2B5EF4-FFF2-40B4-BE49-F238E27FC236}">
                <a16:creationId xmlns:a16="http://schemas.microsoft.com/office/drawing/2014/main" id="{FD24975D-8057-4475-8489-284969B8F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t="22325" r="14968" b="7946"/>
          <a:stretch/>
        </p:blipFill>
        <p:spPr bwMode="auto">
          <a:xfrm>
            <a:off x="10794186" y="3364272"/>
            <a:ext cx="1088798" cy="11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9,714 Continuous Line Drawing Illustrations &amp;amp; Clip Art - iStock">
            <a:extLst>
              <a:ext uri="{FF2B5EF4-FFF2-40B4-BE49-F238E27FC236}">
                <a16:creationId xmlns:a16="http://schemas.microsoft.com/office/drawing/2014/main" id="{6F5CC9EC-3BE8-4A7D-9684-9DA8E39C7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7" b="16255"/>
          <a:stretch/>
        </p:blipFill>
        <p:spPr bwMode="auto">
          <a:xfrm>
            <a:off x="9053199" y="4884958"/>
            <a:ext cx="2369383" cy="11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579397-9D98-4CAA-86DB-F9180A838F23}"/>
              </a:ext>
            </a:extLst>
          </p:cNvPr>
          <p:cNvSpPr/>
          <p:nvPr/>
        </p:nvSpPr>
        <p:spPr>
          <a:xfrm>
            <a:off x="5047057" y="4233512"/>
            <a:ext cx="3552763" cy="15931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2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B4F861-9520-47AE-8AB6-98C8ECBF2229}"/>
              </a:ext>
            </a:extLst>
          </p:cNvPr>
          <p:cNvSpPr/>
          <p:nvPr/>
        </p:nvSpPr>
        <p:spPr>
          <a:xfrm>
            <a:off x="534256" y="916434"/>
            <a:ext cx="3893366" cy="5107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30D691-3604-44B8-A062-6380F2D1E9F0}"/>
              </a:ext>
            </a:extLst>
          </p:cNvPr>
          <p:cNvGrpSpPr/>
          <p:nvPr/>
        </p:nvGrpSpPr>
        <p:grpSpPr>
          <a:xfrm>
            <a:off x="0" y="71710"/>
            <a:ext cx="4427622" cy="263195"/>
            <a:chOff x="0" y="0"/>
            <a:chExt cx="4427622" cy="38155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E93F34-BDED-4DD3-8880-00B6BC67D967}"/>
                </a:ext>
              </a:extLst>
            </p:cNvPr>
            <p:cNvSpPr/>
            <p:nvPr/>
          </p:nvSpPr>
          <p:spPr>
            <a:xfrm>
              <a:off x="0" y="0"/>
              <a:ext cx="526652" cy="3815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20BFF8-7A0F-48EA-A682-CD53269E93BC}"/>
                </a:ext>
              </a:extLst>
            </p:cNvPr>
            <p:cNvSpPr/>
            <p:nvPr/>
          </p:nvSpPr>
          <p:spPr>
            <a:xfrm>
              <a:off x="534256" y="0"/>
              <a:ext cx="3893366" cy="38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Layout style overview (Gallery &amp; Contact)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29C4D3-B56D-415F-BF85-C0B50B4CE7FF}"/>
              </a:ext>
            </a:extLst>
          </p:cNvPr>
          <p:cNvSpPr txBox="1"/>
          <p:nvPr/>
        </p:nvSpPr>
        <p:spPr>
          <a:xfrm>
            <a:off x="2263247" y="6118926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linkClick r:id="rId2"/>
              </a:rPr>
              <a:t>https://danielaandmoe.com/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F7F082-D14F-4BCF-8E6A-F605377EDC71}"/>
              </a:ext>
            </a:extLst>
          </p:cNvPr>
          <p:cNvSpPr/>
          <p:nvPr/>
        </p:nvSpPr>
        <p:spPr>
          <a:xfrm>
            <a:off x="4849582" y="916434"/>
            <a:ext cx="3893366" cy="5107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1ACB20-AB7A-47C8-897E-21DA876E2E31}"/>
              </a:ext>
            </a:extLst>
          </p:cNvPr>
          <p:cNvSpPr/>
          <p:nvPr/>
        </p:nvSpPr>
        <p:spPr>
          <a:xfrm>
            <a:off x="4969255" y="1031328"/>
            <a:ext cx="3654020" cy="4795343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0DEA90-EEB1-4BE5-9B63-1B770951580B}"/>
              </a:ext>
            </a:extLst>
          </p:cNvPr>
          <p:cNvSpPr/>
          <p:nvPr/>
        </p:nvSpPr>
        <p:spPr>
          <a:xfrm>
            <a:off x="5121052" y="1136103"/>
            <a:ext cx="974948" cy="51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portfolio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DA59F5-F2A0-4DD0-85F3-6C768453A789}"/>
              </a:ext>
            </a:extLst>
          </p:cNvPr>
          <p:cNvGrpSpPr/>
          <p:nvPr/>
        </p:nvGrpSpPr>
        <p:grpSpPr>
          <a:xfrm>
            <a:off x="695584" y="1015887"/>
            <a:ext cx="3548689" cy="4826226"/>
            <a:chOff x="742938" y="1051539"/>
            <a:chExt cx="3548689" cy="48262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2C1B8E-89DC-40B7-B890-FB1307F4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691" y="1051539"/>
              <a:ext cx="3544936" cy="18535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D708ED-CAB6-43A0-88B7-4456599BF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938" y="2901625"/>
              <a:ext cx="3544936" cy="167839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5B220FC-2EF9-4763-8FD8-AE8B38A9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183" y="4580023"/>
              <a:ext cx="3533567" cy="1297742"/>
            </a:xfrm>
            <a:prstGeom prst="rect">
              <a:avLst/>
            </a:prstGeom>
          </p:spPr>
        </p:pic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E5A697-CE61-402D-9739-A1DEF98CFCD6}"/>
              </a:ext>
            </a:extLst>
          </p:cNvPr>
          <p:cNvCxnSpPr>
            <a:cxnSpLocks/>
          </p:cNvCxnSpPr>
          <p:nvPr/>
        </p:nvCxnSpPr>
        <p:spPr>
          <a:xfrm>
            <a:off x="5121052" y="1866900"/>
            <a:ext cx="33180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F796CCD-1C83-42AE-86C0-82BA220CA2D6}"/>
              </a:ext>
            </a:extLst>
          </p:cNvPr>
          <p:cNvCxnSpPr>
            <a:cxnSpLocks/>
          </p:cNvCxnSpPr>
          <p:nvPr/>
        </p:nvCxnSpPr>
        <p:spPr>
          <a:xfrm>
            <a:off x="5121052" y="3028950"/>
            <a:ext cx="33180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2FABCB3-B94A-4662-8ABE-9847BC25C8C3}"/>
              </a:ext>
            </a:extLst>
          </p:cNvPr>
          <p:cNvSpPr/>
          <p:nvPr/>
        </p:nvSpPr>
        <p:spPr>
          <a:xfrm>
            <a:off x="5324602" y="1950926"/>
            <a:ext cx="993998" cy="99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UI.UX Design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59D1F5-3B1B-4FB8-A43D-1F587B43DC6B}"/>
              </a:ext>
            </a:extLst>
          </p:cNvPr>
          <p:cNvSpPr/>
          <p:nvPr/>
        </p:nvSpPr>
        <p:spPr>
          <a:xfrm>
            <a:off x="6673947" y="2177213"/>
            <a:ext cx="1419225" cy="61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2426076-3532-4F36-BFBF-8EDC0B59D97A}"/>
              </a:ext>
            </a:extLst>
          </p:cNvPr>
          <p:cNvSpPr/>
          <p:nvPr/>
        </p:nvSpPr>
        <p:spPr>
          <a:xfrm>
            <a:off x="5324602" y="3197002"/>
            <a:ext cx="993998" cy="99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UI.UX Design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999968F-FCBE-4E77-921B-A6768DFD8A4F}"/>
              </a:ext>
            </a:extLst>
          </p:cNvPr>
          <p:cNvSpPr/>
          <p:nvPr/>
        </p:nvSpPr>
        <p:spPr>
          <a:xfrm>
            <a:off x="6673947" y="3423289"/>
            <a:ext cx="1419225" cy="61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DEB0D0-F598-4121-BDD6-9E2D87B3EE83}"/>
              </a:ext>
            </a:extLst>
          </p:cNvPr>
          <p:cNvSpPr/>
          <p:nvPr/>
        </p:nvSpPr>
        <p:spPr>
          <a:xfrm>
            <a:off x="5218000" y="4511835"/>
            <a:ext cx="3221149" cy="101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contact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82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1FF8A60-CCA1-44B3-84D0-5548EFF09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41103" y="504846"/>
            <a:ext cx="6998212" cy="38108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C834C6-3E68-4974-94FD-8BC7622BE134}"/>
              </a:ext>
            </a:extLst>
          </p:cNvPr>
          <p:cNvSpPr/>
          <p:nvPr/>
        </p:nvSpPr>
        <p:spPr>
          <a:xfrm>
            <a:off x="526651" y="493198"/>
            <a:ext cx="7012663" cy="41370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F41B1D-49FF-4FFC-9613-F94EFF4484E7}"/>
              </a:ext>
            </a:extLst>
          </p:cNvPr>
          <p:cNvSpPr/>
          <p:nvPr/>
        </p:nvSpPr>
        <p:spPr>
          <a:xfrm>
            <a:off x="8065217" y="493199"/>
            <a:ext cx="3585681" cy="5994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49253E-0174-4C70-AEA2-A5A2F0CAE6F8}"/>
              </a:ext>
            </a:extLst>
          </p:cNvPr>
          <p:cNvSpPr/>
          <p:nvPr/>
        </p:nvSpPr>
        <p:spPr>
          <a:xfrm>
            <a:off x="6268555" y="258267"/>
            <a:ext cx="1270759" cy="2465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7B5178-AF1D-436B-B42B-2BFAA3C85642}"/>
              </a:ext>
            </a:extLst>
          </p:cNvPr>
          <p:cNvSpPr/>
          <p:nvPr/>
        </p:nvSpPr>
        <p:spPr>
          <a:xfrm>
            <a:off x="6299377" y="4327302"/>
            <a:ext cx="1270759" cy="2465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Visual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097E56-4CAF-4DCF-AB1B-D50DF622A350}"/>
              </a:ext>
            </a:extLst>
          </p:cNvPr>
          <p:cNvSpPr/>
          <p:nvPr/>
        </p:nvSpPr>
        <p:spPr>
          <a:xfrm>
            <a:off x="8065217" y="616468"/>
            <a:ext cx="1270759" cy="2465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45131-2D3D-4E07-BB76-718B5C7470BB}"/>
              </a:ext>
            </a:extLst>
          </p:cNvPr>
          <p:cNvSpPr txBox="1"/>
          <p:nvPr/>
        </p:nvSpPr>
        <p:spPr>
          <a:xfrm>
            <a:off x="8197818" y="986316"/>
            <a:ext cx="330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메뉴 </a:t>
            </a:r>
            <a:r>
              <a:rPr lang="en-US" altLang="ko-KR" sz="1200" dirty="0"/>
              <a:t>: Home About Gallery Contact</a:t>
            </a:r>
          </a:p>
          <a:p>
            <a:r>
              <a:rPr lang="ko-KR" altLang="en-US" sz="1200" dirty="0"/>
              <a:t>상단 고정</a:t>
            </a:r>
            <a:endParaRPr lang="en-US" altLang="ko-KR" sz="1200" dirty="0"/>
          </a:p>
          <a:p>
            <a:r>
              <a:rPr lang="en-US" altLang="ko-KR" sz="1200" dirty="0"/>
              <a:t>height: 48px</a:t>
            </a:r>
          </a:p>
          <a:p>
            <a:r>
              <a:rPr lang="en-US" altLang="ko-KR" sz="1200" dirty="0"/>
              <a:t>font-size: 28px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4C6794-39C5-4D1D-A5A0-BF81082C2972}"/>
              </a:ext>
            </a:extLst>
          </p:cNvPr>
          <p:cNvSpPr/>
          <p:nvPr/>
        </p:nvSpPr>
        <p:spPr>
          <a:xfrm>
            <a:off x="8065216" y="2717205"/>
            <a:ext cx="1270759" cy="2465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Visual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57899-9E1B-4C91-8C4A-E0573E14E924}"/>
              </a:ext>
            </a:extLst>
          </p:cNvPr>
          <p:cNvSpPr txBox="1"/>
          <p:nvPr/>
        </p:nvSpPr>
        <p:spPr>
          <a:xfrm>
            <a:off x="8197817" y="3132086"/>
            <a:ext cx="330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중앙에 이름</a:t>
            </a:r>
            <a:endParaRPr lang="en-US" altLang="ko-KR" sz="1200" dirty="0"/>
          </a:p>
          <a:p>
            <a:r>
              <a:rPr lang="ko-KR" altLang="en-US" sz="1200" dirty="0"/>
              <a:t>가장자리 일러스트 </a:t>
            </a:r>
            <a:endParaRPr lang="en-US" altLang="ko-KR" sz="1200" dirty="0"/>
          </a:p>
          <a:p>
            <a:r>
              <a:rPr lang="ko-KR" altLang="en-US" sz="1200" dirty="0"/>
              <a:t>선과 면으로 된 꽃</a:t>
            </a:r>
            <a:r>
              <a:rPr lang="en-US" altLang="ko-KR" sz="1200" dirty="0"/>
              <a:t>, </a:t>
            </a:r>
            <a:r>
              <a:rPr lang="ko-KR" altLang="en-US" sz="1200" dirty="0"/>
              <a:t>부드러운 곡선 사용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54E8E4-B833-4FAE-A69B-C22F3A5A8E76}"/>
              </a:ext>
            </a:extLst>
          </p:cNvPr>
          <p:cNvGrpSpPr/>
          <p:nvPr/>
        </p:nvGrpSpPr>
        <p:grpSpPr>
          <a:xfrm>
            <a:off x="0" y="71710"/>
            <a:ext cx="4427622" cy="263195"/>
            <a:chOff x="0" y="0"/>
            <a:chExt cx="4427622" cy="381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2E0F108-1826-4568-B629-3C00A2482E24}"/>
                </a:ext>
              </a:extLst>
            </p:cNvPr>
            <p:cNvSpPr/>
            <p:nvPr/>
          </p:nvSpPr>
          <p:spPr>
            <a:xfrm>
              <a:off x="0" y="0"/>
              <a:ext cx="526652" cy="3815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①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5EFAF-7886-48A4-9DCB-9D309BB85B6A}"/>
                </a:ext>
              </a:extLst>
            </p:cNvPr>
            <p:cNvSpPr/>
            <p:nvPr/>
          </p:nvSpPr>
          <p:spPr>
            <a:xfrm>
              <a:off x="534256" y="0"/>
              <a:ext cx="3893366" cy="38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Main page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026407B-BD5A-494A-A5E6-699008F42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9" y="4717712"/>
            <a:ext cx="3651479" cy="176963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4AE75-1B33-4291-9C2B-C2EB077E19B2}"/>
              </a:ext>
            </a:extLst>
          </p:cNvPr>
          <p:cNvSpPr/>
          <p:nvPr/>
        </p:nvSpPr>
        <p:spPr>
          <a:xfrm>
            <a:off x="526650" y="986316"/>
            <a:ext cx="7012663" cy="332933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EA3B9-65CF-43C6-B739-5D24F7493698}"/>
              </a:ext>
            </a:extLst>
          </p:cNvPr>
          <p:cNvSpPr/>
          <p:nvPr/>
        </p:nvSpPr>
        <p:spPr>
          <a:xfrm>
            <a:off x="3061700" y="1890445"/>
            <a:ext cx="1715784" cy="14383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619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118</Words>
  <Application>Microsoft Office PowerPoint</Application>
  <PresentationFormat>와이드스크린</PresentationFormat>
  <Paragraphs>45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다은</dc:creator>
  <cp:lastModifiedBy>이 다은</cp:lastModifiedBy>
  <cp:revision>7</cp:revision>
  <dcterms:created xsi:type="dcterms:W3CDTF">2021-12-22T08:32:48Z</dcterms:created>
  <dcterms:modified xsi:type="dcterms:W3CDTF">2021-12-24T09:16:10Z</dcterms:modified>
</cp:coreProperties>
</file>