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notesMasterIdLst>
    <p:notesMasterId r:id="rId15"/>
  </p:notesMasterIdLst>
  <p:sldIdLst>
    <p:sldId id="256" r:id="rId17"/>
    <p:sldId id="257" r:id="rId18"/>
    <p:sldId id="258" r:id="rId19"/>
  </p:sldIdLst>
  <p:sldSz cx="990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025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6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845E-5B2C-489E-B6D9-D75C23254CA2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E4E9-8693-4F28-AD2B-943400A5EBA6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A6A-F621-40BB-B72F-FC23EE79C8FD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BDB-4A41-450F-8013-337F94FBB002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3BF-9AA3-4F79-8DC6-D05D254FB7EC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4643-9CD1-4D03-9FDF-0FAF6B5D1E6B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D43-7A0E-433E-890F-D5BBC4777CFF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91D-D246-4146-9B2D-3488A3F65AE3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EBE7-F01B-4850-933A-E9A6CB05CE01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070-7205-4C05-982D-095138248888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2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6BA-B22C-4319-AAC0-0E6E84B49659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안양이젠아카데미컴퓨터학원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8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D0B8-364A-4DDD-B1B8-70679A5B90C3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안양이젠아카데미컴퓨터학원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9FF9-4A02-421A-B01B-4522729CA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4128011841.png"></Relationship><Relationship Id="rId2" Type="http://schemas.openxmlformats.org/officeDocument/2006/relationships/image" Target="../media/fImage797051198467.png"></Relationship><Relationship Id="rId3" Type="http://schemas.openxmlformats.org/officeDocument/2006/relationships/image" Target="../media/fImage1622261206334.png"></Relationship><Relationship Id="rId4" Type="http://schemas.openxmlformats.org/officeDocument/2006/relationships/image" Target="../media/fImage612101216500.pn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98741229169.png"></Relationship><Relationship Id="rId3" Type="http://schemas.openxmlformats.org/officeDocument/2006/relationships/image" Target="../media/fImage1620171235724.png"></Relationship><Relationship Id="rId4" Type="http://schemas.openxmlformats.org/officeDocument/2006/relationships/image" Target="../media/fImage1392841241478.png"></Relationship><Relationship Id="rId5" Type="http://schemas.openxmlformats.org/officeDocument/2006/relationships/image" Target="../media/fImage199796125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77515" y="3693795"/>
          <a:ext cx="3950970" cy="883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/>
                <a:gridCol w="3029585"/>
              </a:tblGrid>
              <a:tr h="28067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능력단위명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디자인구성요소응용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방실이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2022-2-8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667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7B6443-0DA7-4F06-8CFE-803253C3975A}"/>
              </a:ext>
            </a:extLst>
          </p:cNvPr>
          <p:cNvSpPr/>
          <p:nvPr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C8B5-A3F8-4DAC-860A-BFE5E397B147}"/>
              </a:ext>
            </a:extLst>
          </p:cNvPr>
          <p:cNvSpPr txBox="1"/>
          <p:nvPr/>
        </p:nvSpPr>
        <p:spPr>
          <a:xfrm>
            <a:off x="83667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D966C-1352-48EA-A20C-099B7AC8A385}"/>
              </a:ext>
            </a:extLst>
          </p:cNvPr>
          <p:cNvSpPr txBox="1"/>
          <p:nvPr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67769-95AF-44BE-AF32-4C367F64F9DC}"/>
              </a:ext>
            </a:extLst>
          </p:cNvPr>
          <p:cNvSpPr txBox="1"/>
          <p:nvPr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56A1A-100B-47F7-912B-600CE3D493E3}"/>
              </a:ext>
            </a:extLst>
          </p:cNvPr>
          <p:cNvSpPr txBox="1"/>
          <p:nvPr/>
        </p:nvSpPr>
        <p:spPr>
          <a:xfrm>
            <a:off x="729615" y="342900"/>
            <a:ext cx="1105535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방실이</a:t>
            </a:r>
            <a:endParaRPr lang="ko-KR" altLang="en-US" sz="1200">
              <a:latin typeface="맑은 고딕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2DFF5B-CDD8-4F0B-9B47-9217118E15F9}"/>
              </a:ext>
            </a:extLst>
          </p:cNvPr>
          <p:cNvCxnSpPr>
            <a:stCxn id="2" idx="0"/>
          </p:cNvCxnSpPr>
          <p:nvPr/>
        </p:nvCxnSpPr>
        <p:spPr>
          <a:xfrm flipH="1">
            <a:off x="4953000" y="342900"/>
            <a:ext cx="3810" cy="612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ED0EF6C-20B7-43F5-BD75-622BA533674E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0015" y="3406775"/>
            <a:ext cx="967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2" descr="C:/Users/Silyi/AppData/Roaming/PolarisOffice/ETemp/23448_16248208/fImage4128011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8600" y="704850"/>
            <a:ext cx="4509135" cy="2536190"/>
          </a:xfrm>
          <a:prstGeom prst="rect"/>
          <a:noFill/>
        </p:spPr>
      </p:pic>
      <p:pic>
        <p:nvPicPr>
          <p:cNvPr id="16" name="그림 3" descr="C:/Users/Silyi/AppData/Roaming/PolarisOffice/ETemp/23448_16248208/fImage797051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6040" y="701675"/>
            <a:ext cx="4495165" cy="2540000"/>
          </a:xfrm>
          <a:prstGeom prst="rect"/>
          <a:noFill/>
        </p:spPr>
      </p:pic>
      <p:pic>
        <p:nvPicPr>
          <p:cNvPr id="17" name="그림 4" descr="C:/Users/Silyi/AppData/Roaming/PolarisOffice/ETemp/23448_16248208/fImage16222612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960" y="3658870"/>
            <a:ext cx="4491355" cy="2529205"/>
          </a:xfrm>
          <a:prstGeom prst="rect"/>
          <a:noFill/>
        </p:spPr>
      </p:pic>
      <p:pic>
        <p:nvPicPr>
          <p:cNvPr id="18" name="그림 5" descr="C:/Users/Silyi/AppData/Roaming/PolarisOffice/ETemp/23448_16248208/fImage61210121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6045" y="3649980"/>
            <a:ext cx="4491355" cy="25292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66339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0015" y="342900"/>
            <a:ext cx="9672955" cy="6128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460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8366760" y="6536055"/>
            <a:ext cx="1539875" cy="2178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810">
                <a:latin typeface="맑은 고딕" charset="0"/>
              </a:rPr>
              <a:t>안양이젠아카데미컴퓨터학원</a:t>
            </a:r>
            <a:endParaRPr lang="ko-KR" altLang="en-US" sz="810">
              <a:latin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8223250" y="66675"/>
            <a:ext cx="1570355" cy="2178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810">
                <a:latin typeface="맑은 고딕" charset="0"/>
              </a:rPr>
              <a:t>NCS</a:t>
            </a:r>
            <a:r>
              <a:rPr lang="ko-KR" altLang="en-US" sz="810">
                <a:latin typeface="맑은 고딕" charset="0"/>
              </a:rPr>
              <a:t>능력단위평가 결과물제출</a:t>
            </a:r>
            <a:endParaRPr lang="ko-KR" altLang="en-US" sz="810">
              <a:latin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20015" y="342900"/>
            <a:ext cx="610235" cy="277495"/>
          </a:xfrm>
          <a:prstGeom prst="rect"/>
          <a:solidFill>
            <a:schemeClr val="tx1">
              <a:lumMod val="50000"/>
              <a:lumOff val="50000"/>
            </a:schemeClr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latin typeface="맑은 고딕" charset="0"/>
              </a:rPr>
              <a:t>문항</a:t>
            </a:r>
            <a:r>
              <a:rPr lang="en-US" altLang="ko-KR" sz="1200">
                <a:solidFill>
                  <a:schemeClr val="bg1"/>
                </a:solidFill>
                <a:latin typeface="맑은 고딕" charset="0"/>
              </a:rPr>
              <a:t>1</a:t>
            </a:r>
            <a:endParaRPr lang="ko-KR" altLang="en-US" sz="1200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729615" y="342900"/>
            <a:ext cx="1105535" cy="27686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방실이</a:t>
            </a:r>
            <a:endParaRPr lang="ko-KR" altLang="en-US" sz="1200">
              <a:latin typeface="맑은 고딕" charset="0"/>
            </a:endParaRPr>
          </a:p>
        </p:txBody>
      </p:sp>
      <p:cxnSp>
        <p:nvCxnSpPr>
          <p:cNvPr id="12" name="Rect 0"/>
          <p:cNvCxnSpPr>
            <a:stCxn id="2" idx="0"/>
          </p:cNvCxnSpPr>
          <p:nvPr/>
        </p:nvCxnSpPr>
        <p:spPr>
          <a:xfrm rot="0" flipH="1">
            <a:off x="4953000" y="342900"/>
            <a:ext cx="4445" cy="6128385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2" idx="1"/>
            <a:endCxn id="2" idx="3"/>
          </p:cNvCxnSpPr>
          <p:nvPr/>
        </p:nvCxnSpPr>
        <p:spPr>
          <a:xfrm rot="0">
            <a:off x="120015" y="3406775"/>
            <a:ext cx="967295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6" descr="C:/Users/Silyi/AppData/Roaming/PolarisOffice/ETemp/23448_16248208/fImage7987412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9565" y="677545"/>
            <a:ext cx="4535805" cy="2567305"/>
          </a:xfrm>
          <a:prstGeom prst="rect"/>
          <a:noFill/>
        </p:spPr>
      </p:pic>
      <p:pic>
        <p:nvPicPr>
          <p:cNvPr id="16" name="그림 7" descr="C:/Users/Silyi/AppData/Roaming/PolarisOffice/ETemp/23448_16248208/fImage16201712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8095" y="674370"/>
            <a:ext cx="4553585" cy="2567305"/>
          </a:xfrm>
          <a:prstGeom prst="rect"/>
          <a:noFill/>
        </p:spPr>
      </p:pic>
      <p:pic>
        <p:nvPicPr>
          <p:cNvPr id="17" name="그림 8" descr="C:/Users/Silyi/AppData/Roaming/PolarisOffice/ETemp/23448_16248208/fImage13928412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" y="3720465"/>
            <a:ext cx="4553585" cy="2528570"/>
          </a:xfrm>
          <a:prstGeom prst="rect"/>
          <a:noFill/>
        </p:spPr>
      </p:pic>
      <p:pic>
        <p:nvPicPr>
          <p:cNvPr id="18" name="그림 9" descr="C:/Users/Silyi/AppData/Roaming/PolarisOffice/ETemp/23448_16248208/fImage199796125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2230" y="3695065"/>
            <a:ext cx="4553585" cy="2545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19</Paragraphs>
  <Words>31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silyi4691</cp:lastModifiedBy>
  <dc:title>PowerPoint 프레젠테이션</dc:title>
  <cp:version>9.103.112.46022</cp:version>
  <dcterms:modified xsi:type="dcterms:W3CDTF">2021-12-16T08:45:04Z</dcterms:modified>
</cp:coreProperties>
</file>