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641-C06B-9732-7798-42F8368F5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4498-86AA-FF38-FD7E-F51068CF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1657-9D96-09F3-4AC5-EC0C6FD1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F4DD-CBA4-F85C-E814-28AEB0D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7B8E-26A0-E71F-642C-22D615F7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8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6D05-94F1-1A7D-C7A5-3D88183B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A36D-9DC9-D007-2679-8F5D41D9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6DBA-A214-7405-1E43-1143C105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732B-7BA3-66E7-3D9A-4739F24B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F4F5-A2E5-AA3E-71B4-5971466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D943F-4BA5-91B0-F39F-7E749611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98D3-D939-4C8C-5B7E-76F62020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C3C2-65EE-767B-3A37-3267BEBF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138-8116-77A5-7BFB-CE664F9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69C2-53BC-1453-8837-D477E6DE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C3C-C88A-84B3-C195-42610D70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7DD6-E3B5-F1CC-B342-511BFC9D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DF28-0A3C-9E57-DA8A-27F628F3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3BAB-75C1-AFA5-5BAC-F605C56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F53E-3160-0798-AA90-6B2BB067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CDC-1103-288E-C0F2-8F79EF1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2658-EB8C-3658-300E-E597E276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3DDB-948A-F22D-93D2-E01534CA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0D32-8D53-5D0D-8FF6-A4F7BE88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DB32-38CC-9397-A504-DA82139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2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8C46-3FE7-D670-0C69-C2B51275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091E-45AE-8355-2E6B-57ADCC67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64F5-D7B0-C4B8-B00D-BF019510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66B2-9A65-44D3-1D10-DD6AAD7E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1147-20DA-195B-D541-7DF8028A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20EC-608A-3A5B-06B2-63EBA9D2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A42-7B8F-4466-0536-7F4C2667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77CA-5EC9-8A15-8707-E4AE861B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2CB5-C28F-9B16-A8AB-F0A7E0EA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EE23D-5D74-38D6-4986-BAB7FCC02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FBA8-F922-212A-AADF-82FBF4680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8C553-8843-19B5-0173-987F318B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9FB8A-2E2F-5CE7-233E-56CED264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98171-45F8-937F-DAFF-705108D0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E9E-AA38-6C85-F762-1DA00ACD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2240D-9EB9-9CA4-82D1-2BD8A71A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4254-ABAC-4D28-3D64-7466F0C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474-CD8A-62B8-884B-E24F9C1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8C459-9600-F108-D807-47094BC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48332-0BBB-87D9-70CD-B9D0F23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1B7C-4594-37FF-C8D4-56ECD5BD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A748-C81B-B8E6-2F09-5B53375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A858-7B94-A1C8-160C-F18F0F68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D7DB-52F5-B13A-6899-484FA284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FEE7-D66E-91DB-E9A2-88BBFECB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E366-833F-50CF-52A9-D2BFB492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3380-8672-140B-998C-ABDFE175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4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F0F-D2FF-B41E-7142-CD527554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A6972-47F0-C4B9-EDC4-B6523DFF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7404-1163-D476-511B-802B0164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8973-C9A1-584D-B999-E47251E8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317E-54CB-9841-1712-3DF7D902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1E88-2F4F-39AE-40C5-1DB8B19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FAD07-D12C-5699-BF70-7F6C6FC7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4D9A-C8DB-C481-697D-5389F2D8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4FF5-D108-6B4C-CCA1-CADD7211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D772-04A1-4041-BA6F-64F7ADB660F9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D5FC-E768-BE00-4C9F-CABEE510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8DC3-C067-A3C8-17C7-EFE79BC8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CA3693-16C2-A2AF-AAD3-B653FD7D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Phase 1 Project assignment</a:t>
            </a:r>
            <a:endParaRPr lang="en-GB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7338-514B-DFFA-7C39-10611AF0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Exploratory Data Analysis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42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6EC6F-3911-112D-2B9B-D92032EC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Objective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626B5F9-FEDE-CAA2-A23E-28F8CD21A594}"/>
              </a:ext>
            </a:extLst>
          </p:cNvPr>
          <p:cNvSpPr/>
          <p:nvPr/>
        </p:nvSpPr>
        <p:spPr>
          <a:xfrm>
            <a:off x="590719" y="2330505"/>
            <a:ext cx="4559425" cy="39795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 To be able to create a list of films that are doing better at the box office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06CEB8-7B73-08F2-8038-42445EE5A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2F040C-E830-6A8A-2A4B-1EF3F812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18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2DD-9568-FE1A-6A25-A7EE85C3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22AB-4540-3954-A6BE-ACEFF6C1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2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F6CB-7D21-4584-2558-AD57749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0803-AF09-1419-D68F-EE241B1C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159F-DD32-F307-105A-FED39D2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75AB140-9F4B-5912-0EDB-3154CBC0E4D3}"/>
              </a:ext>
            </a:extLst>
          </p:cNvPr>
          <p:cNvSpPr/>
          <p:nvPr/>
        </p:nvSpPr>
        <p:spPr>
          <a:xfrm>
            <a:off x="838200" y="1437906"/>
            <a:ext cx="7423097" cy="1107947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9243B81-D926-83E5-9AB0-86F162A9A5BC}"/>
              </a:ext>
            </a:extLst>
          </p:cNvPr>
          <p:cNvSpPr/>
          <p:nvPr/>
        </p:nvSpPr>
        <p:spPr>
          <a:xfrm>
            <a:off x="1255433" y="2545853"/>
            <a:ext cx="7423097" cy="1107947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49694D20-5FCF-F0F0-A9D2-D8118C4A7054}"/>
              </a:ext>
            </a:extLst>
          </p:cNvPr>
          <p:cNvSpPr/>
          <p:nvPr/>
        </p:nvSpPr>
        <p:spPr>
          <a:xfrm>
            <a:off x="1834273" y="3653800"/>
            <a:ext cx="7423097" cy="1107947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54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Phase 1 Project assignment</vt:lpstr>
      <vt:lpstr>Introduction</vt:lpstr>
      <vt:lpstr>Project Objective</vt:lpstr>
      <vt:lpstr>Exploratory Data Analysis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Project assignment</dc:title>
  <dc:creator>Ambasu, Stanley</dc:creator>
  <cp:lastModifiedBy>Ambasu, Stanley</cp:lastModifiedBy>
  <cp:revision>3</cp:revision>
  <dcterms:created xsi:type="dcterms:W3CDTF">2023-02-05T11:45:33Z</dcterms:created>
  <dcterms:modified xsi:type="dcterms:W3CDTF">2023-02-05T12:09:42Z</dcterms:modified>
</cp:coreProperties>
</file>