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72" r:id="rId4"/>
    <p:sldId id="273" r:id="rId5"/>
    <p:sldId id="275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 autoAdjust="0"/>
    <p:restoredTop sz="95170" autoAdjust="0"/>
  </p:normalViewPr>
  <p:slideViewPr>
    <p:cSldViewPr snapToGrid="0" snapToObjects="1">
      <p:cViewPr varScale="1">
        <p:scale>
          <a:sx n="122" d="100"/>
          <a:sy n="122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299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863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616D1-53A7-40B8-9001-EA2C8D905BCE}" type="datetimeFigureOut">
              <a:rPr lang="en-US" smtClean="0"/>
              <a:pPr/>
              <a:t>2/24/20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78EA9-F015-4276-AE88-DD943856C8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9731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751C3-271F-4B63-9775-A40685737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4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44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7044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25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58002" y="1599109"/>
            <a:ext cx="11875997" cy="507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58003" y="456109"/>
            <a:ext cx="118759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58003" y="456109"/>
            <a:ext cx="118759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26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58002" y="1599109"/>
            <a:ext cx="11875997" cy="507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03" y="456109"/>
            <a:ext cx="118759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8859" y="-4911"/>
            <a:ext cx="47752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8" name="AutoShape 2" descr="data:image/jpeg;base64,/9j/4AAQSkZJRgABAQAAAQABAAD/2wCEAAkGBxMSERUSExMVFhUXGBgYFxgXGBUYGhoYFxgaFx0YHRcYHykiGBslGxUYIjEhJSkrLi4uFx8zOjMtNygtLisBCgoKDg0OGxAQGy0lICUxLi0tLS0tLy0tLS0tLS0tLS4tLS0tLS0vLS0tLS0tLS8tLS0tLS0tLS0tLS0tLS0tLf/AABEIAG8BTgMBEQACEQEDEQH/xAAcAAEAAwADAQEAAAAAAAAAAAAABQYHAgMECAH/xABJEAABAwIBCAQJBwsDBQAAAAABAAIDBBEhBQYHEjFBYXETUYGRIjJCUnKSobHRFDM1U2KywhYXIzRUgrPBw9LwFXODJKKj0/H/xAAaAQEAAgMBAAAAAAAAAAAAAAAABAUBAgMG/8QAMhEAAgIBAgMFCAMBAQADAAAAAAECAwQRMRIhUQUzQWGBExQVMlKRscEicaHRIyRC4f/aAAwDAQACEQMRAD8A3FARGWctiHwWjWf7Bz+C7VUuXN7HGy1R5LcrlLnTLGXmQdJfEC9rHu2cFJljxlppyI8ciS115kRXZzTyk3kLR1MOr7RitnjVuLj/AKaSum3uREjje5JPE3Xnb6pVT4ZGddT0UuU5oz4Er28NY27jguanJbM2UmtmW3ImeRJDagD02/zb/MKTXleEjvC3qXFjw4Aggg7CFMT1O5yQBAEAQBAEAQBAEAQBAEAQBAEAQBAEAQBAEAQBAEAQBAEAQBAEAQBAEAQEflet6Ntm+M7ZwHWulcOJ8znZPRcirz0+F1LUiK0QtW1d4nFkBW+A7gVs+RhCCe+B/wAKh5mP7aHLdbGy5HqYxebZ0SPXDGtGzdItmauUDG7onHwHbPsn4FSMa/hlwvZkiHQuCszoEAQBAEAQBAEAQBAEAQBAEAQBAEAQBAEAQBAEAQBAEAQBAEAQBAEAQBAVmeXpJ3HcDqjsw991KS4YIiyesj8yi0AJASKvWqXEjSIXKMWsw9YxHYujXI0T5kLTyLmmbssFCdYcRgVQdpU+zs4ls/z4nWHMlaeG6q2zvFEpTxWWp1SLnQza8bXb7Y8xgrumfHBM2O9dQEAQBAEAQBAEAQBAEAQBAEAQBAEAQBAEAQBAEAQBAEAQBAEAQBAEAQFHp5rON9tz71Pa5EFPmc6ypuEjEzJkDVvXeKODI+R1rk7AuhoVymauKOrLHm+LvsdhB9igdqx/+Pr0aN6fm0LMwLzOupMR6omrZGxZcjfN9pVtid2ZPcpICAIAgCAIAgCAIAgCAIAgCAIAgCAIAgCAIAgCAIAgCAIAgCAIAgCAICgZUHRzyN+0SORx/mrGv+UUyBPlJo8U063SNGyOqZQMSuqObIasnL/BGA961b1NktDhBAsJDUteSsmuixeCHEYA7gvP9qZis/8AKGy3fUlU1uPNkowKoRIPXC1dEbIs2TmWjHf3q3x46VoFD0tyua6l1XOFxNexI+q6lddnJNS18v2VvaDacdPP9FA+VSfWP9Z3xVlwx6FdxPqfnyqT6x/rO+KcMeg4n1P0Vcn1j/Wd8Vjhj0HFLqe6hzjq4jdk8nJzi8dzrrnPHqlvFHSF9kdpM0vMvO4VYMcgDZmi+Gx46x1HrCqsrF9l/KOxaY2T7Xk9y1O2FQyWfPr6qS5/SP2nynfFelUY9DzvE+prWjZ5NA0kknXkxJJ8o9aps5aXPTyLfCetS9S0qGSwgCAIAgCAIAgCAIAgCAIAgCAIAgCAIAgCAIAgCAredORnyuY+IXPiuxAw3H3+xSqLVFNSI11Tk00QeVc3ZYoelJDreM0XwHXfeu9d8ZS4TjOmUY6lXliupGhw1Pfk/NmaXHV1G9bsO4bSoluXVX46vyO0KZyLbkrIUVPiPCf5x/kNyqMjMnby2XQmV0xh/Z7KiMOFiFBkk9zroeA0hBwxXHg02MaHtoKUucBu3rtTU5y0BYQFbgznS941Lym/pK17N2l6fsrO0d4+v6KlmpA2StgY9oc1z7EHYRqlTMiTjVJoh0JO2KZrv5MUf7NF6oVJ7xb9TLn3er6Ufj81qMi3yaPuWfebfqY93q+lGd595qtpC2WInonm2qcS123bvBF+5WeJku3WMt0VuVjKr+UdmVvJdY6GaOVu1jweYviORFx2qVZBTi4vxI0JOMlJG/g3HNebPQlKOjOm+uqO+L/1qf8AEbOi/wB/6QPh9fV/5/wsuQckMpIRDG5zmgk3fYnwjfyQB7FFutdsuJkqqpVR4USK5HUIDqkqGNNnPaDxIHvWVFvZGHJLc7Ab7FgyfqAIAgOMkgaLkgDrJsspa7GG9DqbWxk2EjCfSb8Vngl0Mccepzmnaxpc9zWtG0uIA7ysJNvRGW0lqys5Uz+pIrhrjKepgw9Y4KXXg2y35f2RbM2qO3P+izQSh7WuGxwBHaLqI1o9CUnqtTsWDJwkla0XcQBxIHvWUm9jDaW4jla7FrgRwIPuRprcJp7HNYMhAEAQH4SgOEczXeK4HkQfcstNbmE09jsWDIQBAEB+EXwKAi2ZGijN442jsx7Cud8rZ+La6Gka4x2R+PcoDOh0uctGwdTitdTJ209K5+zZ1rpXVKexgl6eAMFh28VY11qC0Rg7VuDONL3jUvKb+krXs3aXp+ys7R3j6/oq2Zf6/T+n+EqXldzIiY3exNwXny+CAoeletaIY4bjXc7Xt1NAIv2k27D1Kx7Pg+Jy8Cvz5rhUfEznJ9K6WWOJou57mtHadvIDHsVpOSjFyfgVsIuUkl4m/htm2G4W7l5vdnoTAn5Qmuf00u0+W/4r0ahHovsee45dX9zWNG8rnULS5xcdeTFxJPjHeVTZySuenkW+E26lr5k3ljKcdNE6WQ2aN28nc0cSuFdcrJcMSRZYq48TMjy9nhU1LiA4xx7mMJGHFwxJ9iuqcSutbasp7cqdnkiu6o6lK1IuiPXk7KUsB1oZHM4NOB5t2Fc51xmtJLU3hOUPlehqOZeeIqv0M1mzDZbY8DeBudw/+CoysT2f8o7fgtsbK9p/GW/5LeoRMM/z4z1dG809MbOGEkm2x81vHrKssTDUlxz9EV2VluL4IerM/ayapkAs+aQ7Nrz7dg9istYVx6IrtJWS6skpczK1rS40ziBuBYT3A3PYuSy6m9OI6vEtS+UhX38U3w3G+B5HYVIXU4eRLZBzcmrNbojH4O0OdY477W2cVwuyI1fNqdqqJW/LobHkiJ0NNG2UjWjYA83w8EYm53YKjsanNuPiy6rTjBKXgZ3nTn7JI4x0x1IxhrjxncR5o9qtMfCjFaz5voVt+ZKT0ht1KlDRzVDi5scszt7g1zz2uxUxzhWtG0v8IahKb1Sb/wBOMlPLTvGsySF+64cx3YcFlSjNcmmvuOGUHto/sXTNHPt7XthqnazDgJD4zTu1utvHaFAycJNcVe/Qm4+Y0+Ge3U00FVJamRaQquRtfIGyPaLMwD3AeINwKu8KEXStV1KbMlJWvRvwJTMDLPQ09VNM9zmsLPGcXG5Bs0X3krjmVcU4xitztiW8MJSkyq5w5xTVbyZHEM8mMHwQOXlHiVMpohUuW/UiXXytfPboRUTtUhzTqkbCMCO0Ls+fJnFcuaNCzFzykdI2mqHa2tgyQ7b7mu677AeSrMvEioucPVFli5TbUJ+jNHVWWQQBAEAQHB8QO0LWUIy3QOk0LOo95XJ48AcmUbB5Pfito0QXgDvXUBAEBnGl7xqXlN/SVr2btL0/ZWdo7x9f0UTJ9Y6GVkrLazDcXFxe1tnarCcFOLi/EgQk4SUl4Fj/ADg1vnR+oFF9xp8yT77b5HCTP6uItrsHJgv7VlYNK8A820gi59RLd8g13HF8jrDtO4KRoq48ly8iPznLm+fmalmTmnHTDpi9ssjhg5uLGg+ad9+tVGVlSs/jpoi1xsZV/wAtdWWx2wqETD53ftPMr06PNmvaMv1BvpyfeKpM/vn6Fzg9yvX8lN0k5XM1UYgfAhwt1vPjH3DsPWp2DUo18XiyFm2cVnD4I8GZmQfllRquuI2DWfbeL4Nvuv7rrplX+yhqt3sc8an2s9HsjY6WgijbqMjY1vUAP8Ko5TlJ6tl1GEYrRIqGkDNeN0LqmJoY+MaztUWDmDbcDeBjfgp2HkyUlCWzIWXjxcXNbozGCZzHNe02c0hzT1EG4Ktmk1oyrTaeqN2yPlET0zJx5TL8nDAjvBXnbK+CbiX9c+OCkYO+UuJc7a4lx5nE+0r0eiXJHn9W+bNT0V0jG0rpQBrve4E7wG2Ab7z2qn7Qk3Yo+CRbYEUq+Lqy6qATjJtKVKxlW1zcDJGC4cQ4jW7QB3K5wJN1tPwZUZ0UrNV4o82jeZza9gGx7Xh3INLve0d63zknS9TTCbVq0LTpSysY4W07TjLcu9Bu7tPuKh4FXFJzfgS863SPAvH8FCzayV8qqY4djSbvPU1oufh2hWV9vs63Ir6a/aTUTcKSlZEwRxtDWtFgAvPyk5PVl9GKitEdOVsmx1MTopWgtI7QesHcQs12SrlxRNbK4zjwyMKynRGGaSF2JY4t5239oXoa5qcVJeJQThwScX4Gr6OMqmekDXG7ojqE9bdrT3YfuqnzalCzVePMt8Oxzr0fgUXSN9IS+jH9wKwwu5XqQMzvn6EVkenkqHspWGwkeCf3QbuPANuV2tlGCdj8DjWpTarXia/kjNemp2BrYmuO9zwHOJ68dnIKksybLHq2XVePXBaJFT0j5tRRx/KYmhhDgHhuAIdgHW3G9h2qbg5EnLgl6EPNoio8cTP6eUse142tcD3G6spLVNFdF6PU+g4X3aD1gHvC80+TPRLY5rBkIAgCAIAgCAIAgCAzjS941Lym/pK17N2l6fsrO0d4+v6KXkGhFRUxQuJAe6xItcYE4X5KddNwg5LwIVUOOai/E0H82NP9fN/4/wC1VvxGf0r/AH/pYfD4fU/8/wCH4dGMG6ebt6P+1PiM/pX+j4fH6n/n/CqZ1ZoS0dn63SRHDXAsQepw3c1Mx8qNvLZkS/FlVz3R5M2M4pKOQFpvGT4bNxG8jqdbet76I2x57+DNKL5VPlt4o2yGdr2B7Tdrm3B4EXVA009GXqaa1R89v2nmV6ZHnDXtGf0e305PvFUmd3z9C4we5XqZTlKUvmlcfKe897irmC0il5FTN6yb8zQ9EkX6Kd+8yNb6rQfxqs7Rf8oryLLs9fxk/MvyrSwOqriD43tOxzSDyIssxejTMSWqaPnoDr2r0x5xGtaLZtahLfMle3vDX/jVNnrS3Xqi3wHrVp0f/wClJz0zbfSzOeGkwvJLXDY0nHVPVw61PxchWR0e6IOTQ65arZnLM/Ox1EXMc3XicbkA2cDa1xfA4AYcEycVXc1yZnHyXVya1RcJdJFKG3ayVx6rAe0lQV2fZrzaJrz69OSZnWX8rvq53TPAFwA1o2NaNgvv2k8yVZ01KqHCisttdkuJl60a5uPjvVStLS5to2nbqna4jde2Cr87IUv/ADj6lhhUOP8AOXoV/SbKXV5HmxsaPa78Sk4C0p9WRs162+iIDJWVZaZ/SRODXWLbkA4Gx38gpNlUbFpIj12SresSX/Lut+uHqM+C4e5U9Dt77b1H5d1v1w9RnwT3KnoPfbepB19c6aR0shBe43JwG62wclIhBQjwrY4Tm5viZd9Ec36Sdl/JYfaQq/tFcosndnvnJf0Q+kb6Ql9GP7gXfC7lepxzO+foe7RVCDVvd5sZt+84fBc+0HpWl5nTAWtjfkasqctit6Rfo6bnF/FYpWF38fX8Mi5vcv0/KMYfsPJXy3KR7H0LR/Ns9FvuC8zLdnpI7HctTIQBAEAQBAEAQBAEBnGl7xqXlN/SVr2btL0/ZWdo7x9f0VbMv9fp/T/CVLyu5kRMbvYm4Lz5fBAQ2eQb8hqNbZ0Z793tsu+Nr7WOnU4ZOnspa9DDl6AojZ8wZC7J0V9wcBya5wHsCosxJXMu8R60oxl+08yr1FIa9oz/AFBvpyfeKpM/vn6Fzg9yvUy3LdOY6mZh3SP7i4kewhW9UuKCfkVNseGbXmX3RJOOjnj3hzXd7dX8IVd2iucWWHZ75SRoCrSxPPlGoEcUkh2MY5x5NBP8ltCPFJJeJrOXDFt+B8+N2L0p5xbGtaO7Q5NMr8Gl0khP2W4X7mXVNm/zv4V5IuMP+FPE/NlCzgzimrZbFxbGSAyMGwAJwJ6zxVjTRCmPn1K+2+VsvLoXuPRvS9G1rnS69vCe1wFz6JBAHYq99oWcWq00J6wK9NHrqdA0ZU9/n5rf8d+/VW3xGf0r/TX4fD6n/n/CayTmbSU5Dmx67hsdIdYjkNg7Ao9mXbPk39iRXi1w5pfcsCjEgyLSdAW12tufGxw7Lt/D7Vd4D1q9Smzlpb6I46NWsdW6r2tcHRusHAEXBadh32v3JnaqrVdRhae10fQ1T/TIPqYvUb8FT+0n1Zb8Eeg/0yD6mL1G/BPaT6scEeg/02D6mL1GfBPaT6scEeh2wUkbDdjGNJ81oHuWHJvdmVFLZGQ6RvpCX0Y/uBXWF3K9SmzO+foSmib5+b/bb95cu0fkj/Z17P8AnZqCqC1K3pF+jpv+L+MxSsLv4+v4ZFze5fp+UYw/YeSvluUj2PoWj+bZ6LfcF5mW7PSR2O5amQgCAIAgCAIAgCAIDONL3jUvKb+krXs3aXp+ys7R3j6/opmb1a2CpimfctY65tt2EfzU66DnW4rxIVM1Cak/A0f85FL5svqj4qq+H2eRZ+/V+YOkil8yXuHxWfh9nVD3+vzKjnZnm+sb0TG9HFe5BN3OI2XIwA4DvUzHxFU+JvVkPIynatEtEViOMuIa0EuJAAGJJOAACmNpLVkRLXkjd8hZP+T0scO9rLH0tp9pK87bPjscj0FUOCCiYO/aeZXokefNe0ZfqDfTk+8VSZ/fP0LnB7lev5KzpQyKWTCqaPAkAa/g8bDyIt2jipeBcnHge6IudU1LjWzK5mzlt1HOJQLtPgvb1tO23EbQpV9KthwsjUXOqXEjV6XO+ie3W6djeDzqkdhVNLFtT04S2jlVNa8RUs+s8o5YzT051g7x34gW80X233lTcTElGXHP0REysqMo8ECk5MoHzyshjF3PNuQ3uPADFWFk1CLkyBCDnJRRtdTkcfInUjDYGF0bTxLSAe9UEbf/AFVj66l5KrWp1rpoYdPC6NxY8FrmmxB2ghegTUlqiiaaejLVQaQqqNgYRHJYWDnB2t2kGx7lDngVyeq1RLhnWRWnJnp/OZU/VQ/9/wDctfh1fVm3v9nRHJmkyovjDERwLx7blY+HQ6sz8Qn0RZM3s+4Klwje0xSHAAm7SeoOwx5gKLdhTrWq5ok05kJvR8mefSdkcywNnYLuhvrW8w7T2EA8rrbAt4Z8L8fya51XFHiXh+DNMl17oJmTM8ZhuOo7iDwIJHarWyCnFxfiVcJuElJeBsGR88aSdgJlZG7eyRwaQeBODuxUlmJZB7a/0XVeVXNb6f2csq530kDCemZI7cyNwcSerDAdqV4ts3tp/Ysyq4LfX+jIMpZUkmnfOSWveb+CSLAYAXHUAArqFcYQUPBFNOxym5+LNZzCopY6UOmc9z5DrWeXEtb5I8LYbY9qpsucZWaRXJFxiQlGvWW7M/0jfSEvox/cCssLuV6ldmd8/QlNE3z83+237y5do/JH+zr2f87NQVQWpW9Iv0dN/wAX8ZilYXfx9fwyLm9y/T8oxh+w8lfLcpHsfQtH82z0W+4LzMt2ekjsdy1MhAEAQBAEAQBAEAQFF0mZHnqDT9DE6TVEuta2Gt0dtp+ye5WGDbCtS4npt+yvzapzceFa7/opX5JV37M/vZ8VYe9U/UQvdrvpY/JKu/Zn97PinvVP1D3a76WPySrv2Z/ez4p71T9Q92u+lnppcxq55xiDB1vc33NJK0lm0rx1No4lz8NC9ZqZkx0rulkd0ku7CzWchvPEquyMyVq4VyRPoxFW+J82Wt2xQyYYk7NKuuf+mftO9nxV+sqn6ii92u+k0zMGhkgo2xysLHhzzY2vYuuNiqsycZ26xeq5FpiQlCrSS0fMmq+jZNG6KRusxwsR/mw8VHhNwlxR3O84qS4WZbl3MCoicTAOmj3bA8cxv7O5XFOdCS/nyf8AhU24U4/LzX+lcfkioBsaecH/AGpPgpXta/qX3RG9nNf/AFf2ZJZLzPrJyP0Lo273Sgst+6fCPcuVmXVDx1/o614ts/DT++Rpua2a8VE02OvI7xnn3AbmqoyMmVz57dC0ox41LzO/OjLbaOAykazvFY3rcdl+G8rWil2z4Ta+1VQ4jKaWKfKdYA5w13C7nWsGsbw32vYc1cycMavlsVEVPIs57k3Po0qAfBljcOOsPio67Rh4pkh4E/BnV+beq8+Lvd8Ft8Qr6Mx7hZ1R5q7MCsjaXAMktjZjvC7ARitoZ1UnpsaSwrYrXcqxFuB9oUwiG15lZRNRRRvfi4azHcdUlt+0WPaqDKrVdrSLzGsdlSbKxnPo9JcZaQjHExHCx+yerge9S6M/RcNn3It+Fq+Kv7FKqchVUZs6mmHKNzh6zQR7VYRurltJfcgyqsjvF/Y50mbtXIbMppebmOYPWfYLEr6o7yQjTZLaL+2n5L1mtmAInNlqSHOGLYxi0HrcfK5bFXZGdxLhh9ywowuF8U/sX1VxYGXZ85vVU1bJJFA57CGWcNW2DQDtPWrfEvrhUlJ8yqyqLJWtxXIkNG+RainmldNE5gLAATbE34Fcs66E4pRep0wqpwk3JaGgqtLEgs+KOSahljiaXvPR2aLXNpGOO3gCpGJOMLU5bc/wR8qEp1NR35flGVuzRrrH/pn97PirhZVP1FS8a7T5TZJ2vFOQy4kDPBtYnWA2Y4YkWVGtOPnsXcteDluQdfUZRbhG3WF/GLWX6rEYDde/2uCkQjQ/mZwnK5bFpUMlBAEAQBAEAQBAEAQBAEAQBAEAQBAEAQBAEAQBAUXSzC4wROAwbJjwu0gKw7Oa42vIgZ6bgn5lCzcyw6kqGzAXAuHN62naOe8cQrK+pWwcWV9NrrmpI17JmdFJOAWzMBPkvIa7uO3sVJZjWw3RcQyK57MlhIOsd4XHRnbUjcq5xU1O0mSVlwMGBwLzyaMV1rx7JvkjlZfXDdmI1s/SSvfa2u5zrekb29qv4R4YpdCjk+KTfU2bMrJrqejjY8WebvcOovN7dgsOxUWVYrLW1sXWLW4VJMnVHJAQBAEAQBAEAQBAEAQBAEAQBAEAQBAEAQBAEAQBAEAQBAEAQBAEAQBAEAQHnr6Nk0bopG6zHCxH+bDxW0JuEuJbms4Ka4WZtljRxMwk07xI3c1x1XDhfYfYrWrtCL+daFZZgyXyPUqldkeaEkSR6tvtMPuJUyFsJfKyHKqcfmR4WQaxsGgnsXRy0Oain4E7kzM+rmtqRta3znPYB3Ak+xR7MuqG7JFeLZLZF8zYzEjp3CWV3SyDFotZjT1gbzxKrr82Vi4Y8kWFGHGD4pc2XFQSaEAQBAEAQBAEAQBAEAQBAf/Z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0180" name="AutoShape 4" descr="data:image/jpeg;base64,/9j/4AAQSkZJRgABAQAAAQABAAD/2wCEAAkGBxMSERUSExMVFhUXGBgYFxgXGBUYGhoYFxgaFx0YHRcYHykiGBslGxUYIjEhJSkrLi4uFx8zOjMtNygtLisBCgoKDg0OGxAQGy0lICUxLi0tLS0tLy0tLS0tLS0tLS4tLS0tLS0vLS0tLS0tLS8tLS0tLS0tLS0tLS0tLS0tLf/AABEIAG8BTgMBEQACEQEDEQH/xAAcAAEAAwADAQEAAAAAAAAAAAAABQYHAgMECAH/xABJEAABAwIBCAQJBwsDBQAAAAABAAIDBBEhBQYHEjFBYXETUYGRIjJCUnKSobHRFDM1U2KywhYXIzRUgrPBw9LwFXODJKKj0/H/xAAaAQEAAgMBAAAAAAAAAAAAAAAABAUBAgMG/8QAMhEAAgIBAgMFCAMBAQADAAAAAAECAwQRMRIhUQUzQWGBExQVMlKRscEicaHRIyRC4f/aAAwDAQACEQMRAD8A3FARGWctiHwWjWf7Bz+C7VUuXN7HGy1R5LcrlLnTLGXmQdJfEC9rHu2cFJljxlppyI8ciS115kRXZzTyk3kLR1MOr7RitnjVuLj/AKaSum3uREjje5JPE3Xnb6pVT4ZGddT0UuU5oz4Er28NY27jguanJbM2UmtmW3ImeRJDagD02/zb/MKTXleEjvC3qXFjw4Aggg7CFMT1O5yQBAEAQBAEAQBAEAQBAEAQBAEAQBAEAQBAEAQBAEAQBAEAQBAEAQBAEAQEflet6Ntm+M7ZwHWulcOJ8znZPRcirz0+F1LUiK0QtW1d4nFkBW+A7gVs+RhCCe+B/wAKh5mP7aHLdbGy5HqYxebZ0SPXDGtGzdItmauUDG7onHwHbPsn4FSMa/hlwvZkiHQuCszoEAQBAEAQBAEAQBAEAQBAEAQBAEAQBAEAQBAEAQBAEAQBAEAQBAEAQBAVmeXpJ3HcDqjsw991KS4YIiyesj8yi0AJASKvWqXEjSIXKMWsw9YxHYujXI0T5kLTyLmmbssFCdYcRgVQdpU+zs4ls/z4nWHMlaeG6q2zvFEpTxWWp1SLnQza8bXb7Y8xgrumfHBM2O9dQEAQBAEAQBAEAQBAEAQBAEAQBAEAQBAEAQBAEAQBAEAQBAEAQBAEAQFHp5rON9tz71Pa5EFPmc6ypuEjEzJkDVvXeKODI+R1rk7AuhoVymauKOrLHm+LvsdhB9igdqx/+Pr0aN6fm0LMwLzOupMR6omrZGxZcjfN9pVtid2ZPcpICAIAgCAIAgCAIAgCAIAgCAIAgCAIAgCAIAgCAIAgCAIAgCAIAgCAICgZUHRzyN+0SORx/mrGv+UUyBPlJo8U063SNGyOqZQMSuqObIasnL/BGA961b1NktDhBAsJDUteSsmuixeCHEYA7gvP9qZis/8AKGy3fUlU1uPNkowKoRIPXC1dEbIs2TmWjHf3q3x46VoFD0tyua6l1XOFxNexI+q6lddnJNS18v2VvaDacdPP9FA+VSfWP9Z3xVlwx6FdxPqfnyqT6x/rO+KcMeg4n1P0Vcn1j/Wd8Vjhj0HFLqe6hzjq4jdk8nJzi8dzrrnPHqlvFHSF9kdpM0vMvO4VYMcgDZmi+Gx46x1HrCqsrF9l/KOxaY2T7Xk9y1O2FQyWfPr6qS5/SP2nynfFelUY9DzvE+prWjZ5NA0kknXkxJJ8o9aps5aXPTyLfCetS9S0qGSwgCAIAgCAIAgCAIAgCAIAgCAIAgCAIAgCAIAgCAredORnyuY+IXPiuxAw3H3+xSqLVFNSI11Tk00QeVc3ZYoelJDreM0XwHXfeu9d8ZS4TjOmUY6lXliupGhw1Pfk/NmaXHV1G9bsO4bSoluXVX46vyO0KZyLbkrIUVPiPCf5x/kNyqMjMnby2XQmV0xh/Z7KiMOFiFBkk9zroeA0hBwxXHg02MaHtoKUucBu3rtTU5y0BYQFbgznS941Lym/pK17N2l6fsrO0d4+v6KlmpA2StgY9oc1z7EHYRqlTMiTjVJoh0JO2KZrv5MUf7NF6oVJ7xb9TLn3er6Ufj81qMi3yaPuWfebfqY93q+lGd595qtpC2WInonm2qcS123bvBF+5WeJku3WMt0VuVjKr+UdmVvJdY6GaOVu1jweYviORFx2qVZBTi4vxI0JOMlJG/g3HNebPQlKOjOm+uqO+L/1qf8AEbOi/wB/6QPh9fV/5/wsuQckMpIRDG5zmgk3fYnwjfyQB7FFutdsuJkqqpVR4USK5HUIDqkqGNNnPaDxIHvWVFvZGHJLc7Ab7FgyfqAIAgOMkgaLkgDrJsspa7GG9DqbWxk2EjCfSb8Vngl0Mccepzmnaxpc9zWtG0uIA7ysJNvRGW0lqys5Uz+pIrhrjKepgw9Y4KXXg2y35f2RbM2qO3P+izQSh7WuGxwBHaLqI1o9CUnqtTsWDJwkla0XcQBxIHvWUm9jDaW4jla7FrgRwIPuRprcJp7HNYMhAEAQH4SgOEczXeK4HkQfcstNbmE09jsWDIQBAEB+EXwKAi2ZGijN442jsx7Cud8rZ+La6Gka4x2R+PcoDOh0uctGwdTitdTJ209K5+zZ1rpXVKexgl6eAMFh28VY11qC0Rg7VuDONL3jUvKb+krXs3aXp+ys7R3j6/oq2Zf6/T+n+EqXldzIiY3exNwXny+CAoeletaIY4bjXc7Xt1NAIv2k27D1Kx7Pg+Jy8Cvz5rhUfEznJ9K6WWOJou57mtHadvIDHsVpOSjFyfgVsIuUkl4m/htm2G4W7l5vdnoTAn5Qmuf00u0+W/4r0ahHovsee45dX9zWNG8rnULS5xcdeTFxJPjHeVTZySuenkW+E26lr5k3ljKcdNE6WQ2aN28nc0cSuFdcrJcMSRZYq48TMjy9nhU1LiA4xx7mMJGHFwxJ9iuqcSutbasp7cqdnkiu6o6lK1IuiPXk7KUsB1oZHM4NOB5t2Fc51xmtJLU3hOUPlehqOZeeIqv0M1mzDZbY8DeBudw/+CoysT2f8o7fgtsbK9p/GW/5LeoRMM/z4z1dG809MbOGEkm2x81vHrKssTDUlxz9EV2VluL4IerM/ayapkAs+aQ7Nrz7dg9istYVx6IrtJWS6skpczK1rS40ziBuBYT3A3PYuSy6m9OI6vEtS+UhX38U3w3G+B5HYVIXU4eRLZBzcmrNbojH4O0OdY477W2cVwuyI1fNqdqqJW/LobHkiJ0NNG2UjWjYA83w8EYm53YKjsanNuPiy6rTjBKXgZ3nTn7JI4x0x1IxhrjxncR5o9qtMfCjFaz5voVt+ZKT0ht1KlDRzVDi5scszt7g1zz2uxUxzhWtG0v8IahKb1Sb/wBOMlPLTvGsySF+64cx3YcFlSjNcmmvuOGUHto/sXTNHPt7XthqnazDgJD4zTu1utvHaFAycJNcVe/Qm4+Y0+Ge3U00FVJamRaQquRtfIGyPaLMwD3AeINwKu8KEXStV1KbMlJWvRvwJTMDLPQ09VNM9zmsLPGcXG5Bs0X3krjmVcU4xitztiW8MJSkyq5w5xTVbyZHEM8mMHwQOXlHiVMpohUuW/UiXXytfPboRUTtUhzTqkbCMCO0Ls+fJnFcuaNCzFzykdI2mqHa2tgyQ7b7mu677AeSrMvEioucPVFli5TbUJ+jNHVWWQQBAEAQHB8QO0LWUIy3QOk0LOo95XJ48AcmUbB5Pfito0QXgDvXUBAEBnGl7xqXlN/SVr2btL0/ZWdo7x9f0UTJ9Y6GVkrLazDcXFxe1tnarCcFOLi/EgQk4SUl4Fj/ADg1vnR+oFF9xp8yT77b5HCTP6uItrsHJgv7VlYNK8A820gi59RLd8g13HF8jrDtO4KRoq48ly8iPznLm+fmalmTmnHTDpi9ssjhg5uLGg+ad9+tVGVlSs/jpoi1xsZV/wAtdWWx2wqETD53ftPMr06PNmvaMv1BvpyfeKpM/vn6Fzg9yvX8lN0k5XM1UYgfAhwt1vPjH3DsPWp2DUo18XiyFm2cVnD4I8GZmQfllRquuI2DWfbeL4Nvuv7rrplX+yhqt3sc8an2s9HsjY6WgijbqMjY1vUAP8Ko5TlJ6tl1GEYrRIqGkDNeN0LqmJoY+MaztUWDmDbcDeBjfgp2HkyUlCWzIWXjxcXNbozGCZzHNe02c0hzT1EG4Ktmk1oyrTaeqN2yPlET0zJx5TL8nDAjvBXnbK+CbiX9c+OCkYO+UuJc7a4lx5nE+0r0eiXJHn9W+bNT0V0jG0rpQBrve4E7wG2Ab7z2qn7Qk3Yo+CRbYEUq+Lqy6qATjJtKVKxlW1zcDJGC4cQ4jW7QB3K5wJN1tPwZUZ0UrNV4o82jeZza9gGx7Xh3INLve0d63zknS9TTCbVq0LTpSysY4W07TjLcu9Bu7tPuKh4FXFJzfgS863SPAvH8FCzayV8qqY4djSbvPU1oufh2hWV9vs63Ir6a/aTUTcKSlZEwRxtDWtFgAvPyk5PVl9GKitEdOVsmx1MTopWgtI7QesHcQs12SrlxRNbK4zjwyMKynRGGaSF2JY4t5239oXoa5qcVJeJQThwScX4Gr6OMqmekDXG7ojqE9bdrT3YfuqnzalCzVePMt8Oxzr0fgUXSN9IS+jH9wKwwu5XqQMzvn6EVkenkqHspWGwkeCf3QbuPANuV2tlGCdj8DjWpTarXia/kjNemp2BrYmuO9zwHOJ68dnIKksybLHq2XVePXBaJFT0j5tRRx/KYmhhDgHhuAIdgHW3G9h2qbg5EnLgl6EPNoio8cTP6eUse142tcD3G6spLVNFdF6PU+g4X3aD1gHvC80+TPRLY5rBkIAgCAIAgCAIAgCAzjS941Lym/pK17N2l6fsrO0d4+v6KXkGhFRUxQuJAe6xItcYE4X5KddNwg5LwIVUOOai/E0H82NP9fN/4/wC1VvxGf0r/AH/pYfD4fU/8/wCH4dGMG6ebt6P+1PiM/pX+j4fH6n/n/CqZ1ZoS0dn63SRHDXAsQepw3c1Mx8qNvLZkS/FlVz3R5M2M4pKOQFpvGT4bNxG8jqdbet76I2x57+DNKL5VPlt4o2yGdr2B7Tdrm3B4EXVA009GXqaa1R89v2nmV6ZHnDXtGf0e305PvFUmd3z9C4we5XqZTlKUvmlcfKe897irmC0il5FTN6yb8zQ9EkX6Kd+8yNb6rQfxqs7Rf8oryLLs9fxk/MvyrSwOqriD43tOxzSDyIssxejTMSWqaPnoDr2r0x5xGtaLZtahLfMle3vDX/jVNnrS3Xqi3wHrVp0f/wClJz0zbfSzOeGkwvJLXDY0nHVPVw61PxchWR0e6IOTQ65arZnLM/Ox1EXMc3XicbkA2cDa1xfA4AYcEycVXc1yZnHyXVya1RcJdJFKG3ayVx6rAe0lQV2fZrzaJrz69OSZnWX8rvq53TPAFwA1o2NaNgvv2k8yVZ01KqHCisttdkuJl60a5uPjvVStLS5to2nbqna4jde2Cr87IUv/ADj6lhhUOP8AOXoV/SbKXV5HmxsaPa78Sk4C0p9WRs162+iIDJWVZaZ/SRODXWLbkA4Gx38gpNlUbFpIj12SresSX/Lut+uHqM+C4e5U9Dt77b1H5d1v1w9RnwT3KnoPfbepB19c6aR0shBe43JwG62wclIhBQjwrY4Tm5viZd9Ec36Sdl/JYfaQq/tFcosndnvnJf0Q+kb6Ql9GP7gXfC7lepxzO+foe7RVCDVvd5sZt+84fBc+0HpWl5nTAWtjfkasqctit6Rfo6bnF/FYpWF38fX8Mi5vcv0/KMYfsPJXy3KR7H0LR/Ns9FvuC8zLdnpI7HctTIQBAEAQBAEAQBAEBnGl7xqXlN/SVr2btL0/ZWdo7x9f0VbMv9fp/T/CVLyu5kRMbvYm4Lz5fBAQ2eQb8hqNbZ0Z793tsu+Nr7WOnU4ZOnspa9DDl6AojZ8wZC7J0V9wcBya5wHsCosxJXMu8R60oxl+08yr1FIa9oz/AFBvpyfeKpM/vn6Fzg9yvUy3LdOY6mZh3SP7i4kewhW9UuKCfkVNseGbXmX3RJOOjnj3hzXd7dX8IVd2iucWWHZ75SRoCrSxPPlGoEcUkh2MY5x5NBP8ltCPFJJeJrOXDFt+B8+N2L0p5xbGtaO7Q5NMr8Gl0khP2W4X7mXVNm/zv4V5IuMP+FPE/NlCzgzimrZbFxbGSAyMGwAJwJ6zxVjTRCmPn1K+2+VsvLoXuPRvS9G1rnS69vCe1wFz6JBAHYq99oWcWq00J6wK9NHrqdA0ZU9/n5rf8d+/VW3xGf0r/TX4fD6n/n/CayTmbSU5Dmx67hsdIdYjkNg7Ao9mXbPk39iRXi1w5pfcsCjEgyLSdAW12tufGxw7Lt/D7Vd4D1q9Smzlpb6I46NWsdW6r2tcHRusHAEXBadh32v3JnaqrVdRhae10fQ1T/TIPqYvUb8FT+0n1Zb8Eeg/0yD6mL1G/BPaT6scEeg/02D6mL1GfBPaT6scEeh2wUkbDdjGNJ81oHuWHJvdmVFLZGQ6RvpCX0Y/uBXWF3K9SmzO+foSmib5+b/bb95cu0fkj/Z17P8AnZqCqC1K3pF+jpv+L+MxSsLv4+v4ZFze5fp+UYw/YeSvluUj2PoWj+bZ6LfcF5mW7PSR2O5amQgCAIAgCAIAgCAIDONL3jUvKb+krXs3aXp+ys7R3j6/opmb1a2CpimfctY65tt2EfzU66DnW4rxIVM1Cak/A0f85FL5svqj4qq+H2eRZ+/V+YOkil8yXuHxWfh9nVD3+vzKjnZnm+sb0TG9HFe5BN3OI2XIwA4DvUzHxFU+JvVkPIynatEtEViOMuIa0EuJAAGJJOAACmNpLVkRLXkjd8hZP+T0scO9rLH0tp9pK87bPjscj0FUOCCiYO/aeZXokefNe0ZfqDfTk+8VSZ/fP0LnB7lev5KzpQyKWTCqaPAkAa/g8bDyIt2jipeBcnHge6IudU1LjWzK5mzlt1HOJQLtPgvb1tO23EbQpV9KthwsjUXOqXEjV6XO+ie3W6djeDzqkdhVNLFtT04S2jlVNa8RUs+s8o5YzT051g7x34gW80X233lTcTElGXHP0REysqMo8ECk5MoHzyshjF3PNuQ3uPADFWFk1CLkyBCDnJRRtdTkcfInUjDYGF0bTxLSAe9UEbf/AFVj66l5KrWp1rpoYdPC6NxY8FrmmxB2ghegTUlqiiaaejLVQaQqqNgYRHJYWDnB2t2kGx7lDngVyeq1RLhnWRWnJnp/OZU/VQ/9/wDctfh1fVm3v9nRHJmkyovjDERwLx7blY+HQ6sz8Qn0RZM3s+4Klwje0xSHAAm7SeoOwx5gKLdhTrWq5ok05kJvR8mefSdkcywNnYLuhvrW8w7T2EA8rrbAt4Z8L8fya51XFHiXh+DNMl17oJmTM8ZhuOo7iDwIJHarWyCnFxfiVcJuElJeBsGR88aSdgJlZG7eyRwaQeBODuxUlmJZB7a/0XVeVXNb6f2csq530kDCemZI7cyNwcSerDAdqV4ts3tp/Ysyq4LfX+jIMpZUkmnfOSWveb+CSLAYAXHUAArqFcYQUPBFNOxym5+LNZzCopY6UOmc9z5DrWeXEtb5I8LYbY9qpsucZWaRXJFxiQlGvWW7M/0jfSEvox/cCssLuV6ldmd8/QlNE3z83+237y5do/JH+zr2f87NQVQWpW9Iv0dN/wAX8ZilYXfx9fwyLm9y/T8oxh+w8lfLcpHsfQtH82z0W+4LzMt2ekjsdy1MhAEAQBAEAQBAEAQFF0mZHnqDT9DE6TVEuta2Gt0dtp+ye5WGDbCtS4npt+yvzapzceFa7/opX5JV37M/vZ8VYe9U/UQvdrvpY/JKu/Zn97PinvVP1D3a76WPySrv2Z/ez4p71T9Q92u+lnppcxq55xiDB1vc33NJK0lm0rx1No4lz8NC9ZqZkx0rulkd0ku7CzWchvPEquyMyVq4VyRPoxFW+J82Wt2xQyYYk7NKuuf+mftO9nxV+sqn6ii92u+k0zMGhkgo2xysLHhzzY2vYuuNiqsycZ26xeq5FpiQlCrSS0fMmq+jZNG6KRusxwsR/mw8VHhNwlxR3O84qS4WZbl3MCoicTAOmj3bA8cxv7O5XFOdCS/nyf8AhU24U4/LzX+lcfkioBsaecH/AGpPgpXta/qX3RG9nNf/AFf2ZJZLzPrJyP0Lo273Sgst+6fCPcuVmXVDx1/o614ts/DT++Rpua2a8VE02OvI7xnn3AbmqoyMmVz57dC0ox41LzO/OjLbaOAykazvFY3rcdl+G8rWil2z4Ta+1VQ4jKaWKfKdYA5w13C7nWsGsbw32vYc1cycMavlsVEVPIs57k3Po0qAfBljcOOsPio67Rh4pkh4E/BnV+beq8+Lvd8Ft8Qr6Mx7hZ1R5q7MCsjaXAMktjZjvC7ARitoZ1UnpsaSwrYrXcqxFuB9oUwiG15lZRNRRRvfi4azHcdUlt+0WPaqDKrVdrSLzGsdlSbKxnPo9JcZaQjHExHCx+yerge9S6M/RcNn3It+Fq+Kv7FKqchVUZs6mmHKNzh6zQR7VYRurltJfcgyqsjvF/Y50mbtXIbMppebmOYPWfYLEr6o7yQjTZLaL+2n5L1mtmAInNlqSHOGLYxi0HrcfK5bFXZGdxLhh9ywowuF8U/sX1VxYGXZ85vVU1bJJFA57CGWcNW2DQDtPWrfEvrhUlJ8yqyqLJWtxXIkNG+RainmldNE5gLAATbE34Fcs66E4pRep0wqpwk3JaGgqtLEgs+KOSahljiaXvPR2aLXNpGOO3gCpGJOMLU5bc/wR8qEp1NR35flGVuzRrrH/pn97PirhZVP1FS8a7T5TZJ2vFOQy4kDPBtYnWA2Y4YkWVGtOPnsXcteDluQdfUZRbhG3WF/GLWX6rEYDde/2uCkQjQ/mZwnK5bFpUMlBAEAQBAEAQBAEAQBAEAQBAEAQBAEAQBAEAQBAUXSzC4wROAwbJjwu0gKw7Oa42vIgZ6bgn5lCzcyw6kqGzAXAuHN62naOe8cQrK+pWwcWV9NrrmpI17JmdFJOAWzMBPkvIa7uO3sVJZjWw3RcQyK57MlhIOsd4XHRnbUjcq5xU1O0mSVlwMGBwLzyaMV1rx7JvkjlZfXDdmI1s/SSvfa2u5zrekb29qv4R4YpdCjk+KTfU2bMrJrqejjY8WebvcOovN7dgsOxUWVYrLW1sXWLW4VJMnVHJAQBAEAQBAEAQBAEAQBAEAQBAEAQBAEAQBAEAQBAEAQBAEAQBAEAQBAEAQHnr6Nk0bopG6zHCxH+bDxW0JuEuJbms4Ka4WZtljRxMwk07xI3c1x1XDhfYfYrWrtCL+daFZZgyXyPUqldkeaEkSR6tvtMPuJUyFsJfKyHKqcfmR4WQaxsGgnsXRy0Oain4E7kzM+rmtqRta3znPYB3Ak+xR7MuqG7JFeLZLZF8zYzEjp3CWV3SyDFotZjT1gbzxKrr82Vi4Y8kWFGHGD4pc2XFQSaEAQBAEAQBAEAQBAEAQBAf/Z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0182" name="AutoShape 6" descr="data:image/jpeg;base64,/9j/4AAQSkZJRgABAQAAAQABAAD/2wCEAAkGBxMSERUSExMVFhUXGBgYFxgXGBUYGhoYFxgaFx0YHRcYHykiGBslGxUYIjEhJSkrLi4uFx8zOjMtNygtLisBCgoKDg0OGxAQGy0lICUxLi0tLS0tLy0tLS0tLS0tLS4tLS0tLS0vLS0tLS0tLS8tLS0tLS0tLS0tLS0tLS0tLf/AABEIAG8BTgMBEQACEQEDEQH/xAAcAAEAAwADAQEAAAAAAAAAAAAABQYHAgMECAH/xABJEAABAwIBCAQJBwsDBQAAAAABAAIDBBEhBQYHEjFBYXETUYGRIjJCUnKSobHRFDM1U2KywhYXIzRUgrPBw9LwFXODJKKj0/H/xAAaAQEAAgMBAAAAAAAAAAAAAAAABAUBAgMG/8QAMhEAAgIBAgMFCAMBAQADAAAAAAECAwQRMRIhUQUzQWGBExQVMlKRscEicaHRIyRC4f/aAAwDAQACEQMRAD8A3FARGWctiHwWjWf7Bz+C7VUuXN7HGy1R5LcrlLnTLGXmQdJfEC9rHu2cFJljxlppyI8ciS115kRXZzTyk3kLR1MOr7RitnjVuLj/AKaSum3uREjje5JPE3Xnb6pVT4ZGddT0UuU5oz4Er28NY27jguanJbM2UmtmW3ImeRJDagD02/zb/MKTXleEjvC3qXFjw4Aggg7CFMT1O5yQBAEAQBAEAQBAEAQBAEAQBAEAQBAEAQBAEAQBAEAQBAEAQBAEAQBAEAQEflet6Ntm+M7ZwHWulcOJ8znZPRcirz0+F1LUiK0QtW1d4nFkBW+A7gVs+RhCCe+B/wAKh5mP7aHLdbGy5HqYxebZ0SPXDGtGzdItmauUDG7onHwHbPsn4FSMa/hlwvZkiHQuCszoEAQBAEAQBAEAQBAEAQBAEAQBAEAQBAEAQBAEAQBAEAQBAEAQBAEAQBAVmeXpJ3HcDqjsw991KS4YIiyesj8yi0AJASKvWqXEjSIXKMWsw9YxHYujXI0T5kLTyLmmbssFCdYcRgVQdpU+zs4ls/z4nWHMlaeG6q2zvFEpTxWWp1SLnQza8bXb7Y8xgrumfHBM2O9dQEAQBAEAQBAEAQBAEAQBAEAQBAEAQBAEAQBAEAQBAEAQBAEAQBAEAQFHp5rON9tz71Pa5EFPmc6ypuEjEzJkDVvXeKODI+R1rk7AuhoVymauKOrLHm+LvsdhB9igdqx/+Pr0aN6fm0LMwLzOupMR6omrZGxZcjfN9pVtid2ZPcpICAIAgCAIAgCAIAgCAIAgCAIAgCAIAgCAIAgCAIAgCAIAgCAIAgCAICgZUHRzyN+0SORx/mrGv+UUyBPlJo8U063SNGyOqZQMSuqObIasnL/BGA961b1NktDhBAsJDUteSsmuixeCHEYA7gvP9qZis/8AKGy3fUlU1uPNkowKoRIPXC1dEbIs2TmWjHf3q3x46VoFD0tyua6l1XOFxNexI+q6lddnJNS18v2VvaDacdPP9FA+VSfWP9Z3xVlwx6FdxPqfnyqT6x/rO+KcMeg4n1P0Vcn1j/Wd8Vjhj0HFLqe6hzjq4jdk8nJzi8dzrrnPHqlvFHSF9kdpM0vMvO4VYMcgDZmi+Gx46x1HrCqsrF9l/KOxaY2T7Xk9y1O2FQyWfPr6qS5/SP2nynfFelUY9DzvE+prWjZ5NA0kknXkxJJ8o9aps5aXPTyLfCetS9S0qGSwgCAIAgCAIAgCAIAgCAIAgCAIAgCAIAgCAIAgCAredORnyuY+IXPiuxAw3H3+xSqLVFNSI11Tk00QeVc3ZYoelJDreM0XwHXfeu9d8ZS4TjOmUY6lXliupGhw1Pfk/NmaXHV1G9bsO4bSoluXVX46vyO0KZyLbkrIUVPiPCf5x/kNyqMjMnby2XQmV0xh/Z7KiMOFiFBkk9zroeA0hBwxXHg02MaHtoKUucBu3rtTU5y0BYQFbgznS941Lym/pK17N2l6fsrO0d4+v6KlmpA2StgY9oc1z7EHYRqlTMiTjVJoh0JO2KZrv5MUf7NF6oVJ7xb9TLn3er6Ufj81qMi3yaPuWfebfqY93q+lGd595qtpC2WInonm2qcS123bvBF+5WeJku3WMt0VuVjKr+UdmVvJdY6GaOVu1jweYviORFx2qVZBTi4vxI0JOMlJG/g3HNebPQlKOjOm+uqO+L/1qf8AEbOi/wB/6QPh9fV/5/wsuQckMpIRDG5zmgk3fYnwjfyQB7FFutdsuJkqqpVR4USK5HUIDqkqGNNnPaDxIHvWVFvZGHJLc7Ab7FgyfqAIAgOMkgaLkgDrJsspa7GG9DqbWxk2EjCfSb8Vngl0Mccepzmnaxpc9zWtG0uIA7ysJNvRGW0lqys5Uz+pIrhrjKepgw9Y4KXXg2y35f2RbM2qO3P+izQSh7WuGxwBHaLqI1o9CUnqtTsWDJwkla0XcQBxIHvWUm9jDaW4jla7FrgRwIPuRprcJp7HNYMhAEAQH4SgOEczXeK4HkQfcstNbmE09jsWDIQBAEB+EXwKAi2ZGijN442jsx7Cud8rZ+La6Gka4x2R+PcoDOh0uctGwdTitdTJ209K5+zZ1rpXVKexgl6eAMFh28VY11qC0Rg7VuDONL3jUvKb+krXs3aXp+ys7R3j6/oq2Zf6/T+n+EqXldzIiY3exNwXny+CAoeletaIY4bjXc7Xt1NAIv2k27D1Kx7Pg+Jy8Cvz5rhUfEznJ9K6WWOJou57mtHadvIDHsVpOSjFyfgVsIuUkl4m/htm2G4W7l5vdnoTAn5Qmuf00u0+W/4r0ahHovsee45dX9zWNG8rnULS5xcdeTFxJPjHeVTZySuenkW+E26lr5k3ljKcdNE6WQ2aN28nc0cSuFdcrJcMSRZYq48TMjy9nhU1LiA4xx7mMJGHFwxJ9iuqcSutbasp7cqdnkiu6o6lK1IuiPXk7KUsB1oZHM4NOB5t2Fc51xmtJLU3hOUPlehqOZeeIqv0M1mzDZbY8DeBudw/+CoysT2f8o7fgtsbK9p/GW/5LeoRMM/z4z1dG809MbOGEkm2x81vHrKssTDUlxz9EV2VluL4IerM/ayapkAs+aQ7Nrz7dg9istYVx6IrtJWS6skpczK1rS40ziBuBYT3A3PYuSy6m9OI6vEtS+UhX38U3w3G+B5HYVIXU4eRLZBzcmrNbojH4O0OdY477W2cVwuyI1fNqdqqJW/LobHkiJ0NNG2UjWjYA83w8EYm53YKjsanNuPiy6rTjBKXgZ3nTn7JI4x0x1IxhrjxncR5o9qtMfCjFaz5voVt+ZKT0ht1KlDRzVDi5scszt7g1zz2uxUxzhWtG0v8IahKb1Sb/wBOMlPLTvGsySF+64cx3YcFlSjNcmmvuOGUHto/sXTNHPt7XthqnazDgJD4zTu1utvHaFAycJNcVe/Qm4+Y0+Ge3U00FVJamRaQquRtfIGyPaLMwD3AeINwKu8KEXStV1KbMlJWvRvwJTMDLPQ09VNM9zmsLPGcXG5Bs0X3krjmVcU4xitztiW8MJSkyq5w5xTVbyZHEM8mMHwQOXlHiVMpohUuW/UiXXytfPboRUTtUhzTqkbCMCO0Ls+fJnFcuaNCzFzykdI2mqHa2tgyQ7b7mu677AeSrMvEioucPVFli5TbUJ+jNHVWWQQBAEAQHB8QO0LWUIy3QOk0LOo95XJ48AcmUbB5Pfito0QXgDvXUBAEBnGl7xqXlN/SVr2btL0/ZWdo7x9f0UTJ9Y6GVkrLazDcXFxe1tnarCcFOLi/EgQk4SUl4Fj/ADg1vnR+oFF9xp8yT77b5HCTP6uItrsHJgv7VlYNK8A820gi59RLd8g13HF8jrDtO4KRoq48ly8iPznLm+fmalmTmnHTDpi9ssjhg5uLGg+ad9+tVGVlSs/jpoi1xsZV/wAtdWWx2wqETD53ftPMr06PNmvaMv1BvpyfeKpM/vn6Fzg9yvX8lN0k5XM1UYgfAhwt1vPjH3DsPWp2DUo18XiyFm2cVnD4I8GZmQfllRquuI2DWfbeL4Nvuv7rrplX+yhqt3sc8an2s9HsjY6WgijbqMjY1vUAP8Ko5TlJ6tl1GEYrRIqGkDNeN0LqmJoY+MaztUWDmDbcDeBjfgp2HkyUlCWzIWXjxcXNbozGCZzHNe02c0hzT1EG4Ktmk1oyrTaeqN2yPlET0zJx5TL8nDAjvBXnbK+CbiX9c+OCkYO+UuJc7a4lx5nE+0r0eiXJHn9W+bNT0V0jG0rpQBrve4E7wG2Ab7z2qn7Qk3Yo+CRbYEUq+Lqy6qATjJtKVKxlW1zcDJGC4cQ4jW7QB3K5wJN1tPwZUZ0UrNV4o82jeZza9gGx7Xh3INLve0d63zknS9TTCbVq0LTpSysY4W07TjLcu9Bu7tPuKh4FXFJzfgS863SPAvH8FCzayV8qqY4djSbvPU1oufh2hWV9vs63Ir6a/aTUTcKSlZEwRxtDWtFgAvPyk5PVl9GKitEdOVsmx1MTopWgtI7QesHcQs12SrlxRNbK4zjwyMKynRGGaSF2JY4t5239oXoa5qcVJeJQThwScX4Gr6OMqmekDXG7ojqE9bdrT3YfuqnzalCzVePMt8Oxzr0fgUXSN9IS+jH9wKwwu5XqQMzvn6EVkenkqHspWGwkeCf3QbuPANuV2tlGCdj8DjWpTarXia/kjNemp2BrYmuO9zwHOJ68dnIKksybLHq2XVePXBaJFT0j5tRRx/KYmhhDgHhuAIdgHW3G9h2qbg5EnLgl6EPNoio8cTP6eUse142tcD3G6spLVNFdF6PU+g4X3aD1gHvC80+TPRLY5rBkIAgCAIAgCAIAgCAzjS941Lym/pK17N2l6fsrO0d4+v6KXkGhFRUxQuJAe6xItcYE4X5KddNwg5LwIVUOOai/E0H82NP9fN/4/wC1VvxGf0r/AH/pYfD4fU/8/wCH4dGMG6ebt6P+1PiM/pX+j4fH6n/n/CqZ1ZoS0dn63SRHDXAsQepw3c1Mx8qNvLZkS/FlVz3R5M2M4pKOQFpvGT4bNxG8jqdbet76I2x57+DNKL5VPlt4o2yGdr2B7Tdrm3B4EXVA009GXqaa1R89v2nmV6ZHnDXtGf0e305PvFUmd3z9C4we5XqZTlKUvmlcfKe897irmC0il5FTN6yb8zQ9EkX6Kd+8yNb6rQfxqs7Rf8oryLLs9fxk/MvyrSwOqriD43tOxzSDyIssxejTMSWqaPnoDr2r0x5xGtaLZtahLfMle3vDX/jVNnrS3Xqi3wHrVp0f/wClJz0zbfSzOeGkwvJLXDY0nHVPVw61PxchWR0e6IOTQ65arZnLM/Ox1EXMc3XicbkA2cDa1xfA4AYcEycVXc1yZnHyXVya1RcJdJFKG3ayVx6rAe0lQV2fZrzaJrz69OSZnWX8rvq53TPAFwA1o2NaNgvv2k8yVZ01KqHCisttdkuJl60a5uPjvVStLS5to2nbqna4jde2Cr87IUv/ADj6lhhUOP8AOXoV/SbKXV5HmxsaPa78Sk4C0p9WRs162+iIDJWVZaZ/SRODXWLbkA4Gx38gpNlUbFpIj12SresSX/Lut+uHqM+C4e5U9Dt77b1H5d1v1w9RnwT3KnoPfbepB19c6aR0shBe43JwG62wclIhBQjwrY4Tm5viZd9Ec36Sdl/JYfaQq/tFcosndnvnJf0Q+kb6Ql9GP7gXfC7lepxzO+foe7RVCDVvd5sZt+84fBc+0HpWl5nTAWtjfkasqctit6Rfo6bnF/FYpWF38fX8Mi5vcv0/KMYfsPJXy3KR7H0LR/Ns9FvuC8zLdnpI7HctTIQBAEAQBAEAQBAEBnGl7xqXlN/SVr2btL0/ZWdo7x9f0VbMv9fp/T/CVLyu5kRMbvYm4Lz5fBAQ2eQb8hqNbZ0Z793tsu+Nr7WOnU4ZOnspa9DDl6AojZ8wZC7J0V9wcBya5wHsCosxJXMu8R60oxl+08yr1FIa9oz/AFBvpyfeKpM/vn6Fzg9yvUy3LdOY6mZh3SP7i4kewhW9UuKCfkVNseGbXmX3RJOOjnj3hzXd7dX8IVd2iucWWHZ75SRoCrSxPPlGoEcUkh2MY5x5NBP8ltCPFJJeJrOXDFt+B8+N2L0p5xbGtaO7Q5NMr8Gl0khP2W4X7mXVNm/zv4V5IuMP+FPE/NlCzgzimrZbFxbGSAyMGwAJwJ6zxVjTRCmPn1K+2+VsvLoXuPRvS9G1rnS69vCe1wFz6JBAHYq99oWcWq00J6wK9NHrqdA0ZU9/n5rf8d+/VW3xGf0r/TX4fD6n/n/CayTmbSU5Dmx67hsdIdYjkNg7Ao9mXbPk39iRXi1w5pfcsCjEgyLSdAW12tufGxw7Lt/D7Vd4D1q9Smzlpb6I46NWsdW6r2tcHRusHAEXBadh32v3JnaqrVdRhae10fQ1T/TIPqYvUb8FT+0n1Zb8Eeg/0yD6mL1G/BPaT6scEeg/02D6mL1GfBPaT6scEeh2wUkbDdjGNJ81oHuWHJvdmVFLZGQ6RvpCX0Y/uBXWF3K9SmzO+foSmib5+b/bb95cu0fkj/Z17P8AnZqCqC1K3pF+jpv+L+MxSsLv4+v4ZFze5fp+UYw/YeSvluUj2PoWj+bZ6LfcF5mW7PSR2O5amQgCAIAgCAIAgCAIDONL3jUvKb+krXs3aXp+ys7R3j6/opmb1a2CpimfctY65tt2EfzU66DnW4rxIVM1Cak/A0f85FL5svqj4qq+H2eRZ+/V+YOkil8yXuHxWfh9nVD3+vzKjnZnm+sb0TG9HFe5BN3OI2XIwA4DvUzHxFU+JvVkPIynatEtEViOMuIa0EuJAAGJJOAACmNpLVkRLXkjd8hZP+T0scO9rLH0tp9pK87bPjscj0FUOCCiYO/aeZXokefNe0ZfqDfTk+8VSZ/fP0LnB7lev5KzpQyKWTCqaPAkAa/g8bDyIt2jipeBcnHge6IudU1LjWzK5mzlt1HOJQLtPgvb1tO23EbQpV9KthwsjUXOqXEjV6XO+ie3W6djeDzqkdhVNLFtT04S2jlVNa8RUs+s8o5YzT051g7x34gW80X233lTcTElGXHP0REysqMo8ECk5MoHzyshjF3PNuQ3uPADFWFk1CLkyBCDnJRRtdTkcfInUjDYGF0bTxLSAe9UEbf/AFVj66l5KrWp1rpoYdPC6NxY8FrmmxB2ghegTUlqiiaaejLVQaQqqNgYRHJYWDnB2t2kGx7lDngVyeq1RLhnWRWnJnp/OZU/VQ/9/wDctfh1fVm3v9nRHJmkyovjDERwLx7blY+HQ6sz8Qn0RZM3s+4Klwje0xSHAAm7SeoOwx5gKLdhTrWq5ok05kJvR8mefSdkcywNnYLuhvrW8w7T2EA8rrbAt4Z8L8fya51XFHiXh+DNMl17oJmTM8ZhuOo7iDwIJHarWyCnFxfiVcJuElJeBsGR88aSdgJlZG7eyRwaQeBODuxUlmJZB7a/0XVeVXNb6f2csq530kDCemZI7cyNwcSerDAdqV4ts3tp/Ysyq4LfX+jIMpZUkmnfOSWveb+CSLAYAXHUAArqFcYQUPBFNOxym5+LNZzCopY6UOmc9z5DrWeXEtb5I8LYbY9qpsucZWaRXJFxiQlGvWW7M/0jfSEvox/cCssLuV6ldmd8/QlNE3z83+237y5do/JH+zr2f87NQVQWpW9Iv0dN/wAX8ZilYXfx9fwyLm9y/T8oxh+w8lfLcpHsfQtH82z0W+4LzMt2ekjsdy1MhAEAQBAEAQBAEAQFF0mZHnqDT9DE6TVEuta2Gt0dtp+ye5WGDbCtS4npt+yvzapzceFa7/opX5JV37M/vZ8VYe9U/UQvdrvpY/JKu/Zn97PinvVP1D3a76WPySrv2Z/ez4p71T9Q92u+lnppcxq55xiDB1vc33NJK0lm0rx1No4lz8NC9ZqZkx0rulkd0ku7CzWchvPEquyMyVq4VyRPoxFW+J82Wt2xQyYYk7NKuuf+mftO9nxV+sqn6ii92u+k0zMGhkgo2xysLHhzzY2vYuuNiqsycZ26xeq5FpiQlCrSS0fMmq+jZNG6KRusxwsR/mw8VHhNwlxR3O84qS4WZbl3MCoicTAOmj3bA8cxv7O5XFOdCS/nyf8AhU24U4/LzX+lcfkioBsaecH/AGpPgpXta/qX3RG9nNf/AFf2ZJZLzPrJyP0Lo273Sgst+6fCPcuVmXVDx1/o614ts/DT++Rpua2a8VE02OvI7xnn3AbmqoyMmVz57dC0ox41LzO/OjLbaOAykazvFY3rcdl+G8rWil2z4Ta+1VQ4jKaWKfKdYA5w13C7nWsGsbw32vYc1cycMavlsVEVPIs57k3Po0qAfBljcOOsPio67Rh4pkh4E/BnV+beq8+Lvd8Ft8Qr6Mx7hZ1R5q7MCsjaXAMktjZjvC7ARitoZ1UnpsaSwrYrXcqxFuB9oUwiG15lZRNRRRvfi4azHcdUlt+0WPaqDKrVdrSLzGsdlSbKxnPo9JcZaQjHExHCx+yerge9S6M/RcNn3It+Fq+Kv7FKqchVUZs6mmHKNzh6zQR7VYRurltJfcgyqsjvF/Y50mbtXIbMppebmOYPWfYLEr6o7yQjTZLaL+2n5L1mtmAInNlqSHOGLYxi0HrcfK5bFXZGdxLhh9ywowuF8U/sX1VxYGXZ85vVU1bJJFA57CGWcNW2DQDtPWrfEvrhUlJ8yqyqLJWtxXIkNG+RainmldNE5gLAATbE34Fcs66E4pRep0wqpwk3JaGgqtLEgs+KOSahljiaXvPR2aLXNpGOO3gCpGJOMLU5bc/wR8qEp1NR35flGVuzRrrH/pn97PirhZVP1FS8a7T5TZJ2vFOQy4kDPBtYnWA2Y4YkWVGtOPnsXcteDluQdfUZRbhG3WF/GLWX6rEYDde/2uCkQjQ/mZwnK5bFpUMlBAEAQBAEAQBAEAQBAEAQBAEAQBAEAQBAEAQBAUXSzC4wROAwbJjwu0gKw7Oa42vIgZ6bgn5lCzcyw6kqGzAXAuHN62naOe8cQrK+pWwcWV9NrrmpI17JmdFJOAWzMBPkvIa7uO3sVJZjWw3RcQyK57MlhIOsd4XHRnbUjcq5xU1O0mSVlwMGBwLzyaMV1rx7JvkjlZfXDdmI1s/SSvfa2u5zrekb29qv4R4YpdCjk+KTfU2bMrJrqejjY8WebvcOovN7dgsOxUWVYrLW1sXWLW4VJMnVHJAQBAEAQBAEAQBAEAQBAEAQBAEAQBAEAQBAEAQBAEAQBAEAQBAEAQBAEAQHnr6Nk0bopG6zHCxH+bDxW0JuEuJbms4Ka4WZtljRxMwk07xI3c1x1XDhfYfYrWrtCL+daFZZgyXyPUqldkeaEkSR6tvtMPuJUyFsJfKyHKqcfmR4WQaxsGgnsXRy0Oain4E7kzM+rmtqRta3znPYB3Ak+xR7MuqG7JFeLZLZF8zYzEjp3CWV3SyDFotZjT1gbzxKrr82Vi4Y8kWFGHGD4pc2XFQSaEAQBAEAQBAEAQBAEAQBAf/Z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DC4E7-4F3A-A647-9282-E2083396F5E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72530" y="42569"/>
            <a:ext cx="2274849" cy="3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TNnBJs6AFpZ4Vlb-uCKhNF7-dbfgmTM0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CC91-7CE7-E743-8A73-D2D79FAFF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 on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6ED83-2643-7F4C-839B-47E5E46EF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167CA-4C95-0F4F-9C28-672D9B12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European classified car ads</a:t>
            </a:r>
          </a:p>
          <a:p>
            <a:r>
              <a:rPr lang="en-US" sz="3200" dirty="0"/>
              <a:t>Home Mortgage Disclosure Act Data</a:t>
            </a:r>
          </a:p>
          <a:p>
            <a:r>
              <a:rPr lang="en-US" sz="3200" dirty="0"/>
              <a:t>Flight Delays and Cancellations</a:t>
            </a:r>
          </a:p>
          <a:p>
            <a:endParaRPr lang="en-US" sz="3200" dirty="0"/>
          </a:p>
          <a:p>
            <a:r>
              <a:rPr lang="en-US" sz="3200" dirty="0"/>
              <a:t>Download location (you should have already received an invite): </a:t>
            </a:r>
            <a:r>
              <a:rPr lang="en-US" sz="3200" dirty="0">
                <a:hlinkClick r:id="rId2"/>
              </a:rPr>
              <a:t>https://drive.google.com/drive/folders/1TNnBJs6AFpZ4Vlb-uCKhNF7-dbfgmTM0?usp=sharing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41A59-E013-3841-AD64-3AF4D175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26563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EC9AA-D23B-124B-AF58-C4AC26DF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AB1316-C62B-4340-BA42-11BBEB1AC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113956"/>
              </p:ext>
            </p:extLst>
          </p:nvPr>
        </p:nvGraphicFramePr>
        <p:xfrm>
          <a:off x="2238703" y="1429406"/>
          <a:ext cx="6863256" cy="5202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8519">
                  <a:extLst>
                    <a:ext uri="{9D8B030D-6E8A-4147-A177-3AD203B41FA5}">
                      <a16:colId xmlns:a16="http://schemas.microsoft.com/office/drawing/2014/main" val="2571684956"/>
                    </a:ext>
                  </a:extLst>
                </a:gridCol>
                <a:gridCol w="3654737">
                  <a:extLst>
                    <a:ext uri="{9D8B030D-6E8A-4147-A177-3AD203B41FA5}">
                      <a16:colId xmlns:a16="http://schemas.microsoft.com/office/drawing/2014/main" val="1383585855"/>
                    </a:ext>
                  </a:extLst>
                </a:gridCol>
              </a:tblGrid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hmda_lar_NY.csv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Abraham Emil Salazar Lugo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92745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flights_1.csv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Alex Ni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519819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car_ads_2.csv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Donghoon Shin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716218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hmda_lar_CO.csv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Hiroto Tsuji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893184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hmda_lar_GA.csv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Jackie He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136273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hmda_lar_MD.csv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Jin Moon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761238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flights_3.csv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Koichiro Ito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4329558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hmda_lar_NC.csv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Kosya Yamada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405430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car_ads_4.csv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Masa Sakabe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179773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flights_4.csv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Mitsuteru Iwatsuka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063631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flights_5.csv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Saki Iwata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63858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car_ads_3.csv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Shimpei Okuda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125724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car_ads_5.csv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Takaaki Kodama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497177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hmda_lar_VA.csv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Tom Watanabe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888567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flights_2.csv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Yamato Maekawa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033432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car_ads_1.csv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Yuki </a:t>
                      </a:r>
                      <a:r>
                        <a:rPr lang="en-US" sz="2000" u="none" strike="noStrike" dirty="0" err="1">
                          <a:effectLst/>
                        </a:rPr>
                        <a:t>Furitsu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265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6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D6A-D021-1248-94D4-2A572BC84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Data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CC7A2-DED5-ED43-9737-E5E9EA53D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B51FB0-B6CC-8E4B-B5BC-ED00E664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 interesting summary details</a:t>
            </a:r>
          </a:p>
          <a:p>
            <a:r>
              <a:rPr lang="en-US" sz="3200" dirty="0"/>
              <a:t>Discuss data cleaning tips</a:t>
            </a:r>
          </a:p>
          <a:p>
            <a:r>
              <a:rPr lang="en-US" sz="3200" dirty="0"/>
              <a:t>Discuss feature engineering activities</a:t>
            </a:r>
          </a:p>
          <a:p>
            <a:r>
              <a:rPr lang="en-US" sz="3200" dirty="0"/>
              <a:t>Discuss useful factors for prediction</a:t>
            </a:r>
          </a:p>
          <a:p>
            <a:r>
              <a:rPr lang="en-US" sz="3200" dirty="0"/>
              <a:t>Discuss applications for this data or model</a:t>
            </a:r>
          </a:p>
          <a:p>
            <a:r>
              <a:rPr lang="en-US" sz="3200" dirty="0"/>
              <a:t>Include graphs and charts</a:t>
            </a:r>
          </a:p>
          <a:p>
            <a:r>
              <a:rPr lang="en-US" sz="3200" dirty="0"/>
              <a:t>Show little to no code – focus on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C33D20-8506-C643-B2B1-25FA2339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Ideas</a:t>
            </a:r>
          </a:p>
        </p:txBody>
      </p:sp>
    </p:spTree>
    <p:extLst>
      <p:ext uri="{BB962C8B-B14F-4D97-AF65-F5344CB8AC3E}">
        <p14:creationId xmlns:p14="http://schemas.microsoft.com/office/powerpoint/2010/main" val="73719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96777-151D-5244-A71B-DD0D9882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Download your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Download the summary html file for your data for later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If you have a flights dataset download the </a:t>
            </a:r>
            <a:r>
              <a:rPr lang="en-US" sz="3200" dirty="0" err="1"/>
              <a:t>airport.csv</a:t>
            </a:r>
            <a:r>
              <a:rPr lang="en-US" sz="3200" dirty="0"/>
              <a:t> and </a:t>
            </a:r>
            <a:r>
              <a:rPr lang="en-US" sz="3200" dirty="0" err="1"/>
              <a:t>airline.csv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If you want an electronic copy, download the cheat 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While working on the class exercise think about how they can be used for your data. Try the techniques while they are fresh in your mind.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A921DE-C03E-184B-8A16-6A3B6CDE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</p:spTree>
    <p:extLst>
      <p:ext uri="{BB962C8B-B14F-4D97-AF65-F5344CB8AC3E}">
        <p14:creationId xmlns:p14="http://schemas.microsoft.com/office/powerpoint/2010/main" val="3720224586"/>
      </p:ext>
    </p:extLst>
  </p:cSld>
  <p:clrMapOvr>
    <a:masterClrMapping/>
  </p:clrMapOvr>
</p:sld>
</file>

<file path=ppt/theme/theme1.xml><?xml version="1.0" encoding="utf-8"?>
<a:theme xmlns:a="http://schemas.openxmlformats.org/drawingml/2006/main" name="..__doc_brand-secure_NCSU-vertical-left-top-logo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..__doc_brand-secure_NCSU-vertical-left-top-logo-1</Template>
  <TotalTime>17561</TotalTime>
  <Words>298</Words>
  <Application>Microsoft Macintosh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Menlo</vt:lpstr>
      <vt:lpstr>..__doc_brand-secure_NCSU-vertical-left-top-logo-1</vt:lpstr>
      <vt:lpstr>Hands on Projects</vt:lpstr>
      <vt:lpstr>Data Sets</vt:lpstr>
      <vt:lpstr>Assignments</vt:lpstr>
      <vt:lpstr>Review Data Sets</vt:lpstr>
      <vt:lpstr>Presentation Ideas</vt:lpstr>
      <vt:lpstr>Next Steps…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Sitzes</dc:creator>
  <cp:lastModifiedBy>Jared Dean</cp:lastModifiedBy>
  <cp:revision>138</cp:revision>
  <cp:lastPrinted>2017-08-03T22:40:18Z</cp:lastPrinted>
  <dcterms:created xsi:type="dcterms:W3CDTF">2013-05-28T15:41:53Z</dcterms:created>
  <dcterms:modified xsi:type="dcterms:W3CDTF">2020-02-24T15:12:22Z</dcterms:modified>
</cp:coreProperties>
</file>