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f4c79a9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f4c79a9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f4c79a9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f4c79a9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f6d9f1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f6d9f1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f6d9f15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f6d9f15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f4c79a9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f4c79a9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avel.state.gov/content/travel/en/international-travel/International-Travel-Country-Information-Pages/Brazil.html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Pack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Ediomo Samuel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Brazil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17-21 September 2024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2700" y="3840650"/>
            <a:ext cx="89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577225" y="3993300"/>
            <a:ext cx="1725283" cy="1150189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610200" y="2571750"/>
            <a:ext cx="1725283" cy="1150189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677900" y="2571750"/>
            <a:ext cx="1725283" cy="1150189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5" name="Google Shape;65;p13" title="HD wallpaper: brazil, tiradentes, brasil, minasgerais, barroco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                          Table of Content</a:t>
            </a:r>
            <a:endParaRPr b="1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Entry/Exit Requirement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Etiquettes/Culture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Confirmed Meeting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TABLE OF CONTENT</a:t>
            </a:r>
            <a:endParaRPr b="1" sz="2800"/>
          </a:p>
        </p:txBody>
      </p:sp>
      <p:pic>
        <p:nvPicPr>
          <p:cNvPr id="73" name="Google Shape;73;p14" title="File:3 Temple of Heaven.jp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Introduction</a:t>
            </a:r>
            <a:endParaRPr b="1" sz="3800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EE</a:t>
            </a:r>
            <a:r>
              <a:rPr lang="en">
                <a:solidFill>
                  <a:schemeClr val="lt1"/>
                </a:solidFill>
              </a:rPr>
              <a:t>Ediomo Samuel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Rio de Janeiro  Brazil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17th-21st September 2024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5" title="File:&quot;Me, myselfie, and I&quot;, three young women take selfies on the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" y="0"/>
            <a:ext cx="45720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Etiquette  &amp; </a:t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Culture</a:t>
            </a:r>
            <a:endParaRPr b="1" sz="3400"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Greetings</a:t>
            </a:r>
            <a:r>
              <a:rPr lang="en"/>
              <a:t> :Dos -When meeting someone for the first time, a firm handshake,hug or kiss on the cheek. Don’ts - Avoid standing too far away or being overly </a:t>
            </a:r>
            <a:r>
              <a:rPr lang="en"/>
              <a:t>reserved 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Communication : Dos -Learning a few basic phrases can go a long way in showing respect to the culture . Don’ts - Avoid making negative remarks about Brazil 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Dining and Visiting people : Dos - When invited to someone’s home it is important to bring a small gift along with you.  Don;ts - Avoid starting to eat before the hostbegins or leaving the table immediately after finishing your meal.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 title="Cultural Photo From Micronesia | Cultural photo from Kolonia… | Flick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1" cy="2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Event Information</a:t>
            </a:r>
            <a:endParaRPr b="1" sz="3200"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Ride on the historic Santa Tereasa tram up through the traditional neighbourhood.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look at the Iconic Copacabana boardwalk.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visit to the zoo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Night life is a must for me to enjoy.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 title="HD wallpaper: events, wedding, table, seat, illuminated, indoors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999" cy="2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Entry      &amp;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         Exit </a:t>
            </a:r>
            <a:r>
              <a:rPr b="1" lang="en" sz="2900"/>
              <a:t>Requirement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Passport Validity : Must be valid on the date of entry.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Blank Passport Pages:One page </a:t>
            </a:r>
            <a:r>
              <a:rPr lang="en"/>
              <a:t>required</a:t>
            </a:r>
            <a:r>
              <a:rPr lang="en"/>
              <a:t> for entry stamp.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Vaccination:Non required,but see health section.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Currency</a:t>
            </a:r>
            <a:r>
              <a:rPr lang="en"/>
              <a:t> Restriction For Entry: More than 10,000 BR must be declared to custom.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Currency Requirement For Exit:More than 10,000 BR must be declared to custom.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https://travel.state.gov/content/travel/en/international-travel/International-Travel-Country-Information-Pages/Brazil.html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 title="File:3 Malawian Airlines (36676312780).jp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688250"/>
            <a:ext cx="4572001" cy="340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