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FDEHzRZCoYwRNpIlKkROEaZmSzlli8av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06200" y="587175"/>
            <a:ext cx="6254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Perception: Map Building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680750" y="2939725"/>
            <a:ext cx="42555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RoyalPotato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 Kukunuru (Team Lead)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Kysar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Sphurti More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88550" y="13696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Build a map of the world ‘project3’ by exploring as quickly as possible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sure that Jackal motion is smooth without any sudden movements</a:t>
            </a:r>
            <a:endParaRPr sz="15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Implement a have control strategy to achieve this m</a:t>
            </a:r>
            <a:r>
              <a:rPr lang="en" sz="1400"/>
              <a:t>otion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the time required to build the map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 this three instances of map during building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Using Lab2 code modifications were made as necessary to follow wall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Max speed was increased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Wall distance and speed set as parameters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Ignore closer ranges on opposite side of wall following to be able to make it through narrow gap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Adjusted motion control as needed from testing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456975" y="863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Strategy for Motion Control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948525" y="2446250"/>
            <a:ext cx="262500" cy="26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cxnSp>
        <p:nvCxnSpPr>
          <p:cNvPr id="297" name="Shape 297"/>
          <p:cNvCxnSpPr>
            <a:stCxn id="296" idx="6"/>
            <a:endCxn id="298" idx="1"/>
          </p:cNvCxnSpPr>
          <p:nvPr/>
        </p:nvCxnSpPr>
        <p:spPr>
          <a:xfrm flipH="1" rot="10800000">
            <a:off x="3211025" y="2576600"/>
            <a:ext cx="823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Shape 299"/>
          <p:cNvCxnSpPr>
            <a:endCxn id="296" idx="2"/>
          </p:cNvCxnSpPr>
          <p:nvPr/>
        </p:nvCxnSpPr>
        <p:spPr>
          <a:xfrm>
            <a:off x="2196425" y="2553800"/>
            <a:ext cx="7521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Shape 300"/>
          <p:cNvCxnSpPr/>
          <p:nvPr/>
        </p:nvCxnSpPr>
        <p:spPr>
          <a:xfrm flipH="1" rot="10800000">
            <a:off x="3055975" y="2691700"/>
            <a:ext cx="5700" cy="14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1784675" y="1843513"/>
            <a:ext cx="1575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1957725" y="2697850"/>
            <a:ext cx="919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from the wall</a:t>
            </a:r>
            <a:r>
              <a:rPr lang="en"/>
              <a:t> 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493900" y="2207600"/>
            <a:ext cx="919200" cy="71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 Filter</a:t>
            </a:r>
            <a:endParaRPr/>
          </a:p>
        </p:txBody>
      </p:sp>
      <p:cxnSp>
        <p:nvCxnSpPr>
          <p:cNvPr id="304" name="Shape 304"/>
          <p:cNvCxnSpPr>
            <a:stCxn id="303" idx="3"/>
          </p:cNvCxnSpPr>
          <p:nvPr/>
        </p:nvCxnSpPr>
        <p:spPr>
          <a:xfrm>
            <a:off x="7413100" y="2565650"/>
            <a:ext cx="728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7568275" y="2059150"/>
            <a:ext cx="919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cmd_vel</a:t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3235025" y="3676675"/>
            <a:ext cx="1289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distance from the wall</a:t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034825" y="2207600"/>
            <a:ext cx="990900" cy="71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 velocity</a:t>
            </a:r>
            <a:endParaRPr/>
          </a:p>
        </p:txBody>
      </p:sp>
      <p:cxnSp>
        <p:nvCxnSpPr>
          <p:cNvPr id="308" name="Shape 308"/>
          <p:cNvCxnSpPr>
            <a:stCxn id="307" idx="3"/>
            <a:endCxn id="303" idx="1"/>
          </p:cNvCxnSpPr>
          <p:nvPr/>
        </p:nvCxnSpPr>
        <p:spPr>
          <a:xfrm>
            <a:off x="5025725" y="2565650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6362600" y="3124600"/>
            <a:ext cx="1575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Averaging filter to smooth motion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456975" y="863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Strategy for Motion Control</a:t>
            </a:r>
            <a:endParaRPr/>
          </a:p>
        </p:txBody>
      </p:sp>
      <p:sp>
        <p:nvSpPr>
          <p:cNvPr id="315" name="Shape 315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5714" l="5630" r="2659" t="19001"/>
          <a:stretch/>
        </p:blipFill>
        <p:spPr>
          <a:xfrm>
            <a:off x="1244225" y="1600950"/>
            <a:ext cx="6655552" cy="3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1516625" y="4164075"/>
            <a:ext cx="6431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for the jackal to scan the world: </a:t>
            </a:r>
            <a:r>
              <a:rPr b="1" lang="en"/>
              <a:t>150 - 180 secs </a:t>
            </a:r>
            <a:r>
              <a:rPr lang="en"/>
              <a:t>for complete map</a:t>
            </a:r>
            <a:endParaRPr/>
          </a:p>
        </p:txBody>
      </p:sp>
      <p:sp>
        <p:nvSpPr>
          <p:cNvPr id="323" name="Shape 323" title="Lab3_4.mp4">
            <a:hlinkClick r:id="rId3"/>
          </p:cNvPr>
          <p:cNvSpPr/>
          <p:nvPr/>
        </p:nvSpPr>
        <p:spPr>
          <a:xfrm>
            <a:off x="2134600" y="1298750"/>
            <a:ext cx="3576625" cy="26824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13518" l="33203" r="22671" t="7654"/>
          <a:stretch/>
        </p:blipFill>
        <p:spPr>
          <a:xfrm>
            <a:off x="170300" y="1385225"/>
            <a:ext cx="2543376" cy="25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431475" y="4110250"/>
            <a:ext cx="1623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 b="12108" l="33009" r="22865" t="11157"/>
          <a:stretch/>
        </p:blipFill>
        <p:spPr>
          <a:xfrm>
            <a:off x="2952125" y="1771275"/>
            <a:ext cx="2543376" cy="24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5">
            <a:alphaModFix/>
          </a:blip>
          <a:srcRect b="13116" l="33472" r="22045" t="10178"/>
          <a:stretch/>
        </p:blipFill>
        <p:spPr>
          <a:xfrm>
            <a:off x="5926950" y="1122242"/>
            <a:ext cx="2543376" cy="246573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3286200" y="4330800"/>
            <a:ext cx="1623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r>
              <a:rPr lang="en"/>
              <a:t> 2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6386838" y="3769625"/>
            <a:ext cx="1623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26831" l="29631" r="0" t="0"/>
          <a:stretch/>
        </p:blipFill>
        <p:spPr>
          <a:xfrm>
            <a:off x="2373050" y="1106350"/>
            <a:ext cx="3511223" cy="3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2055150" y="4711875"/>
            <a:ext cx="1623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Om Kukunuru: </a:t>
            </a:r>
            <a:r>
              <a:rPr lang="en"/>
              <a:t>Navigation, Controls and Presentation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Sam Kysar: </a:t>
            </a:r>
            <a:r>
              <a:rPr lang="en"/>
              <a:t>Navigation and Controls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Sphurti More:</a:t>
            </a:r>
            <a:r>
              <a:rPr lang="en"/>
              <a:t>  Mapping, Navigating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