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8164"/>
          <a:stretch/>
        </p:blipFill>
        <p:spPr>
          <a:xfrm>
            <a:off x="1862350" y="190550"/>
            <a:ext cx="6130800" cy="490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269200" y="842175"/>
            <a:ext cx="5952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EE- 5531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Lab -1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Weather App</a:t>
            </a:r>
            <a:endParaRPr sz="4800"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-1000453" y="3177715"/>
            <a:ext cx="1215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 sz="1800">
                <a:solidFill>
                  <a:srgbClr val="434343"/>
                </a:solidFill>
              </a:rPr>
              <a:t>Sam Kysar ,Om Kukunuru ,Shivam Juneja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Members and Responsibilities</a:t>
            </a:r>
            <a:endParaRPr u="sng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Sam Kysar (Team Leader) : Integrated python code and ROS service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Om Kukunuru: Enhanced GUI features and error handling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Shivam Juneja: Backend code and GUI development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Objective</a:t>
            </a:r>
            <a:endParaRPr u="sng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</a:t>
            </a:r>
            <a:r>
              <a:rPr lang="en">
                <a:solidFill>
                  <a:srgbClr val="434343"/>
                </a:solidFill>
              </a:rPr>
              <a:t>a ROS service which returns temperature given </a:t>
            </a:r>
            <a:r>
              <a:rPr lang="en">
                <a:solidFill>
                  <a:srgbClr val="434343"/>
                </a:solidFill>
              </a:rPr>
              <a:t>zip code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Extra’s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Add functionality which returns temperature for </a:t>
            </a:r>
            <a:r>
              <a:rPr lang="en">
                <a:solidFill>
                  <a:srgbClr val="434343"/>
                </a:solidFill>
              </a:rPr>
              <a:t>arbitrary</a:t>
            </a:r>
            <a:r>
              <a:rPr lang="en">
                <a:solidFill>
                  <a:srgbClr val="434343"/>
                </a:solidFill>
              </a:rPr>
              <a:t> zip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For a given temperature cycle have client output random reactions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Return other information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Algorithm Overview</a:t>
            </a:r>
            <a:endParaRPr u="sng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Client and Server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the service request/response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Client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Get user input -&gt; zip code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Request weather -&gt; Server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Displays response from Server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Server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Request to get weather information in json format using weather API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Parse the json file to get relevant fields</a:t>
            </a:r>
            <a:endParaRPr>
              <a:solidFill>
                <a:srgbClr val="434343"/>
              </a:solidFill>
            </a:endParaRPr>
          </a:p>
          <a:p>
            <a:pPr indent="-3175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Package and send to client, loads none if error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Bind the above steps using python gui library – Tkinter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Demonstration</a:t>
            </a:r>
            <a:endParaRPr u="sng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Now for the weather!!!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