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7"/>
  </p:notesMasterIdLst>
  <p:handoutMasterIdLst>
    <p:handoutMasterId r:id="rId48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Symbol zastępczy daty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Symbol zastępczy stopki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ymbol zastępczy numeru slajdu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C65DEC-A3BB-4335-9937-A513CAE876DF}" type="slidenum"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18021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l-PL"/>
          </a:p>
        </p:txBody>
      </p:sp>
      <p:sp>
        <p:nvSpPr>
          <p:cNvPr id="4" name="Symbol zastępczy nagłówka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152A8327-7979-46C1-8E08-390B7F49AB2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91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l-PL" sz="2000" b="0" i="0" u="none" strike="noStrike" kern="1200" cap="none" spc="0" baseline="0">
        <a:solidFill>
          <a:srgbClr val="000000"/>
        </a:solidFill>
        <a:uFillTx/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41CD48-13C3-48A3-97EA-33CEB0B881B0}" type="slidenum">
              <a:t>1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9240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311490-3DEB-41EB-9E79-FD416ACCCA01}" type="slidenum">
              <a:t>11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376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DEB349-0455-496D-877C-D7B19D7C1D6D}" type="slidenum">
              <a:t>12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320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68DCEA-7BE8-41C4-ADD7-5A4D684B18FC}" type="slidenum">
              <a:t>13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23475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0EC02A-3483-4D43-8FC6-C5383F210F8C}" type="slidenum">
              <a:t>14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6675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AC8538-9B97-4631-A507-55A5A9FD3CAA}" type="slidenum">
              <a:t>15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24398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2920E4-5166-46BE-8100-5EA6048979AF}" type="slidenum">
              <a:t>16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8043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976C8A-EE84-403A-A09C-857665D8A041}" type="slidenum">
              <a:t>17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0577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1F2C24-8E62-409E-A4B2-C9CFD7962F54}" type="slidenum">
              <a:t>18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4704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F83C63-CD04-42FF-8F30-BF89472A4CAE}" type="slidenum">
              <a:t>19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9148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469775-71AC-487D-994C-49FA6EE1EF16}" type="slidenum">
              <a:t>20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825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3CF000-CD4E-4F9B-ADE8-B7B88B7FA80E}" type="slidenum">
              <a:t>2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308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1EAB6A-0640-4DA3-8533-2728E4F96BF3}" type="slidenum">
              <a:t>21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9358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166361-D8CB-4C04-84CE-4D5658D54342}" type="slidenum">
              <a:t>22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114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336612-42DC-4ED3-BC87-C6843713F8BE}" type="slidenum">
              <a:t>23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69645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44BE7D-B5FD-4C20-9B7B-EDCC2299DB5B}" type="slidenum">
              <a:t>24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12040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226E4C-9FC7-4A00-9DF2-4490F51F05BF}" type="slidenum">
              <a:t>25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57810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C7ECBF-D191-4AEF-A995-C54B5E8CDEFD}" type="slidenum">
              <a:t>26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385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2C0174-8D3F-41DE-B6DA-B096361BC8E3}" type="slidenum">
              <a:t>27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4382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A13216-711E-41C1-8290-B04D0D17E281}" type="slidenum">
              <a:t>28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0212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B20F95-CEFA-44CB-921A-FDC4ACFF4C07}" type="slidenum">
              <a:t>29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2665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A2267B-622A-4A45-B8E4-0D9CC4521E03}" type="slidenum">
              <a:t>30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171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2693D3-F6FD-4992-AE49-DDCDB42AFE10}" type="slidenum">
              <a:t>3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840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5A8650-9D57-4F8D-BC15-3DC772C2637F}" type="slidenum">
              <a:t>31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49990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D87C46-D574-42A5-B1E6-DD806B38691A}" type="slidenum">
              <a:t>32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47479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51D1AC-277C-42FF-9C9E-643F13925E12}" type="slidenum">
              <a:t>33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11264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DAE928-731B-462E-B594-FFBB185C54F8}" type="slidenum">
              <a:t>34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86922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8063BE-40BC-48C4-9F60-414912ABFB45}" type="slidenum">
              <a:t>35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34476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74F5D4-4175-4F24-9988-A0E09703E0F3}" type="slidenum">
              <a:t>36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1258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3A42B6-AD6E-46BF-B67F-63200052F773}" type="slidenum">
              <a:t>37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02992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0E0403-09AB-4187-9E23-FF19BE480C08}" type="slidenum">
              <a:t>38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48635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6F50B0-05B5-4887-A31F-597708129B14}" type="slidenum">
              <a:t>39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5406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684C50-0363-4C48-9E87-3923D9D15990}" type="slidenum">
              <a:t>40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128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C91197-DDD2-4EB7-AC0C-DA34D2B1CEA2}" type="slidenum">
              <a:t>4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02253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31957B-66B5-4835-80D4-F36DF675DE3D}" type="slidenum">
              <a:t>41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93625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317FD4-9C00-410A-A0E6-8A168AE51A42}" type="slidenum">
              <a:t>42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718566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6E1146-75B4-4E18-8A08-6967B1989C4B}" type="slidenum">
              <a:t>43</a:t>
            </a:fld>
            <a:endParaRPr lang="pl-PL" sz="14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4135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665869-163F-4303-9D33-EAC3BA143A21}" type="slidenum">
              <a:t>5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0" lvl="0" indent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393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D7411A-4848-46D3-A797-F2C64572D692}" type="slidenum">
              <a:t>6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819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E34077-30C7-4BAE-A61B-ABAE47F18C28}" type="slidenum">
              <a:t>8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232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E5ECDF-25FA-4199-98C3-C7332D78FF32}" type="slidenum">
              <a:t>9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5729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l-PL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F75AA6-E8A3-41F4-9BFB-E7097CFB1A6D}" type="slidenum">
              <a:t>10</a:t>
            </a:fld>
            <a:endParaRPr lang="pl-PL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400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0080629" cy="755967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/>
          <p:cNvGrpSpPr/>
          <p:nvPr/>
        </p:nvGrpSpPr>
        <p:grpSpPr>
          <a:xfrm>
            <a:off x="0" y="0"/>
            <a:ext cx="1905865" cy="7559673"/>
            <a:chOff x="0" y="0"/>
            <a:chExt cx="1905865" cy="7559673"/>
          </a:xfrm>
        </p:grpSpPr>
        <p:sp>
          <p:nvSpPr>
            <p:cNvPr id="4" name="Rectangle 5"/>
            <p:cNvSpPr/>
            <p:nvPr/>
          </p:nvSpPr>
          <p:spPr>
            <a:xfrm>
              <a:off x="1000189" y="5248"/>
              <a:ext cx="19687" cy="2404396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" name="Freeform 6"/>
            <p:cNvSpPr/>
            <p:nvPr/>
          </p:nvSpPr>
          <p:spPr>
            <a:xfrm>
              <a:off x="933245" y="2399147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929304" y="4432563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342579" y="10497"/>
              <a:ext cx="23628" cy="4940036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275645" y="4940036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157514" y="10497"/>
              <a:ext cx="126004" cy="100095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" name="Freeform 11"/>
            <p:cNvSpPr/>
            <p:nvPr/>
          </p:nvSpPr>
          <p:spPr>
            <a:xfrm>
              <a:off x="1067132" y="15755"/>
              <a:ext cx="311078" cy="19861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1323081" y="1986168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Freeform 13"/>
            <p:cNvSpPr/>
            <p:nvPr/>
          </p:nvSpPr>
          <p:spPr>
            <a:xfrm>
              <a:off x="1141948" y="10497"/>
              <a:ext cx="307146" cy="157143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1358524" y="0"/>
              <a:ext cx="126004" cy="10062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1393957" y="1566184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" name="Freeform 16"/>
            <p:cNvSpPr/>
            <p:nvPr/>
          </p:nvSpPr>
          <p:spPr>
            <a:xfrm>
              <a:off x="1393957" y="995708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6" name="Freeform 17"/>
            <p:cNvSpPr/>
            <p:nvPr/>
          </p:nvSpPr>
          <p:spPr>
            <a:xfrm>
              <a:off x="1441213" y="5248"/>
              <a:ext cx="346521" cy="5757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7" name="Freeform 18"/>
            <p:cNvSpPr/>
            <p:nvPr/>
          </p:nvSpPr>
          <p:spPr>
            <a:xfrm>
              <a:off x="1752301" y="538974"/>
              <a:ext cx="133886" cy="1627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787545" y="5248"/>
              <a:ext cx="126004" cy="100095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716670" y="995708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Freeform 21"/>
            <p:cNvSpPr/>
            <p:nvPr/>
          </p:nvSpPr>
          <p:spPr>
            <a:xfrm>
              <a:off x="736357" y="1713174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610352" y="6198232"/>
              <a:ext cx="279577" cy="13404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2" name="Freeform 23"/>
            <p:cNvSpPr/>
            <p:nvPr/>
          </p:nvSpPr>
          <p:spPr>
            <a:xfrm>
              <a:off x="535536" y="6040736"/>
              <a:ext cx="129945" cy="173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55129" y="995708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0" y="4296070"/>
              <a:ext cx="110258" cy="29398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5" name="Freeform 26"/>
            <p:cNvSpPr/>
            <p:nvPr/>
          </p:nvSpPr>
          <p:spPr>
            <a:xfrm>
              <a:off x="55129" y="4574304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6" name="Freeform 27"/>
            <p:cNvSpPr/>
            <p:nvPr/>
          </p:nvSpPr>
          <p:spPr>
            <a:xfrm>
              <a:off x="0" y="1812926"/>
              <a:ext cx="110258" cy="2974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7" name="Freeform 28"/>
            <p:cNvSpPr/>
            <p:nvPr/>
          </p:nvSpPr>
          <p:spPr>
            <a:xfrm>
              <a:off x="55129" y="1618680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574910" y="5248"/>
              <a:ext cx="255949" cy="17184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47256" y="5381024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Freeform 31"/>
            <p:cNvSpPr/>
            <p:nvPr/>
          </p:nvSpPr>
          <p:spPr>
            <a:xfrm>
              <a:off x="114199" y="5578763"/>
              <a:ext cx="252017" cy="195991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464652" y="7088950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531595" y="7286689"/>
              <a:ext cx="19687" cy="267736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63002" y="7088950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0" y="6590217"/>
              <a:ext cx="157514" cy="50922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Freeform 36"/>
            <p:cNvSpPr/>
            <p:nvPr/>
          </p:nvSpPr>
          <p:spPr>
            <a:xfrm>
              <a:off x="838742" y="1986168"/>
              <a:ext cx="177201" cy="832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6" name="Freeform 37"/>
            <p:cNvSpPr/>
            <p:nvPr/>
          </p:nvSpPr>
          <p:spPr>
            <a:xfrm>
              <a:off x="775740" y="2808634"/>
              <a:ext cx="137818" cy="1767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7" name="Freeform 38"/>
            <p:cNvSpPr/>
            <p:nvPr/>
          </p:nvSpPr>
          <p:spPr>
            <a:xfrm>
              <a:off x="492221" y="5248"/>
              <a:ext cx="527654" cy="443781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1012003" y="1524185"/>
              <a:ext cx="118131" cy="5249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1075005" y="2038663"/>
              <a:ext cx="90571" cy="118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Freeform 41"/>
            <p:cNvSpPr/>
            <p:nvPr/>
          </p:nvSpPr>
          <p:spPr>
            <a:xfrm>
              <a:off x="232330" y="3767593"/>
              <a:ext cx="118131" cy="5232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196888" y="4280315"/>
              <a:ext cx="90571" cy="1207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2" name="Freeform 43"/>
            <p:cNvSpPr/>
            <p:nvPr/>
          </p:nvSpPr>
          <p:spPr>
            <a:xfrm>
              <a:off x="3941" y="2388650"/>
              <a:ext cx="94503" cy="49873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43315" y="2278401"/>
              <a:ext cx="90571" cy="1207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1015934" y="5139531"/>
              <a:ext cx="19687" cy="2404396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5" name="Freeform 46"/>
            <p:cNvSpPr/>
            <p:nvPr/>
          </p:nvSpPr>
          <p:spPr>
            <a:xfrm>
              <a:off x="1090760" y="5557759"/>
              <a:ext cx="307146" cy="19861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Freeform 47"/>
            <p:cNvSpPr/>
            <p:nvPr/>
          </p:nvSpPr>
          <p:spPr>
            <a:xfrm>
              <a:off x="949000" y="4940036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Freeform 48"/>
            <p:cNvSpPr/>
            <p:nvPr/>
          </p:nvSpPr>
          <p:spPr>
            <a:xfrm>
              <a:off x="677296" y="4390564"/>
              <a:ext cx="287459" cy="31533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602470" y="4196318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1342768" y="5365269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0" name="Freeform 51"/>
            <p:cNvSpPr/>
            <p:nvPr/>
          </p:nvSpPr>
          <p:spPr>
            <a:xfrm>
              <a:off x="1161635" y="5977743"/>
              <a:ext cx="307146" cy="157143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1378211" y="6553468"/>
              <a:ext cx="126004" cy="10062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2" name="Freeform 53"/>
            <p:cNvSpPr/>
            <p:nvPr/>
          </p:nvSpPr>
          <p:spPr>
            <a:xfrm>
              <a:off x="1413653" y="5783506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1413653" y="6353973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1460900" y="6978700"/>
              <a:ext cx="346521" cy="58097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5" name="Freeform 56"/>
            <p:cNvSpPr/>
            <p:nvPr/>
          </p:nvSpPr>
          <p:spPr>
            <a:xfrm>
              <a:off x="1775920" y="6857954"/>
              <a:ext cx="129945" cy="1627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6" name="Freeform 57"/>
            <p:cNvSpPr/>
            <p:nvPr/>
          </p:nvSpPr>
          <p:spPr>
            <a:xfrm>
              <a:off x="417405" y="10497"/>
              <a:ext cx="192947" cy="5626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7" name="Freeform 58"/>
            <p:cNvSpPr/>
            <p:nvPr/>
          </p:nvSpPr>
          <p:spPr>
            <a:xfrm>
              <a:off x="523722" y="5626010"/>
              <a:ext cx="153573" cy="2047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58" name="Title 1"/>
          <p:cNvSpPr txBox="1">
            <a:spLocks noGrp="1"/>
          </p:cNvSpPr>
          <p:nvPr>
            <p:ph type="ctrTitle"/>
          </p:nvPr>
        </p:nvSpPr>
        <p:spPr>
          <a:xfrm>
            <a:off x="1551471" y="1237201"/>
            <a:ext cx="7269077" cy="2631890"/>
          </a:xfrm>
        </p:spPr>
        <p:txBody>
          <a:bodyPr anchor="b"/>
          <a:lstStyle>
            <a:lvl1pPr>
              <a:defRPr sz="3969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" name="Subtitle 2"/>
          <p:cNvSpPr txBox="1">
            <a:spLocks noGrp="1"/>
          </p:cNvSpPr>
          <p:nvPr>
            <p:ph type="subTitle" idx="1"/>
          </p:nvPr>
        </p:nvSpPr>
        <p:spPr>
          <a:xfrm>
            <a:off x="1551471" y="3970580"/>
            <a:ext cx="7269077" cy="1825169"/>
          </a:xfrm>
        </p:spPr>
        <p:txBody>
          <a:bodyPr/>
          <a:lstStyle>
            <a:lvl1pPr marL="0" indent="0">
              <a:buNone/>
              <a:defRPr sz="1654" cap="all">
                <a:solidFill>
                  <a:srgbClr val="82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0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5851849" y="5963744"/>
            <a:ext cx="2268141" cy="402482"/>
          </a:xfrm>
        </p:spPr>
        <p:txBody>
          <a:bodyPr/>
          <a:lstStyle>
            <a:lvl1pPr defTabSz="914400">
              <a:defRPr/>
            </a:lvl1pPr>
          </a:lstStyle>
          <a:p>
            <a:pPr lvl="0"/>
            <a:fld id="{A74A3409-8D02-4DBD-BF0E-98ADC1B6536B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61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551471" y="5963744"/>
            <a:ext cx="4237375" cy="402482"/>
          </a:xfrm>
        </p:spPr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182993" y="5963744"/>
            <a:ext cx="637556" cy="402482"/>
          </a:xfrm>
        </p:spPr>
        <p:txBody>
          <a:bodyPr/>
          <a:lstStyle>
            <a:lvl1pPr defTabSz="914400">
              <a:defRPr/>
            </a:lvl1pPr>
          </a:lstStyle>
          <a:p>
            <a:pPr lvl="0"/>
            <a:fld id="{0CDD096B-8FD1-4DB1-9636-29D7431FE0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4745095"/>
            <a:ext cx="8195758" cy="903189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943743" y="668472"/>
            <a:ext cx="8195758" cy="3637391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646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06" y="5648285"/>
            <a:ext cx="8194523" cy="752295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74A281B2-4AA5-473A-8E60-B5D37DAFA9B7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EAE39050-5D08-4465-B5ED-539DFD5E3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79" y="671974"/>
            <a:ext cx="8190472" cy="37798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43" y="4871786"/>
            <a:ext cx="8189238" cy="1511932"/>
          </a:xfrm>
        </p:spPr>
        <p:txBody>
          <a:bodyPr anchor="ctr"/>
          <a:lstStyle>
            <a:lvl1pPr marL="0" indent="0">
              <a:buNone/>
              <a:defRPr sz="148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EE2836E0-034C-4F50-910B-A7DA2F37AFC3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3258E3E3-6E3A-49BF-8D63-B197088158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95760" y="671974"/>
            <a:ext cx="7691731" cy="30296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22669" y="3709903"/>
            <a:ext cx="7236598" cy="605131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43" y="4750884"/>
            <a:ext cx="8190509" cy="1641896"/>
          </a:xfrm>
        </p:spPr>
        <p:txBody>
          <a:bodyPr anchor="ctr"/>
          <a:lstStyle>
            <a:lvl1pPr marL="0" indent="0">
              <a:buNone/>
              <a:defRPr sz="148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00669B61-125D-4979-BAE5-749059948D1B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CCAD6B1E-5FD5-44BE-879A-B8D3D81B26DA}" type="slidenum">
              <a:t>‹#›</a:t>
            </a:fld>
            <a:endParaRPr lang="en-US"/>
          </a:p>
        </p:txBody>
      </p:sp>
      <p:sp>
        <p:nvSpPr>
          <p:cNvPr id="8" name="TextBox 59"/>
          <p:cNvSpPr txBox="1"/>
          <p:nvPr/>
        </p:nvSpPr>
        <p:spPr>
          <a:xfrm>
            <a:off x="747046" y="807332"/>
            <a:ext cx="504035" cy="6446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5602" tIns="37801" rIns="75602" bIns="37801" anchor="ctr" anchorCtr="0" compatLnSpc="1">
            <a:noAutofit/>
          </a:bodyPr>
          <a:lstStyle/>
          <a:p>
            <a:pPr marL="0" marR="0" lvl="0" indent="0" algn="r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14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ea typeface=""/>
                <a:cs typeface="Trebuchet MS"/>
              </a:rPr>
              <a:t>“</a:t>
            </a:r>
          </a:p>
        </p:txBody>
      </p:sp>
      <p:sp>
        <p:nvSpPr>
          <p:cNvPr id="9" name="TextBox 60"/>
          <p:cNvSpPr txBox="1"/>
          <p:nvPr/>
        </p:nvSpPr>
        <p:spPr>
          <a:xfrm>
            <a:off x="8712540" y="3047868"/>
            <a:ext cx="504035" cy="6446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5602" tIns="37801" rIns="75602" bIns="37801" anchor="ctr" anchorCtr="0" compatLnSpc="1">
            <a:noAutofit/>
          </a:bodyPr>
          <a:lstStyle/>
          <a:p>
            <a:pPr marL="0" marR="0" lvl="0" indent="0" algn="r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14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ea typeface="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0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2352385"/>
            <a:ext cx="8190509" cy="276883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06" y="5134200"/>
            <a:ext cx="8189274" cy="1257345"/>
          </a:xfrm>
        </p:spPr>
        <p:txBody>
          <a:bodyPr/>
          <a:lstStyle>
            <a:lvl1pPr marL="0" indent="0">
              <a:buNone/>
              <a:defRPr sz="148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DCEAC1C4-7BD6-4DBF-93EA-622483E4C9FA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AFDFED88-8AA1-4796-A727-8B51E9711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671974"/>
            <a:ext cx="8190509" cy="20999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43743" y="2948098"/>
            <a:ext cx="2643265" cy="75597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32587" y="3704069"/>
            <a:ext cx="2653058" cy="2679658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732909" y="2951591"/>
            <a:ext cx="2632923" cy="75597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724186" y="3707562"/>
            <a:ext cx="2642387" cy="2679658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492578" y="2948098"/>
            <a:ext cx="2641674" cy="75597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492578" y="3704069"/>
            <a:ext cx="2641674" cy="2679658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EAD0AAFD-6C8E-4253-BEFD-7F8E2B92A954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2581A778-7E71-4332-ACC3-FF2F5C7AD7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671974"/>
            <a:ext cx="8190509" cy="20999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43743" y="4855253"/>
            <a:ext cx="2641893" cy="63522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943743" y="2939869"/>
            <a:ext cx="2641893" cy="167992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654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43" y="5490478"/>
            <a:ext cx="2641893" cy="901516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711650" y="4855253"/>
            <a:ext cx="2646163" cy="63522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711650" y="2939869"/>
            <a:ext cx="2644956" cy="167992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654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710443" y="5490469"/>
            <a:ext cx="2646163" cy="893249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492678" y="4855253"/>
            <a:ext cx="2638181" cy="63522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492578" y="2939869"/>
            <a:ext cx="2641674" cy="167992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654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492578" y="5490469"/>
            <a:ext cx="2641674" cy="893259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78AF42E8-D635-4A6F-B9FC-06089DF460F4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D8970DB9-F54F-4D02-B1B5-997A325CDD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60C7F56C-859F-494A-AFE4-F849C080B5C1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35F2A27F-BFF9-4A91-9A63-D54707FA3D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476463" y="671974"/>
            <a:ext cx="1657788" cy="571175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43743" y="671974"/>
            <a:ext cx="6406716" cy="571175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2C6D3D78-34D5-4D35-8DFE-D1F538159850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85679040-6F1C-404B-B1BC-7842DCB26F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0080629" cy="755967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/>
          <p:cNvGrpSpPr/>
          <p:nvPr/>
        </p:nvGrpSpPr>
        <p:grpSpPr>
          <a:xfrm>
            <a:off x="0" y="0"/>
            <a:ext cx="1905865" cy="7559673"/>
            <a:chOff x="0" y="0"/>
            <a:chExt cx="1905865" cy="7559673"/>
          </a:xfrm>
        </p:grpSpPr>
        <p:sp>
          <p:nvSpPr>
            <p:cNvPr id="4" name="Rectangle 5"/>
            <p:cNvSpPr/>
            <p:nvPr/>
          </p:nvSpPr>
          <p:spPr>
            <a:xfrm>
              <a:off x="1000189" y="5248"/>
              <a:ext cx="19687" cy="2404396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" name="Freeform 6"/>
            <p:cNvSpPr/>
            <p:nvPr/>
          </p:nvSpPr>
          <p:spPr>
            <a:xfrm>
              <a:off x="933245" y="2399147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929304" y="4432563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342579" y="10497"/>
              <a:ext cx="23628" cy="4940036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275645" y="4940036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157514" y="10497"/>
              <a:ext cx="126004" cy="100095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" name="Freeform 11"/>
            <p:cNvSpPr/>
            <p:nvPr/>
          </p:nvSpPr>
          <p:spPr>
            <a:xfrm>
              <a:off x="1067132" y="15755"/>
              <a:ext cx="311078" cy="19861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1323081" y="1986168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Freeform 13"/>
            <p:cNvSpPr/>
            <p:nvPr/>
          </p:nvSpPr>
          <p:spPr>
            <a:xfrm>
              <a:off x="1141948" y="10497"/>
              <a:ext cx="307146" cy="157143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1358524" y="0"/>
              <a:ext cx="126004" cy="10062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1393957" y="1566184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" name="Freeform 16"/>
            <p:cNvSpPr/>
            <p:nvPr/>
          </p:nvSpPr>
          <p:spPr>
            <a:xfrm>
              <a:off x="1393957" y="995708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6" name="Freeform 17"/>
            <p:cNvSpPr/>
            <p:nvPr/>
          </p:nvSpPr>
          <p:spPr>
            <a:xfrm>
              <a:off x="1441213" y="5248"/>
              <a:ext cx="346521" cy="5757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7" name="Freeform 18"/>
            <p:cNvSpPr/>
            <p:nvPr/>
          </p:nvSpPr>
          <p:spPr>
            <a:xfrm>
              <a:off x="1752301" y="538974"/>
              <a:ext cx="133886" cy="1627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787545" y="5248"/>
              <a:ext cx="126004" cy="100095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716670" y="995708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Freeform 21"/>
            <p:cNvSpPr/>
            <p:nvPr/>
          </p:nvSpPr>
          <p:spPr>
            <a:xfrm>
              <a:off x="736357" y="1713174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610352" y="6198232"/>
              <a:ext cx="279577" cy="13404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2" name="Freeform 23"/>
            <p:cNvSpPr/>
            <p:nvPr/>
          </p:nvSpPr>
          <p:spPr>
            <a:xfrm>
              <a:off x="535536" y="6040736"/>
              <a:ext cx="129945" cy="173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55129" y="995708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0" y="4296070"/>
              <a:ext cx="110258" cy="29398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5" name="Freeform 26"/>
            <p:cNvSpPr/>
            <p:nvPr/>
          </p:nvSpPr>
          <p:spPr>
            <a:xfrm>
              <a:off x="55129" y="4574304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6" name="Freeform 27"/>
            <p:cNvSpPr/>
            <p:nvPr/>
          </p:nvSpPr>
          <p:spPr>
            <a:xfrm>
              <a:off x="0" y="1812926"/>
              <a:ext cx="110258" cy="2974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7" name="Freeform 28"/>
            <p:cNvSpPr/>
            <p:nvPr/>
          </p:nvSpPr>
          <p:spPr>
            <a:xfrm>
              <a:off x="55129" y="1618680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574910" y="5248"/>
              <a:ext cx="255949" cy="17184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47256" y="5381024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Freeform 31"/>
            <p:cNvSpPr/>
            <p:nvPr/>
          </p:nvSpPr>
          <p:spPr>
            <a:xfrm>
              <a:off x="114199" y="5578763"/>
              <a:ext cx="252017" cy="195991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464652" y="7088950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531595" y="7286689"/>
              <a:ext cx="19687" cy="267736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63002" y="7088950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0" y="6590217"/>
              <a:ext cx="157514" cy="50922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Freeform 36"/>
            <p:cNvSpPr/>
            <p:nvPr/>
          </p:nvSpPr>
          <p:spPr>
            <a:xfrm>
              <a:off x="838742" y="1986168"/>
              <a:ext cx="177201" cy="832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6" name="Freeform 37"/>
            <p:cNvSpPr/>
            <p:nvPr/>
          </p:nvSpPr>
          <p:spPr>
            <a:xfrm>
              <a:off x="775740" y="2808634"/>
              <a:ext cx="137818" cy="1767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7" name="Freeform 38"/>
            <p:cNvSpPr/>
            <p:nvPr/>
          </p:nvSpPr>
          <p:spPr>
            <a:xfrm>
              <a:off x="492221" y="5248"/>
              <a:ext cx="527654" cy="443781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1012003" y="1524185"/>
              <a:ext cx="118131" cy="5249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1075005" y="2038663"/>
              <a:ext cx="90571" cy="1189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Freeform 41"/>
            <p:cNvSpPr/>
            <p:nvPr/>
          </p:nvSpPr>
          <p:spPr>
            <a:xfrm>
              <a:off x="232330" y="3767593"/>
              <a:ext cx="118131" cy="5232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196888" y="4280315"/>
              <a:ext cx="90571" cy="1207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2" name="Freeform 43"/>
            <p:cNvSpPr/>
            <p:nvPr/>
          </p:nvSpPr>
          <p:spPr>
            <a:xfrm>
              <a:off x="3941" y="2388650"/>
              <a:ext cx="94503" cy="49873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43315" y="2278401"/>
              <a:ext cx="90571" cy="1207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1015934" y="5139531"/>
              <a:ext cx="19687" cy="2404396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5" name="Freeform 46"/>
            <p:cNvSpPr/>
            <p:nvPr/>
          </p:nvSpPr>
          <p:spPr>
            <a:xfrm>
              <a:off x="1090760" y="5557759"/>
              <a:ext cx="307146" cy="19861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Freeform 47"/>
            <p:cNvSpPr/>
            <p:nvPr/>
          </p:nvSpPr>
          <p:spPr>
            <a:xfrm>
              <a:off x="949000" y="4940036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Freeform 48"/>
            <p:cNvSpPr/>
            <p:nvPr/>
          </p:nvSpPr>
          <p:spPr>
            <a:xfrm>
              <a:off x="677296" y="4390564"/>
              <a:ext cx="287459" cy="31533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602470" y="4196318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1342768" y="5365269"/>
              <a:ext cx="157514" cy="20824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0" name="Freeform 51"/>
            <p:cNvSpPr/>
            <p:nvPr/>
          </p:nvSpPr>
          <p:spPr>
            <a:xfrm>
              <a:off x="1161635" y="5977743"/>
              <a:ext cx="307146" cy="157143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1378211" y="6553468"/>
              <a:ext cx="126004" cy="10062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2" name="Freeform 53"/>
            <p:cNvSpPr/>
            <p:nvPr/>
          </p:nvSpPr>
          <p:spPr>
            <a:xfrm>
              <a:off x="1413653" y="5783506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1413653" y="6353973"/>
              <a:ext cx="157514" cy="2099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1460900" y="6978700"/>
              <a:ext cx="346521" cy="58097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5" name="Freeform 56"/>
            <p:cNvSpPr/>
            <p:nvPr/>
          </p:nvSpPr>
          <p:spPr>
            <a:xfrm>
              <a:off x="1775920" y="6857954"/>
              <a:ext cx="129945" cy="1627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6" name="Freeform 57"/>
            <p:cNvSpPr/>
            <p:nvPr/>
          </p:nvSpPr>
          <p:spPr>
            <a:xfrm>
              <a:off x="417405" y="10497"/>
              <a:ext cx="192947" cy="5626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7" name="Freeform 58"/>
            <p:cNvSpPr/>
            <p:nvPr/>
          </p:nvSpPr>
          <p:spPr>
            <a:xfrm>
              <a:off x="523722" y="5626010"/>
              <a:ext cx="153573" cy="2047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l-P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58" name="Title 1"/>
          <p:cNvSpPr txBox="1">
            <a:spLocks noGrp="1"/>
          </p:cNvSpPr>
          <p:nvPr>
            <p:ph type="ctrTitle"/>
          </p:nvPr>
        </p:nvSpPr>
        <p:spPr>
          <a:xfrm>
            <a:off x="1551471" y="1237201"/>
            <a:ext cx="7269077" cy="2631890"/>
          </a:xfrm>
        </p:spPr>
        <p:txBody>
          <a:bodyPr anchor="b"/>
          <a:lstStyle>
            <a:lvl1pPr>
              <a:defRPr sz="3969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" name="Subtitle 2"/>
          <p:cNvSpPr txBox="1">
            <a:spLocks noGrp="1"/>
          </p:cNvSpPr>
          <p:nvPr>
            <p:ph type="subTitle" idx="1"/>
          </p:nvPr>
        </p:nvSpPr>
        <p:spPr>
          <a:xfrm>
            <a:off x="1551471" y="3970580"/>
            <a:ext cx="7269077" cy="1825169"/>
          </a:xfrm>
        </p:spPr>
        <p:txBody>
          <a:bodyPr/>
          <a:lstStyle>
            <a:lvl1pPr marL="0" indent="0">
              <a:buNone/>
              <a:defRPr sz="1654" cap="all">
                <a:solidFill>
                  <a:srgbClr val="82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0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5851849" y="5963744"/>
            <a:ext cx="2268141" cy="402482"/>
          </a:xfrm>
        </p:spPr>
        <p:txBody>
          <a:bodyPr/>
          <a:lstStyle>
            <a:lvl1pPr defTabSz="914400">
              <a:defRPr/>
            </a:lvl1pPr>
          </a:lstStyle>
          <a:p>
            <a:pPr lvl="0"/>
            <a:fld id="{9886BE10-2E94-433E-AA14-19E51C770FDA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61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551471" y="5963744"/>
            <a:ext cx="4237375" cy="402482"/>
          </a:xfrm>
        </p:spPr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182993" y="5963744"/>
            <a:ext cx="637556" cy="402482"/>
          </a:xfrm>
        </p:spPr>
        <p:txBody>
          <a:bodyPr/>
          <a:lstStyle>
            <a:lvl1pPr defTabSz="914400">
              <a:defRPr/>
            </a:lvl1pPr>
          </a:lstStyle>
          <a:p>
            <a:pPr lvl="0"/>
            <a:fld id="{53F88B2C-7D55-4C76-A1BE-F65E2CEFE2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AD94D9C0-B204-42FD-8A53-53E6984095EA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1F819C36-2C07-485A-AEBE-2F17347F2E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5F2DED8F-32D6-497E-AC3A-304CE7CDF92A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B8B51DBD-2ABE-4AB2-AB57-FAE7399697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1564437"/>
            <a:ext cx="8190509" cy="31446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43743" y="4877043"/>
            <a:ext cx="8190509" cy="1515435"/>
          </a:xfrm>
        </p:spPr>
        <p:txBody>
          <a:bodyPr/>
          <a:lstStyle>
            <a:lvl1pPr marL="0" indent="0">
              <a:buNone/>
              <a:defRPr sz="1488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2F1AB866-9B10-4E1B-9BC9-40FDA97F71A6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46DD96F1-E315-412E-A1BD-88D1B3D82B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43743" y="2479642"/>
            <a:ext cx="4033564" cy="39040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03321" y="2479642"/>
            <a:ext cx="4030940" cy="39040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35EE8BFD-89C9-42CB-A763-E142329F02F3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9A2917D7-DF86-4A66-B1A6-D3EB7DD6B0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682471"/>
            <a:ext cx="8190509" cy="16291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32767" y="2479642"/>
            <a:ext cx="3844549" cy="90820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943743" y="3387852"/>
            <a:ext cx="4033564" cy="29958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292336" y="2479642"/>
            <a:ext cx="3841915" cy="90820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321" y="3387852"/>
            <a:ext cx="4030931" cy="29958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88EC29DC-7CA1-4DD6-AF86-5984425F127C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2E7A38F9-2C32-412D-9FA9-245A704CE3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63684DC3-0E6E-4A35-A1D3-45A49F800D42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D99DEB46-6E20-4B27-8CF6-BB89BDF49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185AEC38-1A6F-48FA-A9AA-B30FEBDA0C31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3DA661DE-F8D7-4BEB-99F1-9CD3509C23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8123" y="671974"/>
            <a:ext cx="3188256" cy="1807668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63261" y="653302"/>
            <a:ext cx="4870990" cy="5730416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48123" y="2479642"/>
            <a:ext cx="3188256" cy="3904085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C75D98F8-8ACA-42E4-8A54-24917A9A62E9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1E5991FA-1C94-4621-A71E-6CFA6391FD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671974"/>
            <a:ext cx="4906789" cy="1807668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102550" y="671974"/>
            <a:ext cx="3031702" cy="571175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646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43743" y="2479642"/>
            <a:ext cx="4906789" cy="3904085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AFB05352-0449-4BA8-A094-AECE61B39E6D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4770E8F5-A750-4069-A4BB-F8F5437BF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4745095"/>
            <a:ext cx="8195758" cy="903189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943743" y="668472"/>
            <a:ext cx="8195758" cy="3637391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646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06" y="5648285"/>
            <a:ext cx="8194523" cy="752295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30814366-CB6E-4853-B50D-0E6FBA67545E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9D86B49F-26B3-495C-9F76-D04F3E402D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79" y="671974"/>
            <a:ext cx="8190472" cy="37798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43" y="4871786"/>
            <a:ext cx="8189238" cy="1511932"/>
          </a:xfrm>
        </p:spPr>
        <p:txBody>
          <a:bodyPr anchor="ctr"/>
          <a:lstStyle>
            <a:lvl1pPr marL="0" indent="0">
              <a:buNone/>
              <a:defRPr sz="148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49FC8BC0-0E13-403A-B5B9-2593678A30B9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83548F58-3621-470B-9A19-26BD4AAB0B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95760" y="671974"/>
            <a:ext cx="7691731" cy="30296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22669" y="3709903"/>
            <a:ext cx="7236598" cy="605131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43" y="4750884"/>
            <a:ext cx="8190509" cy="1641896"/>
          </a:xfrm>
        </p:spPr>
        <p:txBody>
          <a:bodyPr anchor="ctr"/>
          <a:lstStyle>
            <a:lvl1pPr marL="0" indent="0">
              <a:buNone/>
              <a:defRPr sz="148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3341EC42-0B01-4F8E-9199-4B5FF549925D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D6FD8BD7-F069-4C73-94EC-5D6939BC03C1}" type="slidenum">
              <a:t>‹#›</a:t>
            </a:fld>
            <a:endParaRPr lang="en-US"/>
          </a:p>
        </p:txBody>
      </p:sp>
      <p:sp>
        <p:nvSpPr>
          <p:cNvPr id="8" name="TextBox 59"/>
          <p:cNvSpPr txBox="1"/>
          <p:nvPr/>
        </p:nvSpPr>
        <p:spPr>
          <a:xfrm>
            <a:off x="747046" y="807332"/>
            <a:ext cx="504035" cy="6446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5602" tIns="37801" rIns="75602" bIns="37801" anchor="ctr" anchorCtr="0" compatLnSpc="1">
            <a:noAutofit/>
          </a:bodyPr>
          <a:lstStyle/>
          <a:p>
            <a:pPr marL="0" marR="0" lvl="0" indent="0" algn="r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14" b="0" i="0" u="none" strike="noStrike" kern="0" cap="all" spc="0" baseline="0">
                <a:solidFill>
                  <a:srgbClr val="FFFFFF"/>
                </a:solidFill>
                <a:uFillTx/>
                <a:latin typeface="Tw Cen MT"/>
                <a:ea typeface=""/>
                <a:cs typeface="Trebuchet MS"/>
              </a:rPr>
              <a:t>“</a:t>
            </a:r>
          </a:p>
        </p:txBody>
      </p:sp>
      <p:sp>
        <p:nvSpPr>
          <p:cNvPr id="9" name="TextBox 60"/>
          <p:cNvSpPr txBox="1"/>
          <p:nvPr/>
        </p:nvSpPr>
        <p:spPr>
          <a:xfrm>
            <a:off x="8712540" y="3047868"/>
            <a:ext cx="504035" cy="6446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5602" tIns="37801" rIns="75602" bIns="37801" anchor="ctr" anchorCtr="0" compatLnSpc="1">
            <a:noAutofit/>
          </a:bodyPr>
          <a:lstStyle/>
          <a:p>
            <a:pPr marL="0" marR="0" lvl="0" indent="0" algn="r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14" b="0" i="0" u="none" strike="noStrike" kern="0" cap="all" spc="0" baseline="0">
                <a:solidFill>
                  <a:srgbClr val="FFFFFF"/>
                </a:solidFill>
                <a:uFillTx/>
                <a:latin typeface="Tw Cen MT"/>
                <a:ea typeface="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7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1564437"/>
            <a:ext cx="8190509" cy="31446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43743" y="4877043"/>
            <a:ext cx="8190509" cy="1515435"/>
          </a:xfrm>
        </p:spPr>
        <p:txBody>
          <a:bodyPr/>
          <a:lstStyle>
            <a:lvl1pPr marL="0" indent="0">
              <a:buNone/>
              <a:defRPr sz="1488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2A09012C-A5C5-44C8-BF1D-CBA0C074B90C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0F426CC6-FC48-4277-A4A6-F9231629E4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2352385"/>
            <a:ext cx="8190509" cy="276883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06" y="5134200"/>
            <a:ext cx="8189274" cy="1257345"/>
          </a:xfrm>
        </p:spPr>
        <p:txBody>
          <a:bodyPr/>
          <a:lstStyle>
            <a:lvl1pPr marL="0" indent="0">
              <a:buNone/>
              <a:defRPr sz="148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143B708A-7521-40FB-B436-EAAC1548E6FC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2F4B09A2-A1AC-433B-A10D-CC610DB61C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671974"/>
            <a:ext cx="8190509" cy="20999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43743" y="2948098"/>
            <a:ext cx="2643265" cy="75597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32587" y="3704069"/>
            <a:ext cx="2653058" cy="2679658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732909" y="2951591"/>
            <a:ext cx="2632923" cy="75597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724186" y="3707562"/>
            <a:ext cx="2642387" cy="2679658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492578" y="2948098"/>
            <a:ext cx="2641674" cy="75597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492578" y="3704069"/>
            <a:ext cx="2641674" cy="2679658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3A0C686F-DE52-4FEC-B3CA-D59E5FD5A047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EC403DB3-72BC-418A-BE8B-C476DBCE83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671974"/>
            <a:ext cx="8190509" cy="20999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43743" y="4855253"/>
            <a:ext cx="2641893" cy="63522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943743" y="2939869"/>
            <a:ext cx="2641893" cy="167992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654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43743" y="5490478"/>
            <a:ext cx="2641893" cy="901516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711650" y="4855253"/>
            <a:ext cx="2646163" cy="63522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711650" y="2939869"/>
            <a:ext cx="2644956" cy="167992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654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710443" y="5490469"/>
            <a:ext cx="2646163" cy="893249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492678" y="4855253"/>
            <a:ext cx="2638181" cy="63522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492578" y="2939869"/>
            <a:ext cx="2641674" cy="167992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654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492578" y="5490469"/>
            <a:ext cx="2641674" cy="893259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2D775818-424C-40B7-B5A7-EB4C991F4B8C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EDCDE511-C733-42E7-895A-7638CDFE84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644FEA89-639B-4864-9674-FDC5EBBF4AD6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D8E493AE-8C11-40E8-9B43-927B66F244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476463" y="671974"/>
            <a:ext cx="1657788" cy="571175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43743" y="671974"/>
            <a:ext cx="6406716" cy="571175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3C62B6B8-B732-4DCF-B11A-85A95C85B4F8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251680EB-EAD1-47BF-AD37-E30F46BE42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43743" y="2479642"/>
            <a:ext cx="4033564" cy="39040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03321" y="2479642"/>
            <a:ext cx="4030940" cy="39040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D28DA350-E6A1-4220-9544-717D50909CF0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9D4AE739-83C1-4D1D-B2FA-EE936AE40D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682471"/>
            <a:ext cx="8190509" cy="16291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32767" y="2479642"/>
            <a:ext cx="3844549" cy="90820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943743" y="3387852"/>
            <a:ext cx="4033564" cy="29958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292336" y="2479642"/>
            <a:ext cx="3841915" cy="90820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321" y="3387852"/>
            <a:ext cx="4030931" cy="29958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9E5C5793-DB41-4EF7-9E80-30878F094BEA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016E310F-BB17-40B9-943E-859E414D9F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E5E9F153-3D91-4F6C-9861-6A89C2F486AC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7B49C36D-9AE0-4BC1-ABBF-110ACD13A3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D190EC3B-EA68-46B7-9019-9663DE248D09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5980D77E-8002-4068-949F-01B5B70E12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8123" y="671974"/>
            <a:ext cx="3188256" cy="1807668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63261" y="653302"/>
            <a:ext cx="4870990" cy="5730416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48123" y="2479642"/>
            <a:ext cx="3188256" cy="3904085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5EABA1E4-DF78-4D51-A1FF-4B0840BB5DCB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D9347DD0-BE38-41E2-928C-25DF9198A2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43743" y="671974"/>
            <a:ext cx="4906789" cy="1807668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102550" y="671974"/>
            <a:ext cx="3031702" cy="571175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646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43743" y="2479642"/>
            <a:ext cx="4906789" cy="3904085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305A144C-12CC-4D01-A4DB-CEED11F3D99C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 defTabSz="914400">
              <a:defRPr/>
            </a:lvl1pPr>
          </a:lstStyle>
          <a:p>
            <a:pPr lvl="0"/>
            <a:fld id="{A9A8FFDA-0D0D-472B-A156-283ABA0107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/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0080629" cy="755967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/>
          <p:cNvGrpSpPr/>
          <p:nvPr/>
        </p:nvGrpSpPr>
        <p:grpSpPr>
          <a:xfrm>
            <a:off x="-11814" y="0"/>
            <a:ext cx="9966438" cy="7559673"/>
            <a:chOff x="-11814" y="0"/>
            <a:chExt cx="9966438" cy="7559673"/>
          </a:xfrm>
        </p:grpSpPr>
        <p:grpSp>
          <p:nvGrpSpPr>
            <p:cNvPr id="4" name="Group 8"/>
            <p:cNvGrpSpPr/>
            <p:nvPr/>
          </p:nvGrpSpPr>
          <p:grpSpPr>
            <a:xfrm>
              <a:off x="-11814" y="0"/>
              <a:ext cx="1009378" cy="7559673"/>
              <a:chOff x="-11814" y="0"/>
              <a:chExt cx="1009378" cy="7559673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94503" y="5248"/>
                <a:ext cx="19687" cy="2404396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27560" y="2399147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3628" y="4432563"/>
                <a:ext cx="157514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65387" y="5248"/>
                <a:ext cx="305830" cy="199666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416088" y="1986168"/>
                <a:ext cx="157514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236262" y="5248"/>
                <a:ext cx="305830" cy="157668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451530" y="0"/>
                <a:ext cx="126004" cy="100620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486963" y="1566184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486963" y="995708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530278" y="0"/>
                <a:ext cx="349145" cy="58097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843991" y="538974"/>
                <a:ext cx="133886" cy="1627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6" name="Line 16"/>
              <p:cNvSpPr/>
              <p:nvPr/>
            </p:nvSpPr>
            <p:spPr>
              <a:xfrm>
                <a:off x="-3941" y="10497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7872" y="1986168"/>
                <a:ext cx="102385" cy="13999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-7872" y="3912836"/>
                <a:ext cx="122072" cy="5302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06317" y="1524185"/>
                <a:ext cx="118131" cy="52497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169319" y="2038663"/>
                <a:ext cx="94503" cy="11899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1" name="Rectangle 21"/>
              <p:cNvSpPr/>
              <p:nvPr/>
            </p:nvSpPr>
            <p:spPr>
              <a:xfrm>
                <a:off x="110258" y="5139531"/>
                <a:ext cx="19687" cy="2404396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185074" y="5557759"/>
                <a:ext cx="305830" cy="198616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43315" y="4940036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-11814" y="6203481"/>
                <a:ext cx="70875" cy="13404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435775" y="5365269"/>
                <a:ext cx="157514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255949" y="5977743"/>
                <a:ext cx="309771" cy="157143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471217" y="6553468"/>
                <a:ext cx="126004" cy="100620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506659" y="5783506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506659" y="6353973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553906" y="6978700"/>
                <a:ext cx="345213" cy="57047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867619" y="6857954"/>
                <a:ext cx="129945" cy="1627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2" name="Group 9"/>
            <p:cNvGrpSpPr/>
            <p:nvPr/>
          </p:nvGrpSpPr>
          <p:grpSpPr>
            <a:xfrm>
              <a:off x="9396767" y="0"/>
              <a:ext cx="557857" cy="7549176"/>
              <a:chOff x="9396767" y="0"/>
              <a:chExt cx="557857" cy="7549176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9495211" y="0"/>
                <a:ext cx="345213" cy="56522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9396767" y="523228"/>
                <a:ext cx="129945" cy="16799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617284" y="1697428"/>
                <a:ext cx="156197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534595" y="6276981"/>
                <a:ext cx="246769" cy="127219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9734098" y="6119484"/>
                <a:ext cx="129945" cy="17149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9682910" y="5248"/>
                <a:ext cx="252017" cy="17026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9621225" y="5365269"/>
                <a:ext cx="156197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459769" y="5563008"/>
                <a:ext cx="254642" cy="1986168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9797110" y="7073194"/>
                <a:ext cx="157514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871926" y="7270933"/>
                <a:ext cx="19687" cy="27824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43" name="Title Placeholder 1"/>
          <p:cNvSpPr txBox="1">
            <a:spLocks noGrp="1"/>
          </p:cNvSpPr>
          <p:nvPr>
            <p:ph type="title"/>
          </p:nvPr>
        </p:nvSpPr>
        <p:spPr>
          <a:xfrm>
            <a:off x="943743" y="681804"/>
            <a:ext cx="8190509" cy="1629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/>
          <p:cNvSpPr txBox="1">
            <a:spLocks noGrp="1"/>
          </p:cNvSpPr>
          <p:nvPr>
            <p:ph type="body" idx="1"/>
          </p:nvPr>
        </p:nvSpPr>
        <p:spPr>
          <a:xfrm>
            <a:off x="943743" y="2479642"/>
            <a:ext cx="8190509" cy="39040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165552" y="6485226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68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  <a:ea typeface=""/>
                <a:cs typeface=""/>
              </a:defRPr>
            </a:lvl1pPr>
          </a:lstStyle>
          <a:p>
            <a:pPr lvl="0"/>
            <a:fld id="{5C5DC0DF-56E3-4449-8D14-9092F77FBC66}" type="datetime1">
              <a:rPr lang="en-US"/>
              <a:pPr lvl="0"/>
              <a:t>12/10/2017</a:t>
            </a:fld>
            <a:endParaRPr lang="en-US"/>
          </a:p>
        </p:txBody>
      </p:sp>
      <p:sp>
        <p:nvSpPr>
          <p:cNvPr id="4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943743" y="6485226"/>
            <a:ext cx="5158807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68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ea typeface=""/>
                <a:cs typeface="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496696" y="6485217"/>
            <a:ext cx="637556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68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  <a:ea typeface=""/>
                <a:cs typeface=""/>
              </a:defRPr>
            </a:lvl1pPr>
          </a:lstStyle>
          <a:p>
            <a:pPr lvl="0"/>
            <a:fld id="{8B9B92D3-E7D8-4493-B0A0-249158ECE43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756025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2976" b="0" i="0" u="none" strike="noStrike" kern="1200" cap="all" spc="0" baseline="0">
          <a:solidFill>
            <a:srgbClr val="FFFFFF"/>
          </a:solidFill>
          <a:uFillTx/>
          <a:latin typeface="Tw Cen MT"/>
          <a:ea typeface=""/>
          <a:cs typeface=""/>
        </a:defRPr>
      </a:lvl1pPr>
    </p:titleStyle>
    <p:bodyStyle>
      <a:lvl1pPr marL="189006" marR="0" lvl="0" indent="-189006" algn="l" defTabSz="756025" rtl="0" fontAlgn="auto" hangingPunct="1">
        <a:lnSpc>
          <a:spcPct val="120000"/>
        </a:lnSpc>
        <a:spcBef>
          <a:spcPts val="825"/>
        </a:spcBef>
        <a:spcAft>
          <a:spcPts val="0"/>
        </a:spcAft>
        <a:buSzPct val="125000"/>
        <a:buFont typeface="Arial" pitchFamily="34"/>
        <a:buChar char="•"/>
        <a:tabLst/>
        <a:defRPr lang="en-US" sz="1984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1pPr>
      <a:lvl2pPr marL="567019" marR="0" lvl="1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SzPct val="125000"/>
        <a:buFont typeface="Arial" pitchFamily="34"/>
        <a:buChar char="•"/>
        <a:tabLst/>
        <a:defRPr lang="en-US" sz="1654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2pPr>
      <a:lvl3pPr marL="945032" marR="0" lvl="2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SzPct val="125000"/>
        <a:buFont typeface="Arial" pitchFamily="34"/>
        <a:buChar char="•"/>
        <a:tabLst/>
        <a:defRPr lang="en-US" sz="1488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3pPr>
      <a:lvl4pPr marL="1323045" marR="0" lvl="3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SzPct val="125000"/>
        <a:buFont typeface="Arial" pitchFamily="34"/>
        <a:buChar char="•"/>
        <a:tabLst/>
        <a:defRPr lang="en-US" sz="1323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4pPr>
      <a:lvl5pPr marL="1701058" marR="0" lvl="4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SzPct val="125000"/>
        <a:buFont typeface="Arial" pitchFamily="34"/>
        <a:buChar char="•"/>
        <a:tabLst/>
        <a:defRPr lang="en-US" sz="1323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/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0080629" cy="755967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/>
          <p:cNvGrpSpPr/>
          <p:nvPr/>
        </p:nvGrpSpPr>
        <p:grpSpPr>
          <a:xfrm>
            <a:off x="-11814" y="0"/>
            <a:ext cx="9966438" cy="7559673"/>
            <a:chOff x="-11814" y="0"/>
            <a:chExt cx="9966438" cy="7559673"/>
          </a:xfrm>
        </p:grpSpPr>
        <p:grpSp>
          <p:nvGrpSpPr>
            <p:cNvPr id="4" name="Group 8"/>
            <p:cNvGrpSpPr/>
            <p:nvPr/>
          </p:nvGrpSpPr>
          <p:grpSpPr>
            <a:xfrm>
              <a:off x="-11814" y="0"/>
              <a:ext cx="1009378" cy="7559673"/>
              <a:chOff x="-11814" y="0"/>
              <a:chExt cx="1009378" cy="7559673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94503" y="5248"/>
                <a:ext cx="19687" cy="2404396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27560" y="2399147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3628" y="4432563"/>
                <a:ext cx="157514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65387" y="5248"/>
                <a:ext cx="305830" cy="199666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416088" y="1986168"/>
                <a:ext cx="157514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236262" y="5248"/>
                <a:ext cx="305830" cy="157668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451530" y="0"/>
                <a:ext cx="126004" cy="100620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486963" y="1566184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486963" y="995708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530278" y="0"/>
                <a:ext cx="349145" cy="58097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843991" y="538974"/>
                <a:ext cx="133886" cy="1627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6" name="Line 16"/>
              <p:cNvSpPr/>
              <p:nvPr/>
            </p:nvSpPr>
            <p:spPr>
              <a:xfrm>
                <a:off x="-3941" y="10497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7872" y="1986168"/>
                <a:ext cx="102385" cy="13999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-7872" y="3912836"/>
                <a:ext cx="122072" cy="5302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06317" y="1524185"/>
                <a:ext cx="118131" cy="52497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169319" y="2038663"/>
                <a:ext cx="94503" cy="11899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1" name="Rectangle 21"/>
              <p:cNvSpPr/>
              <p:nvPr/>
            </p:nvSpPr>
            <p:spPr>
              <a:xfrm>
                <a:off x="110258" y="5139531"/>
                <a:ext cx="19687" cy="2404396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185074" y="5557759"/>
                <a:ext cx="305830" cy="198616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43315" y="4940036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-11814" y="6203481"/>
                <a:ext cx="70875" cy="13404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435775" y="5365269"/>
                <a:ext cx="157514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255949" y="5977743"/>
                <a:ext cx="309771" cy="157143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471217" y="6553468"/>
                <a:ext cx="126004" cy="100620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506659" y="5783506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506659" y="6353973"/>
                <a:ext cx="157514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553906" y="6978700"/>
                <a:ext cx="345213" cy="57047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867619" y="6857954"/>
                <a:ext cx="129945" cy="16274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2" name="Group 9"/>
            <p:cNvGrpSpPr/>
            <p:nvPr/>
          </p:nvGrpSpPr>
          <p:grpSpPr>
            <a:xfrm>
              <a:off x="9396767" y="0"/>
              <a:ext cx="557857" cy="7549176"/>
              <a:chOff x="9396767" y="0"/>
              <a:chExt cx="557857" cy="7549176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9495211" y="0"/>
                <a:ext cx="345213" cy="56522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9396767" y="523228"/>
                <a:ext cx="129945" cy="16799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617284" y="1697428"/>
                <a:ext cx="156197" cy="2099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534595" y="6276981"/>
                <a:ext cx="246769" cy="127219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9734098" y="6119484"/>
                <a:ext cx="129945" cy="17149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9682910" y="5248"/>
                <a:ext cx="252017" cy="17026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9621225" y="5365269"/>
                <a:ext cx="156197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459769" y="5563008"/>
                <a:ext cx="254642" cy="1986168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9797110" y="7073194"/>
                <a:ext cx="157514" cy="2082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871926" y="7270933"/>
                <a:ext cx="19687" cy="27824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pl-PL" sz="18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43" name="Title Placeholder 1"/>
          <p:cNvSpPr txBox="1">
            <a:spLocks noGrp="1"/>
          </p:cNvSpPr>
          <p:nvPr>
            <p:ph type="title"/>
          </p:nvPr>
        </p:nvSpPr>
        <p:spPr>
          <a:xfrm>
            <a:off x="943743" y="681804"/>
            <a:ext cx="8190509" cy="1629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/>
          <p:cNvSpPr txBox="1">
            <a:spLocks noGrp="1"/>
          </p:cNvSpPr>
          <p:nvPr>
            <p:ph type="body" idx="1"/>
          </p:nvPr>
        </p:nvSpPr>
        <p:spPr>
          <a:xfrm>
            <a:off x="943743" y="2479642"/>
            <a:ext cx="8190509" cy="39040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165552" y="6485226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868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  <a:ea typeface=""/>
                <a:cs typeface=""/>
              </a:defRPr>
            </a:lvl1pPr>
          </a:lstStyle>
          <a:p>
            <a:pPr lvl="0"/>
            <a:fld id="{E89710F3-876D-4DD6-B1E8-F74C4C125685}" type="datetime1">
              <a:rPr lang="pl-PL"/>
              <a:pPr lvl="0"/>
              <a:t>10.12.2017</a:t>
            </a:fld>
            <a:endParaRPr lang="en-US"/>
          </a:p>
        </p:txBody>
      </p:sp>
      <p:sp>
        <p:nvSpPr>
          <p:cNvPr id="4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943743" y="6485226"/>
            <a:ext cx="5158807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68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ea typeface=""/>
                <a:cs typeface="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496696" y="6485217"/>
            <a:ext cx="637556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68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  <a:ea typeface=""/>
                <a:cs typeface=""/>
              </a:defRPr>
            </a:lvl1pPr>
          </a:lstStyle>
          <a:p>
            <a:pPr lvl="0"/>
            <a:fld id="{5032A326-0A7A-47C5-9FFB-C56279041D7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756025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2976" b="0" i="0" u="none" strike="noStrike" kern="1200" cap="all" spc="0" baseline="0">
          <a:solidFill>
            <a:srgbClr val="FFFFFF"/>
          </a:solidFill>
          <a:uFillTx/>
          <a:latin typeface="Tw Cen MT"/>
          <a:ea typeface=""/>
          <a:cs typeface=""/>
        </a:defRPr>
      </a:lvl1pPr>
    </p:titleStyle>
    <p:bodyStyle>
      <a:lvl1pPr marL="189006" marR="0" lvl="0" indent="-189006" algn="l" defTabSz="756025" rtl="0" fontAlgn="auto" hangingPunct="1">
        <a:lnSpc>
          <a:spcPct val="120000"/>
        </a:lnSpc>
        <a:spcBef>
          <a:spcPts val="825"/>
        </a:spcBef>
        <a:spcAft>
          <a:spcPts val="0"/>
        </a:spcAft>
        <a:buSzPct val="125000"/>
        <a:buFont typeface="Arial" pitchFamily="34"/>
        <a:buChar char="•"/>
        <a:tabLst/>
        <a:defRPr lang="en-US" sz="1984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1pPr>
      <a:lvl2pPr marL="567019" marR="0" lvl="1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SzPct val="125000"/>
        <a:buFont typeface="Arial" pitchFamily="34"/>
        <a:buChar char="•"/>
        <a:tabLst/>
        <a:defRPr lang="en-US" sz="1654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2pPr>
      <a:lvl3pPr marL="945032" marR="0" lvl="2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SzPct val="125000"/>
        <a:buFont typeface="Arial" pitchFamily="34"/>
        <a:buChar char="•"/>
        <a:tabLst/>
        <a:defRPr lang="en-US" sz="1488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3pPr>
      <a:lvl4pPr marL="1323045" marR="0" lvl="3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SzPct val="125000"/>
        <a:buFont typeface="Arial" pitchFamily="34"/>
        <a:buChar char="•"/>
        <a:tabLst/>
        <a:defRPr lang="en-US" sz="1323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4pPr>
      <a:lvl5pPr marL="1701058" marR="0" lvl="4" indent="-189006" algn="l" defTabSz="756025" rtl="0" fontAlgn="auto" hangingPunct="1">
        <a:lnSpc>
          <a:spcPct val="120000"/>
        </a:lnSpc>
        <a:spcBef>
          <a:spcPts val="415"/>
        </a:spcBef>
        <a:spcAft>
          <a:spcPts val="0"/>
        </a:spcAft>
        <a:buSzPct val="125000"/>
        <a:buFont typeface="Arial" pitchFamily="34"/>
        <a:buChar char="•"/>
        <a:tabLst/>
        <a:defRPr lang="en-US" sz="1323" b="0" i="0" u="none" strike="noStrike" kern="1200" cap="none" spc="0" baseline="0">
          <a:solidFill>
            <a:srgbClr val="FFFFFF"/>
          </a:solidFill>
          <a:uFillTx/>
          <a:latin typeface="Tw Cen MT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25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jpeg"/><Relationship Id="rId5" Type="http://schemas.openxmlformats.org/officeDocument/2006/relationships/image" Target="../media/image40.jp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25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jpeg"/><Relationship Id="rId5" Type="http://schemas.openxmlformats.org/officeDocument/2006/relationships/image" Target="../media/image40.jpg"/><Relationship Id="rId10" Type="http://schemas.openxmlformats.org/officeDocument/2006/relationships/image" Target="../media/image45.jp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25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jpeg"/><Relationship Id="rId5" Type="http://schemas.openxmlformats.org/officeDocument/2006/relationships/image" Target="../media/image40.jpg"/><Relationship Id="rId10" Type="http://schemas.openxmlformats.org/officeDocument/2006/relationships/image" Target="../media/image46.jp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25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jpeg"/><Relationship Id="rId5" Type="http://schemas.openxmlformats.org/officeDocument/2006/relationships/image" Target="../media/image40.jpg"/><Relationship Id="rId10" Type="http://schemas.openxmlformats.org/officeDocument/2006/relationships/image" Target="../media/image47.jp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4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e-DE" sz="3200"/>
              <a:t>Zaczynamy automatyzować testy</a:t>
            </a:r>
            <a:r>
              <a:rPr lang="pl-PL" sz="3200"/>
              <a:t/>
            </a:r>
            <a:br>
              <a:rPr lang="pl-PL" sz="3200"/>
            </a:br>
            <a:r>
              <a:rPr lang="pl-PL" sz="3200"/>
              <a:t>podejście, narzędzia, techniki</a:t>
            </a:r>
            <a:endParaRPr lang="de-DE" sz="3200"/>
          </a:p>
        </p:txBody>
      </p:sp>
      <p:sp>
        <p:nvSpPr>
          <p:cNvPr id="3" name="Symbol zastępczy tekstu 6"/>
          <p:cNvSpPr txBox="1">
            <a:spLocks noGrp="1"/>
          </p:cNvSpPr>
          <p:nvPr>
            <p:ph type="body" idx="1"/>
          </p:nvPr>
        </p:nvSpPr>
        <p:spPr>
          <a:xfrm>
            <a:off x="1038246" y="5475518"/>
            <a:ext cx="3844549" cy="908209"/>
          </a:xfrm>
        </p:spPr>
        <p:txBody>
          <a:bodyPr anchor="ctr" anchorCtr="1"/>
          <a:lstStyle/>
          <a:p>
            <a:pPr lvl="0" algn="ctr"/>
            <a:r>
              <a:rPr lang="pl-PL"/>
              <a:t>Oleg kulynyak</a:t>
            </a:r>
          </a:p>
        </p:txBody>
      </p:sp>
      <p:sp>
        <p:nvSpPr>
          <p:cNvPr id="4" name="Symbol zastępczy tekstu 8"/>
          <p:cNvSpPr txBox="1">
            <a:spLocks noGrp="1"/>
          </p:cNvSpPr>
          <p:nvPr>
            <p:ph type="body" idx="3"/>
          </p:nvPr>
        </p:nvSpPr>
        <p:spPr>
          <a:xfrm>
            <a:off x="5197824" y="5475518"/>
            <a:ext cx="3841915" cy="908209"/>
          </a:xfrm>
        </p:spPr>
        <p:txBody>
          <a:bodyPr anchor="ctr" anchorCtr="1"/>
          <a:lstStyle/>
          <a:p>
            <a:pPr lvl="0" algn="ctr"/>
            <a:r>
              <a:rPr lang="pl-PL"/>
              <a:t>Piotr Kucharski</a:t>
            </a:r>
          </a:p>
        </p:txBody>
      </p:sp>
      <p:pic>
        <p:nvPicPr>
          <p:cNvPr id="5" name="Symbol zastępczy zawartości 6"/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 rot="5400013">
            <a:off x="5426821" y="2514605"/>
            <a:ext cx="3383901" cy="2537926"/>
          </a:xfrm>
        </p:spPr>
      </p:pic>
      <p:pic>
        <p:nvPicPr>
          <p:cNvPr id="6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533" y="2202149"/>
            <a:ext cx="3163668" cy="31636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2779373"/>
            <a:ext cx="3196175" cy="1258790"/>
          </a:xfrm>
        </p:spPr>
        <p:txBody>
          <a:bodyPr anchor="t" anchorCtr="1"/>
          <a:lstStyle/>
          <a:p>
            <a:pPr lvl="0" algn="ctr"/>
            <a:r>
              <a:rPr lang="pl-PL"/>
              <a:t>Folder tree</a:t>
            </a:r>
            <a:br>
              <a:rPr lang="pl-PL"/>
            </a:br>
            <a:r>
              <a:rPr lang="pl-PL"/>
              <a:t>Properties FileS</a:t>
            </a:r>
          </a:p>
        </p:txBody>
      </p:sp>
      <p:pic>
        <p:nvPicPr>
          <p:cNvPr id="3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2830" y="0"/>
            <a:ext cx="4248503" cy="4008025"/>
          </a:xfr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2"/>
          </p:nvPr>
        </p:nvPicPr>
        <p:blipFill>
          <a:blip r:embed="rId4"/>
          <a:stretch>
            <a:fillRect/>
          </a:stretch>
        </p:blipFill>
        <p:spPr>
          <a:xfrm>
            <a:off x="2993535" y="4038164"/>
            <a:ext cx="7087084" cy="429348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210211" y="2819332"/>
            <a:ext cx="1899940" cy="1106798"/>
          </a:xfrm>
        </p:spPr>
        <p:txBody>
          <a:bodyPr/>
          <a:lstStyle/>
          <a:p>
            <a:pPr lvl="0"/>
            <a:r>
              <a:rPr lang="pl-PL"/>
              <a:t>TEST DATA</a:t>
            </a:r>
          </a:p>
        </p:txBody>
      </p:sp>
      <p:pic>
        <p:nvPicPr>
          <p:cNvPr id="3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3166" y="0"/>
            <a:ext cx="8027453" cy="5828047"/>
          </a:xfrm>
        </p:spPr>
      </p:pic>
      <p:pic>
        <p:nvPicPr>
          <p:cNvPr id="4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038" y="5044854"/>
            <a:ext cx="3947501" cy="25148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210211" y="2819332"/>
            <a:ext cx="2100907" cy="1802913"/>
          </a:xfrm>
        </p:spPr>
        <p:txBody>
          <a:bodyPr/>
          <a:lstStyle/>
          <a:p>
            <a:pPr lvl="0"/>
            <a:r>
              <a:rPr lang="pl-PL"/>
              <a:t>Random</a:t>
            </a:r>
            <a:br>
              <a:rPr lang="pl-PL"/>
            </a:br>
            <a:r>
              <a:rPr lang="pl-PL"/>
              <a:t>TEST DATA</a:t>
            </a:r>
            <a:br>
              <a:rPr lang="pl-PL"/>
            </a:br>
            <a:r>
              <a:rPr lang="pl-PL"/>
              <a:t>FROM DB</a:t>
            </a:r>
          </a:p>
        </p:txBody>
      </p:sp>
      <p:pic>
        <p:nvPicPr>
          <p:cNvPr id="3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3166" y="1243620"/>
            <a:ext cx="8027453" cy="495432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119777" y="2819332"/>
            <a:ext cx="2100907" cy="1802913"/>
          </a:xfrm>
        </p:spPr>
        <p:txBody>
          <a:bodyPr/>
          <a:lstStyle/>
          <a:p>
            <a:pPr lvl="0"/>
            <a:r>
              <a:rPr lang="pl-PL"/>
              <a:t>Save properties to File</a:t>
            </a:r>
          </a:p>
        </p:txBody>
      </p:sp>
      <p:pic>
        <p:nvPicPr>
          <p:cNvPr id="3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6844" y="0"/>
            <a:ext cx="8043775" cy="5800276"/>
          </a:xfrm>
        </p:spPr>
      </p:pic>
      <p:pic>
        <p:nvPicPr>
          <p:cNvPr id="4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02" y="6421639"/>
            <a:ext cx="7475869" cy="84589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119777" y="2819332"/>
            <a:ext cx="2100907" cy="1802913"/>
          </a:xfrm>
        </p:spPr>
        <p:txBody>
          <a:bodyPr/>
          <a:lstStyle/>
          <a:p>
            <a:pPr lvl="0"/>
            <a:r>
              <a:rPr lang="pl-PL"/>
              <a:t>Save Request</a:t>
            </a:r>
            <a:br>
              <a:rPr lang="pl-PL"/>
            </a:br>
            <a:r>
              <a:rPr lang="pl-PL"/>
              <a:t>and</a:t>
            </a:r>
            <a:br>
              <a:rPr lang="pl-PL"/>
            </a:br>
            <a:r>
              <a:rPr lang="pl-PL"/>
              <a:t>response</a:t>
            </a:r>
          </a:p>
        </p:txBody>
      </p:sp>
      <p:pic>
        <p:nvPicPr>
          <p:cNvPr id="3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6804" y="0"/>
            <a:ext cx="9047466" cy="4178798"/>
          </a:xfrm>
        </p:spPr>
      </p:pic>
      <p:pic>
        <p:nvPicPr>
          <p:cNvPr id="4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804" y="4178798"/>
            <a:ext cx="8230578" cy="3380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210211" y="2819332"/>
            <a:ext cx="2100907" cy="1802913"/>
          </a:xfrm>
        </p:spPr>
        <p:txBody>
          <a:bodyPr/>
          <a:lstStyle/>
          <a:p>
            <a:pPr lvl="0"/>
            <a:r>
              <a:rPr lang="pl-PL"/>
              <a:t>Project control</a:t>
            </a:r>
          </a:p>
        </p:txBody>
      </p:sp>
      <p:pic>
        <p:nvPicPr>
          <p:cNvPr id="3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682" y="1263883"/>
            <a:ext cx="9758202" cy="516706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140680" y="2737850"/>
            <a:ext cx="2220684" cy="1802913"/>
          </a:xfrm>
        </p:spPr>
        <p:txBody>
          <a:bodyPr/>
          <a:lstStyle/>
          <a:p>
            <a:pPr lvl="0"/>
            <a:r>
              <a:rPr lang="pl-PL"/>
              <a:t>Assertions</a:t>
            </a:r>
          </a:p>
        </p:txBody>
      </p:sp>
      <p:pic>
        <p:nvPicPr>
          <p:cNvPr id="3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5420" y="0"/>
            <a:ext cx="6875199" cy="4540764"/>
          </a:xfrm>
        </p:spPr>
      </p:pic>
      <p:pic>
        <p:nvPicPr>
          <p:cNvPr id="4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183" y="4622246"/>
            <a:ext cx="7152436" cy="28004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290596" y="2638464"/>
            <a:ext cx="2100907" cy="1802913"/>
          </a:xfrm>
        </p:spPr>
        <p:txBody>
          <a:bodyPr/>
          <a:lstStyle/>
          <a:p>
            <a:pPr lvl="0"/>
            <a:r>
              <a:rPr lang="pl-PL"/>
              <a:t>POM </a:t>
            </a:r>
            <a:br>
              <a:rPr lang="pl-PL"/>
            </a:br>
            <a:r>
              <a:rPr lang="pl-PL"/>
              <a:t>FILE</a:t>
            </a:r>
          </a:p>
        </p:txBody>
      </p:sp>
      <p:pic>
        <p:nvPicPr>
          <p:cNvPr id="3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049" y="996595"/>
            <a:ext cx="9758202" cy="5086651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260448" y="2799234"/>
            <a:ext cx="2100907" cy="1802913"/>
          </a:xfrm>
        </p:spPr>
        <p:txBody>
          <a:bodyPr/>
          <a:lstStyle/>
          <a:p>
            <a:pPr lvl="0"/>
            <a:r>
              <a:rPr lang="pl-PL"/>
              <a:t>RUN MAVEN PROJECT</a:t>
            </a:r>
            <a:br>
              <a:rPr lang="pl-PL"/>
            </a:br>
            <a:endParaRPr lang="pl-PL"/>
          </a:p>
        </p:txBody>
      </p:sp>
      <p:pic>
        <p:nvPicPr>
          <p:cNvPr id="3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8553" y="1386120"/>
            <a:ext cx="9758202" cy="883520"/>
          </a:xfr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355" y="2623569"/>
            <a:ext cx="9411516" cy="4663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ole tekstowe 4"/>
          <p:cNvSpPr txBox="1"/>
          <p:nvPr/>
        </p:nvSpPr>
        <p:spPr>
          <a:xfrm>
            <a:off x="2468477" y="809042"/>
            <a:ext cx="7612151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mvn clean install -PWarszawQA_WS_TEST -DEnvironment=Webservicex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491563" y="2658553"/>
            <a:ext cx="2100907" cy="1802913"/>
          </a:xfrm>
        </p:spPr>
        <p:txBody>
          <a:bodyPr/>
          <a:lstStyle/>
          <a:p>
            <a:pPr lvl="0"/>
            <a:r>
              <a:rPr lang="pl-PL"/>
              <a:t>Jenkins</a:t>
            </a:r>
          </a:p>
        </p:txBody>
      </p:sp>
      <p:pic>
        <p:nvPicPr>
          <p:cNvPr id="3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30" y="274777"/>
            <a:ext cx="4220020" cy="70628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2"/>
          <p:cNvSpPr txBox="1">
            <a:spLocks noGrp="1"/>
          </p:cNvSpPr>
          <p:nvPr>
            <p:ph type="ctrTitle"/>
          </p:nvPr>
        </p:nvSpPr>
        <p:spPr>
          <a:xfrm>
            <a:off x="1354665" y="1109139"/>
            <a:ext cx="7679268" cy="1463661"/>
          </a:xfrm>
        </p:spPr>
        <p:txBody>
          <a:bodyPr anchor="ctr" anchorCtr="1"/>
          <a:lstStyle/>
          <a:p>
            <a:pPr lvl="0" algn="ctr"/>
            <a:r>
              <a:rPr lang="pl-PL" sz="3200"/>
              <a:t>A</a:t>
            </a:r>
            <a:r>
              <a:rPr lang="de-DE" sz="3200"/>
              <a:t>utomatyzacja testów</a:t>
            </a:r>
            <a:r>
              <a:rPr lang="pl-PL" sz="3200"/>
              <a:t> – co to jest?</a:t>
            </a:r>
          </a:p>
        </p:txBody>
      </p:sp>
      <p:sp>
        <p:nvSpPr>
          <p:cNvPr id="3" name="Symbol zastępczy tekstu 3"/>
          <p:cNvSpPr txBox="1">
            <a:spLocks noGrp="1"/>
          </p:cNvSpPr>
          <p:nvPr>
            <p:ph type="subTitle" idx="1"/>
          </p:nvPr>
        </p:nvSpPr>
        <p:spPr>
          <a:xfrm>
            <a:off x="1551471" y="2572810"/>
            <a:ext cx="7269077" cy="3746818"/>
          </a:xfrm>
        </p:spPr>
        <p:txBody>
          <a:bodyPr/>
          <a:lstStyle/>
          <a:p>
            <a:pPr lvl="0" algn="ctr">
              <a:buSzPct val="45000"/>
              <a:buFont typeface="StarSymbol"/>
              <a:buChar char="●"/>
            </a:pPr>
            <a:endParaRPr lang="de-DE" sz="1200"/>
          </a:p>
          <a:p>
            <a:pPr marL="285750" lvl="0" indent="-285750">
              <a:buFont typeface="Wingdings" pitchFamily="2"/>
              <a:buChar char="Ø"/>
            </a:pPr>
            <a:r>
              <a:rPr lang="pl-PL"/>
              <a:t>Testy automatyczne nie są magiczną czarną kulką pokazującą stan aplikacji.</a:t>
            </a:r>
          </a:p>
          <a:p>
            <a:pPr marL="285750" lvl="0" indent="-285750">
              <a:buFont typeface="Wingdings" pitchFamily="2"/>
              <a:buChar char="Ø"/>
            </a:pPr>
            <a:r>
              <a:rPr lang="pl-PL"/>
              <a:t>Nie jest to działanie bez utrzymaniowe. Automaty żyją nie krócej i nie dłużej niż sama aplikacja.</a:t>
            </a:r>
          </a:p>
          <a:p>
            <a:pPr marL="285750" lvl="0" indent="-285750">
              <a:buFont typeface="Wingdings" pitchFamily="2"/>
              <a:buChar char="Ø"/>
            </a:pPr>
            <a:r>
              <a:rPr lang="pl-PL"/>
              <a:t>Każdy skrypt automatyczny można udoskonalić (brak jednego idealnego rozwiązania).</a:t>
            </a:r>
          </a:p>
          <a:p>
            <a:pPr lvl="0"/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/>
          <p:nvPr/>
        </p:nvSpPr>
        <p:spPr>
          <a:xfrm>
            <a:off x="1478319" y="1798030"/>
            <a:ext cx="7269077" cy="26318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976" b="0" i="0" u="none" strike="noStrike" kern="0" cap="all" spc="0" baseline="0">
                <a:solidFill>
                  <a:srgbClr val="FFFFFF"/>
                </a:solidFill>
                <a:uFillTx/>
                <a:latin typeface="Tw Cen MT"/>
                <a:ea typeface=""/>
                <a:cs typeface=""/>
              </a:rPr>
              <a:t>python + py.test + selenium web driver</a:t>
            </a:r>
          </a:p>
        </p:txBody>
      </p:sp>
      <p:pic>
        <p:nvPicPr>
          <p:cNvPr id="3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2582"/>
            <a:ext cx="10057046" cy="565709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ytuł 1"/>
          <p:cNvSpPr txBox="1"/>
          <p:nvPr/>
        </p:nvSpPr>
        <p:spPr>
          <a:xfrm>
            <a:off x="1182620" y="0"/>
            <a:ext cx="7778499" cy="26318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976" b="1" i="0" u="none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python + py.test + selenium web driver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/>
          <p:nvPr/>
        </p:nvSpPr>
        <p:spPr>
          <a:xfrm>
            <a:off x="1283250" y="326047"/>
            <a:ext cx="7269077" cy="914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976" b="0" i="0" u="none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Wymagane oprogramowanie:</a:t>
            </a:r>
          </a:p>
        </p:txBody>
      </p:sp>
      <p:pic>
        <p:nvPicPr>
          <p:cNvPr id="3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41" y="4130125"/>
            <a:ext cx="3217343" cy="20116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50" y="1240447"/>
            <a:ext cx="4051468" cy="13684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ytuł 1"/>
          <p:cNvSpPr txBox="1"/>
          <p:nvPr/>
        </p:nvSpPr>
        <p:spPr>
          <a:xfrm>
            <a:off x="1283241" y="3179149"/>
            <a:ext cx="7269077" cy="914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976" b="0" i="0" u="none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Trzeba wiedzieć:</a:t>
            </a:r>
          </a:p>
        </p:txBody>
      </p:sp>
      <p:sp>
        <p:nvSpPr>
          <p:cNvPr id="6" name="Shape 129"/>
          <p:cNvSpPr txBox="1"/>
          <p:nvPr/>
        </p:nvSpPr>
        <p:spPr>
          <a:xfrm>
            <a:off x="5782098" y="1534628"/>
            <a:ext cx="3678896" cy="13684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91440" rIns="91440" bIns="91440" anchor="t" anchorCtr="0" compatLnSpc="0">
            <a:noAutofit/>
          </a:bodyPr>
          <a:lstStyle/>
          <a:p>
            <a:pPr marL="285750" marR="0" lvl="0" indent="-285750" algn="l" defTabSz="756025" rtl="0" fontAlgn="auto" hangingPunct="1">
              <a:lnSpc>
                <a:spcPct val="120000"/>
              </a:lnSpc>
              <a:spcBef>
                <a:spcPts val="825"/>
              </a:spcBef>
              <a:spcAft>
                <a:spcPts val="0"/>
              </a:spcAft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Zainstalowany Python</a:t>
            </a:r>
          </a:p>
        </p:txBody>
      </p:sp>
      <p:sp>
        <p:nvSpPr>
          <p:cNvPr id="7" name="Shape 129"/>
          <p:cNvSpPr txBox="1"/>
          <p:nvPr/>
        </p:nvSpPr>
        <p:spPr>
          <a:xfrm>
            <a:off x="5782089" y="4369606"/>
            <a:ext cx="3678896" cy="13684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91440" rIns="91440" bIns="91440" anchor="t" anchorCtr="0" compatLnSpc="0">
            <a:noAutofit/>
          </a:bodyPr>
          <a:lstStyle/>
          <a:p>
            <a:pPr marL="285750" marR="0" lvl="0" indent="-285750" algn="l" defTabSz="756025" rtl="0" fontAlgn="auto" hangingPunct="1">
              <a:lnSpc>
                <a:spcPct val="120000"/>
              </a:lnSpc>
              <a:spcBef>
                <a:spcPts val="825"/>
              </a:spcBef>
              <a:spcAft>
                <a:spcPts val="0"/>
              </a:spcAft>
              <a:buSzPct val="4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Wersja i typ przeglądarki (wg wymagań)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/>
          <p:nvPr/>
        </p:nvSpPr>
        <p:spPr>
          <a:xfrm>
            <a:off x="1283250" y="326047"/>
            <a:ext cx="7269077" cy="914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976" b="0" i="0" u="none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Selenium webdriver:</a:t>
            </a:r>
          </a:p>
        </p:txBody>
      </p:sp>
      <p:pic>
        <p:nvPicPr>
          <p:cNvPr id="3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472" y="1523362"/>
            <a:ext cx="5000625" cy="31718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ytuł 1"/>
          <p:cNvSpPr txBox="1"/>
          <p:nvPr/>
        </p:nvSpPr>
        <p:spPr>
          <a:xfrm>
            <a:off x="1283241" y="5160178"/>
            <a:ext cx="7269077" cy="19233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976" b="0" i="0" u="sng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NIE</a:t>
            </a:r>
            <a:r>
              <a:rPr lang="pl-PL" sz="2976" b="0" i="0" u="none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 stworzony </a:t>
            </a:r>
            <a:r>
              <a:rPr lang="pl-PL" sz="2976" b="0" i="0" u="sng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dla automatyzacji </a:t>
            </a:r>
            <a:r>
              <a:rPr lang="pl-PL" sz="2976" b="0" i="0" u="none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testów,</a:t>
            </a:r>
          </a:p>
          <a:p>
            <a:pPr marL="0" marR="0" lvl="0" indent="0" algn="ctr" defTabSz="756025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976" b="0" i="0" u="none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A </a:t>
            </a:r>
            <a:r>
              <a:rPr lang="pl-PL" sz="2976" b="0" i="0" u="sng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DLA sterowania</a:t>
            </a:r>
            <a:r>
              <a:rPr lang="pl-PL" sz="2976" b="0" i="0" u="none" strike="noStrike" kern="0" cap="all" spc="0" baseline="0">
                <a:solidFill>
                  <a:srgbClr val="FFFFFF"/>
                </a:solidFill>
                <a:uFillTx/>
                <a:latin typeface="Calibri"/>
                <a:ea typeface=""/>
                <a:cs typeface="Calibri" pitchFamily="34"/>
              </a:rPr>
              <a:t> przeglądarką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Page object pattern: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48" y="1160318"/>
            <a:ext cx="3743745" cy="282924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Wygięta strzałka 3"/>
          <p:cNvSpPr/>
          <p:nvPr/>
        </p:nvSpPr>
        <p:spPr>
          <a:xfrm rot="10799991">
            <a:off x="5193802" y="3989564"/>
            <a:ext cx="2499356" cy="2474274"/>
          </a:xfrm>
          <a:custGeom>
            <a:avLst>
              <a:gd name="f13" fmla="val 25000"/>
              <a:gd name="f14" fmla="val 19634"/>
              <a:gd name="f15" fmla="val 26463"/>
              <a:gd name="f16" fmla="val 71555"/>
            </a:avLst>
            <a:gdLst>
              <a:gd name="f4" fmla="val 10800000"/>
              <a:gd name="f5" fmla="val 5400000"/>
              <a:gd name="f6" fmla="val 16200000"/>
              <a:gd name="f7" fmla="val 180"/>
              <a:gd name="f8" fmla="val w"/>
              <a:gd name="f9" fmla="val h"/>
              <a:gd name="f10" fmla="val ss"/>
              <a:gd name="f11" fmla="val 0"/>
              <a:gd name="f12" fmla="+- 0 0 5400000"/>
              <a:gd name="f13" fmla="val 25000"/>
              <a:gd name="f14" fmla="val 19634"/>
              <a:gd name="f15" fmla="val 26463"/>
              <a:gd name="f16" fmla="val 71555"/>
              <a:gd name="f17" fmla="+- 0 0 -360"/>
              <a:gd name="f18" fmla="+- 0 0 -180"/>
              <a:gd name="f19" fmla="+- 0 0 -90"/>
              <a:gd name="f20" fmla="abs f8"/>
              <a:gd name="f21" fmla="abs f9"/>
              <a:gd name="f22" fmla="abs f10"/>
              <a:gd name="f23" fmla="val f11"/>
              <a:gd name="f24" fmla="val f14"/>
              <a:gd name="f25" fmla="val f13"/>
              <a:gd name="f26" fmla="val f15"/>
              <a:gd name="f27" fmla="val f16"/>
              <a:gd name="f28" fmla="*/ f17 f4 1"/>
              <a:gd name="f29" fmla="*/ f18 f4 1"/>
              <a:gd name="f30" fmla="*/ f19 f4 1"/>
              <a:gd name="f31" fmla="?: f20 f8 1"/>
              <a:gd name="f32" fmla="?: f21 f9 1"/>
              <a:gd name="f33" fmla="?: f22 f10 1"/>
              <a:gd name="f34" fmla="*/ f28 1 f7"/>
              <a:gd name="f35" fmla="*/ f29 1 f7"/>
              <a:gd name="f36" fmla="*/ f30 1 f7"/>
              <a:gd name="f37" fmla="*/ f31 1 21600"/>
              <a:gd name="f38" fmla="*/ f32 1 21600"/>
              <a:gd name="f39" fmla="*/ 21600 f31 1"/>
              <a:gd name="f40" fmla="*/ 21600 f32 1"/>
              <a:gd name="f41" fmla="+- f34 0 f5"/>
              <a:gd name="f42" fmla="+- f35 0 f5"/>
              <a:gd name="f43" fmla="+- f36 0 f5"/>
              <a:gd name="f44" fmla="min f38 f37"/>
              <a:gd name="f45" fmla="*/ f39 1 f33"/>
              <a:gd name="f46" fmla="*/ f40 1 f33"/>
              <a:gd name="f47" fmla="val f45"/>
              <a:gd name="f48" fmla="val f46"/>
              <a:gd name="f49" fmla="*/ f23 f44 1"/>
              <a:gd name="f50" fmla="+- f48 0 f23"/>
              <a:gd name="f51" fmla="+- f47 0 f23"/>
              <a:gd name="f52" fmla="*/ f47 f44 1"/>
              <a:gd name="f53" fmla="*/ f48 f44 1"/>
              <a:gd name="f54" fmla="min f51 f50"/>
              <a:gd name="f55" fmla="*/ f54 f25 1"/>
              <a:gd name="f56" fmla="*/ f54 f24 1"/>
              <a:gd name="f57" fmla="*/ f54 f26 1"/>
              <a:gd name="f58" fmla="*/ f54 f27 1"/>
              <a:gd name="f59" fmla="*/ f55 1 100000"/>
              <a:gd name="f60" fmla="*/ f56 1 100000"/>
              <a:gd name="f61" fmla="*/ f57 1 100000"/>
              <a:gd name="f62" fmla="*/ f58 1 100000"/>
              <a:gd name="f63" fmla="*/ f59 1 2"/>
              <a:gd name="f64" fmla="+- f47 0 f61"/>
              <a:gd name="f65" fmla="+- f62 0 f59"/>
              <a:gd name="f66" fmla="*/ f62 f44 1"/>
              <a:gd name="f67" fmla="*/ f60 f44 1"/>
              <a:gd name="f68" fmla="*/ f59 f44 1"/>
              <a:gd name="f69" fmla="+- f60 0 f63"/>
              <a:gd name="f70" fmla="max f65 0"/>
              <a:gd name="f71" fmla="*/ f64 f44 1"/>
              <a:gd name="f72" fmla="*/ f63 f44 1"/>
              <a:gd name="f73" fmla="+- f59 f70 0"/>
              <a:gd name="f74" fmla="+- f69 f59 0"/>
              <a:gd name="f75" fmla="+- f69 f62 0"/>
              <a:gd name="f76" fmla="*/ f69 f44 1"/>
              <a:gd name="f77" fmla="*/ f70 f44 1"/>
              <a:gd name="f78" fmla="+- f74 f69 0"/>
              <a:gd name="f79" fmla="*/ f75 f44 1"/>
              <a:gd name="f80" fmla="*/ f74 f44 1"/>
              <a:gd name="f81" fmla="*/ f73 f44 1"/>
              <a:gd name="f82" fmla="*/ f78 f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71" y="f49"/>
              </a:cxn>
              <a:cxn ang="f42">
                <a:pos x="f71" y="f82"/>
              </a:cxn>
              <a:cxn ang="f42">
                <a:pos x="f72" y="f53"/>
              </a:cxn>
              <a:cxn ang="f43">
                <a:pos x="f52" y="f67"/>
              </a:cxn>
            </a:cxnLst>
            <a:rect l="f49" t="f49" r="f52" b="f53"/>
            <a:pathLst>
              <a:path>
                <a:moveTo>
                  <a:pt x="f49" y="f53"/>
                </a:moveTo>
                <a:lnTo>
                  <a:pt x="f49" y="f79"/>
                </a:lnTo>
                <a:arcTo wR="f66" hR="f66" stAng="f4" swAng="f5"/>
                <a:lnTo>
                  <a:pt x="f71" y="f76"/>
                </a:lnTo>
                <a:lnTo>
                  <a:pt x="f71" y="f49"/>
                </a:lnTo>
                <a:lnTo>
                  <a:pt x="f52" y="f67"/>
                </a:lnTo>
                <a:lnTo>
                  <a:pt x="f71" y="f82"/>
                </a:lnTo>
                <a:lnTo>
                  <a:pt x="f71" y="f80"/>
                </a:lnTo>
                <a:lnTo>
                  <a:pt x="f81" y="f80"/>
                </a:lnTo>
                <a:arcTo wR="f77" hR="f77" stAng="f6" swAng="f12"/>
                <a:lnTo>
                  <a:pt x="f68" y="f5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75" y="4693916"/>
            <a:ext cx="3964116" cy="26415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ole tekstowe 5"/>
          <p:cNvSpPr txBox="1"/>
          <p:nvPr/>
        </p:nvSpPr>
        <p:spPr>
          <a:xfrm>
            <a:off x="5466648" y="682755"/>
            <a:ext cx="374374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Strona internetowa…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229675" y="4290785"/>
            <a:ext cx="39641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…reprezentowana jako klasa (obiekt)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Page:</a:t>
            </a:r>
          </a:p>
        </p:txBody>
      </p:sp>
      <p:pic>
        <p:nvPicPr>
          <p:cNvPr id="3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4" y="1477258"/>
            <a:ext cx="8438320" cy="47762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9"/>
          <p:cNvSpPr/>
          <p:nvPr/>
        </p:nvSpPr>
        <p:spPr>
          <a:xfrm>
            <a:off x="1426464" y="3450332"/>
            <a:ext cx="2206748" cy="231644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rostokąt 10"/>
          <p:cNvSpPr/>
          <p:nvPr/>
        </p:nvSpPr>
        <p:spPr>
          <a:xfrm>
            <a:off x="5455923" y="2987043"/>
            <a:ext cx="2481068" cy="213356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Page:</a:t>
            </a:r>
          </a:p>
        </p:txBody>
      </p:sp>
      <p:pic>
        <p:nvPicPr>
          <p:cNvPr id="3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39" y="1216929"/>
            <a:ext cx="9229725" cy="56483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10"/>
          <p:cNvSpPr/>
          <p:nvPr/>
        </p:nvSpPr>
        <p:spPr>
          <a:xfrm>
            <a:off x="1405131" y="5193215"/>
            <a:ext cx="2481068" cy="213356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291331" y="5115226"/>
            <a:ext cx="346168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Metoda zbiorcza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2</a:t>
            </a: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Zawsze zwraca True lub False</a:t>
            </a:r>
          </a:p>
        </p:txBody>
      </p:sp>
      <p:cxnSp>
        <p:nvCxnSpPr>
          <p:cNvPr id="6" name="Łącznik prosty ze strzałką 6"/>
          <p:cNvCxnSpPr>
            <a:endCxn id="4" idx="3"/>
          </p:cNvCxnSpPr>
          <p:nvPr/>
        </p:nvCxnSpPr>
        <p:spPr>
          <a:xfrm flipH="1">
            <a:off x="3886200" y="5297713"/>
            <a:ext cx="1405131" cy="217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7" name="Prostokąt 9"/>
          <p:cNvSpPr/>
          <p:nvPr/>
        </p:nvSpPr>
        <p:spPr>
          <a:xfrm>
            <a:off x="1679451" y="5834064"/>
            <a:ext cx="4982611" cy="407072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" name="Łącznik łamany 11"/>
          <p:cNvCxnSpPr>
            <a:stCxn id="5" idx="2"/>
            <a:endCxn id="7" idx="3"/>
          </p:cNvCxnSpPr>
          <p:nvPr/>
        </p:nvCxnSpPr>
        <p:spPr>
          <a:xfrm rot="5400000">
            <a:off x="6704099" y="5719523"/>
            <a:ext cx="276040" cy="360114"/>
          </a:xfrm>
          <a:prstGeom prst="bentConnector2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BASE_Page:</a:t>
            </a:r>
          </a:p>
        </p:txBody>
      </p:sp>
      <p:pic>
        <p:nvPicPr>
          <p:cNvPr id="3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80" y="1353312"/>
            <a:ext cx="7773808" cy="58451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10"/>
          <p:cNvSpPr/>
          <p:nvPr/>
        </p:nvSpPr>
        <p:spPr>
          <a:xfrm>
            <a:off x="1188720" y="2429688"/>
            <a:ext cx="7432764" cy="2059576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BASE_Page: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9" y="1463881"/>
            <a:ext cx="8355238" cy="494058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9"/>
          <p:cNvSpPr/>
          <p:nvPr/>
        </p:nvSpPr>
        <p:spPr>
          <a:xfrm>
            <a:off x="1415143" y="3239591"/>
            <a:ext cx="2206748" cy="231644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rostokąt 10"/>
          <p:cNvSpPr/>
          <p:nvPr/>
        </p:nvSpPr>
        <p:spPr>
          <a:xfrm>
            <a:off x="5194660" y="3026225"/>
            <a:ext cx="2481068" cy="213356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BASE_Page:</a:t>
            </a:r>
          </a:p>
        </p:txBody>
      </p:sp>
      <p:pic>
        <p:nvPicPr>
          <p:cNvPr id="3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63" y="1254035"/>
            <a:ext cx="8762311" cy="53118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6"/>
          <p:cNvSpPr/>
          <p:nvPr/>
        </p:nvSpPr>
        <p:spPr>
          <a:xfrm>
            <a:off x="1551407" y="2712979"/>
            <a:ext cx="7109267" cy="1885145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ole tekstowe 7"/>
          <p:cNvSpPr txBox="1"/>
          <p:nvPr/>
        </p:nvSpPr>
        <p:spPr>
          <a:xfrm>
            <a:off x="5548167" y="2058012"/>
            <a:ext cx="3461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Konstruktor klasy</a:t>
            </a:r>
          </a:p>
        </p:txBody>
      </p:sp>
      <p:sp>
        <p:nvSpPr>
          <p:cNvPr id="6" name="Prostokąt 11"/>
          <p:cNvSpPr/>
          <p:nvPr/>
        </p:nvSpPr>
        <p:spPr>
          <a:xfrm>
            <a:off x="1551407" y="5513447"/>
            <a:ext cx="4982611" cy="444352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7" name="Łącznik łamany 12"/>
          <p:cNvCxnSpPr>
            <a:stCxn id="5" idx="1"/>
            <a:endCxn id="4" idx="0"/>
          </p:cNvCxnSpPr>
          <p:nvPr/>
        </p:nvCxnSpPr>
        <p:spPr>
          <a:xfrm rot="10800000" flipV="1">
            <a:off x="5106041" y="2242679"/>
            <a:ext cx="442126" cy="470299"/>
          </a:xfrm>
          <a:prstGeom prst="bentConnector2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8" name="pole tekstowe 18"/>
          <p:cNvSpPr txBox="1"/>
          <p:nvPr/>
        </p:nvSpPr>
        <p:spPr>
          <a:xfrm>
            <a:off x="6929826" y="5513447"/>
            <a:ext cx="3461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2</a:t>
            </a: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Referencje do wait’ów, etc.</a:t>
            </a:r>
          </a:p>
        </p:txBody>
      </p:sp>
      <p:cxnSp>
        <p:nvCxnSpPr>
          <p:cNvPr id="9" name="Łącznik łamany 19"/>
          <p:cNvCxnSpPr>
            <a:stCxn id="8" idx="1"/>
          </p:cNvCxnSpPr>
          <p:nvPr/>
        </p:nvCxnSpPr>
        <p:spPr>
          <a:xfrm rot="10799991">
            <a:off x="6534018" y="5695403"/>
            <a:ext cx="395817" cy="2707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TEST: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15" y="1393079"/>
            <a:ext cx="8293050" cy="48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10"/>
          <p:cNvSpPr/>
          <p:nvPr/>
        </p:nvSpPr>
        <p:spPr>
          <a:xfrm>
            <a:off x="5142411" y="3393731"/>
            <a:ext cx="2481068" cy="213356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rostokąt 9"/>
          <p:cNvSpPr/>
          <p:nvPr/>
        </p:nvSpPr>
        <p:spPr>
          <a:xfrm>
            <a:off x="1439530" y="3890991"/>
            <a:ext cx="2206748" cy="231644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ctrTitle"/>
          </p:nvPr>
        </p:nvSpPr>
        <p:spPr>
          <a:xfrm>
            <a:off x="1522896" y="1103854"/>
            <a:ext cx="7269077" cy="1776935"/>
          </a:xfrm>
        </p:spPr>
        <p:txBody>
          <a:bodyPr anchor="ctr" anchorCtr="1"/>
          <a:lstStyle/>
          <a:p>
            <a:pPr lvl="0" algn="ctr"/>
            <a:r>
              <a:rPr lang="pl-PL" sz="4000"/>
              <a:t>Puzzle składające obraz Testów automatycznych</a:t>
            </a:r>
            <a:endParaRPr lang="pl-PL"/>
          </a:p>
        </p:txBody>
      </p:sp>
      <p:sp>
        <p:nvSpPr>
          <p:cNvPr id="3" name="Shape 129"/>
          <p:cNvSpPr txBox="1">
            <a:spLocks noGrp="1"/>
          </p:cNvSpPr>
          <p:nvPr>
            <p:ph type="subTitle" idx="1"/>
          </p:nvPr>
        </p:nvSpPr>
        <p:spPr>
          <a:xfrm>
            <a:off x="1522896" y="3050118"/>
            <a:ext cx="7269077" cy="3298085"/>
          </a:xfrm>
        </p:spPr>
        <p:txBody>
          <a:bodyPr tIns="91440" bIns="91440" compatLnSpc="0">
            <a:noAutofit/>
          </a:bodyPr>
          <a:lstStyle/>
          <a:p>
            <a:pPr marL="285750" lvl="0" indent="-285750">
              <a:buSzPct val="45000"/>
              <a:buFont typeface="Wingdings" pitchFamily="2"/>
              <a:buChar char="ü"/>
            </a:pPr>
            <a:r>
              <a:rPr lang="pl-PL" sz="1800"/>
              <a:t>Świadomość organizacji - przyjmie porażki i sukcesy związane z automatyzacją</a:t>
            </a:r>
          </a:p>
          <a:p>
            <a:pPr marL="285750" lvl="0" indent="-285750">
              <a:buSzPct val="45000"/>
              <a:buFont typeface="Wingdings" pitchFamily="2"/>
              <a:buChar char="ü"/>
            </a:pPr>
            <a:r>
              <a:rPr lang="pl-PL" sz="1800"/>
              <a:t>Dojrzałość aplikacji – stabilność rozwiązania</a:t>
            </a:r>
          </a:p>
          <a:p>
            <a:pPr marL="285750" lvl="0" indent="-285750">
              <a:buSzPct val="45000"/>
              <a:buFont typeface="Wingdings" pitchFamily="2"/>
              <a:buChar char="ü"/>
            </a:pPr>
            <a:r>
              <a:rPr lang="pl-PL" sz="1800"/>
              <a:t>Zespół</a:t>
            </a:r>
          </a:p>
          <a:p>
            <a:pPr marL="285750" lvl="0" indent="-285750">
              <a:buSzPct val="45000"/>
              <a:buFont typeface="Wingdings" pitchFamily="2"/>
              <a:buChar char="ü"/>
            </a:pPr>
            <a:r>
              <a:rPr lang="pl-PL" sz="1800"/>
              <a:t>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TEST: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5" y="1353312"/>
            <a:ext cx="9191621" cy="56006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10"/>
          <p:cNvSpPr/>
          <p:nvPr/>
        </p:nvSpPr>
        <p:spPr>
          <a:xfrm>
            <a:off x="1045031" y="2747113"/>
            <a:ext cx="4246299" cy="193240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rostokąt 12"/>
          <p:cNvSpPr/>
          <p:nvPr/>
        </p:nvSpPr>
        <p:spPr>
          <a:xfrm>
            <a:off x="1889763" y="4820195"/>
            <a:ext cx="4484912" cy="209004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Prostokąt 13"/>
          <p:cNvSpPr/>
          <p:nvPr/>
        </p:nvSpPr>
        <p:spPr>
          <a:xfrm>
            <a:off x="1676799" y="4334155"/>
            <a:ext cx="3614531" cy="209004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pole tekstowe 4"/>
          <p:cNvSpPr txBox="1"/>
          <p:nvPr/>
        </p:nvSpPr>
        <p:spPr>
          <a:xfrm>
            <a:off x="6923315" y="4738247"/>
            <a:ext cx="3461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Tu skorzystamy z page</a:t>
            </a:r>
          </a:p>
        </p:txBody>
      </p:sp>
      <p:cxnSp>
        <p:nvCxnSpPr>
          <p:cNvPr id="8" name="Łącznik łamany 11"/>
          <p:cNvCxnSpPr>
            <a:stCxn id="7" idx="1"/>
            <a:endCxn id="5" idx="3"/>
          </p:cNvCxnSpPr>
          <p:nvPr/>
        </p:nvCxnSpPr>
        <p:spPr>
          <a:xfrm rot="10800000" flipV="1">
            <a:off x="6374675" y="4922915"/>
            <a:ext cx="548640" cy="1782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9" name="Łącznik łamany 16"/>
          <p:cNvCxnSpPr>
            <a:stCxn id="7" idx="0"/>
            <a:endCxn id="4" idx="3"/>
          </p:cNvCxnSpPr>
          <p:nvPr/>
        </p:nvCxnSpPr>
        <p:spPr>
          <a:xfrm rot="16200000" flipV="1">
            <a:off x="6025488" y="2109575"/>
            <a:ext cx="1894514" cy="3362830"/>
          </a:xfrm>
          <a:prstGeom prst="bentConnector2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0" name="pole tekstowe 25"/>
          <p:cNvSpPr txBox="1"/>
          <p:nvPr/>
        </p:nvSpPr>
        <p:spPr>
          <a:xfrm>
            <a:off x="3056711" y="5752298"/>
            <a:ext cx="461119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2</a:t>
            </a: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Ale przed tym przygotujemy dane testowe</a:t>
            </a:r>
          </a:p>
        </p:txBody>
      </p:sp>
      <p:cxnSp>
        <p:nvCxnSpPr>
          <p:cNvPr id="11" name="Łącznik łamany 27"/>
          <p:cNvCxnSpPr>
            <a:endCxn id="6" idx="1"/>
          </p:cNvCxnSpPr>
          <p:nvPr/>
        </p:nvCxnSpPr>
        <p:spPr>
          <a:xfrm rot="5399996" flipV="1">
            <a:off x="1601224" y="4514246"/>
            <a:ext cx="1491871" cy="1340721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BASE_TEST:</a:t>
            </a:r>
          </a:p>
        </p:txBody>
      </p:sp>
      <p:pic>
        <p:nvPicPr>
          <p:cNvPr id="3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91" y="1353312"/>
            <a:ext cx="8284738" cy="48907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10"/>
          <p:cNvSpPr/>
          <p:nvPr/>
        </p:nvSpPr>
        <p:spPr>
          <a:xfrm>
            <a:off x="5207727" y="3127686"/>
            <a:ext cx="2481068" cy="213356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rostokąt 9"/>
          <p:cNvSpPr/>
          <p:nvPr/>
        </p:nvSpPr>
        <p:spPr>
          <a:xfrm>
            <a:off x="1542291" y="3118542"/>
            <a:ext cx="2206748" cy="231644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BASE_test: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1" y="1327187"/>
            <a:ext cx="8613099" cy="52605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10"/>
          <p:cNvSpPr/>
          <p:nvPr/>
        </p:nvSpPr>
        <p:spPr>
          <a:xfrm>
            <a:off x="1632853" y="5172888"/>
            <a:ext cx="1167140" cy="236052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rostokąt 14"/>
          <p:cNvSpPr/>
          <p:nvPr/>
        </p:nvSpPr>
        <p:spPr>
          <a:xfrm>
            <a:off x="1632853" y="5919523"/>
            <a:ext cx="1167140" cy="236052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pole tekstowe 7"/>
          <p:cNvSpPr txBox="1"/>
          <p:nvPr/>
        </p:nvSpPr>
        <p:spPr>
          <a:xfrm>
            <a:off x="3879195" y="5106247"/>
            <a:ext cx="34616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„api” do zewnętrznych serwisów</a:t>
            </a:r>
          </a:p>
        </p:txBody>
      </p:sp>
      <p:cxnSp>
        <p:nvCxnSpPr>
          <p:cNvPr id="7" name="Łącznik łamany 12"/>
          <p:cNvCxnSpPr/>
          <p:nvPr/>
        </p:nvCxnSpPr>
        <p:spPr>
          <a:xfrm rot="10800009" flipV="1">
            <a:off x="2800003" y="5290919"/>
            <a:ext cx="1079202" cy="746626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8" name="Łącznik łamany 15"/>
          <p:cNvCxnSpPr/>
          <p:nvPr/>
        </p:nvCxnSpPr>
        <p:spPr>
          <a:xfrm rot="10800009" flipV="1">
            <a:off x="2876191" y="5290919"/>
            <a:ext cx="1003005" cy="10260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5"/>
          <p:cNvSpPr/>
          <p:nvPr/>
        </p:nvSpPr>
        <p:spPr>
          <a:xfrm>
            <a:off x="5853037" y="5483464"/>
            <a:ext cx="2612568" cy="10189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test_google_search.py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(test_case)</a:t>
            </a:r>
          </a:p>
        </p:txBody>
      </p:sp>
      <p:pic>
        <p:nvPicPr>
          <p:cNvPr id="3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81" y="990596"/>
            <a:ext cx="1930225" cy="12068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41" y="2883935"/>
            <a:ext cx="2113919" cy="19130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Obraz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218" y="1889415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rostokąt zaokrąglony 14"/>
          <p:cNvSpPr/>
          <p:nvPr/>
        </p:nvSpPr>
        <p:spPr>
          <a:xfrm>
            <a:off x="1270174" y="5483464"/>
            <a:ext cx="2612568" cy="10189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4823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Google_search_page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(objekt)</a:t>
            </a:r>
          </a:p>
        </p:txBody>
      </p:sp>
      <p:pic>
        <p:nvPicPr>
          <p:cNvPr id="7" name="Obraz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923" y="1889415"/>
            <a:ext cx="723564" cy="7235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Obraz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923" y="958062"/>
            <a:ext cx="1865933" cy="8098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Obraz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2218" y="2731568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Obraz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849" y="2731568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Prostokąt zaokrąglony 23"/>
          <p:cNvSpPr/>
          <p:nvPr/>
        </p:nvSpPr>
        <p:spPr>
          <a:xfrm>
            <a:off x="6598026" y="734446"/>
            <a:ext cx="2325191" cy="292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2" name="Łącznik prosty 27"/>
          <p:cNvCxnSpPr>
            <a:stCxn id="3" idx="2"/>
            <a:endCxn id="4" idx="0"/>
          </p:cNvCxnSpPr>
          <p:nvPr/>
        </p:nvCxnSpPr>
        <p:spPr>
          <a:xfrm>
            <a:off x="2339794" y="2197485"/>
            <a:ext cx="407" cy="686450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3" name="Łącznik prosty 29"/>
          <p:cNvCxnSpPr>
            <a:stCxn id="4" idx="2"/>
          </p:cNvCxnSpPr>
          <p:nvPr/>
        </p:nvCxnSpPr>
        <p:spPr>
          <a:xfrm>
            <a:off x="2340196" y="4797024"/>
            <a:ext cx="236272" cy="666689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4" name="Łącznik prosty 34"/>
          <p:cNvCxnSpPr>
            <a:stCxn id="11" idx="2"/>
            <a:endCxn id="2" idx="0"/>
          </p:cNvCxnSpPr>
          <p:nvPr/>
        </p:nvCxnSpPr>
        <p:spPr>
          <a:xfrm flipH="1">
            <a:off x="7159321" y="3660526"/>
            <a:ext cx="601301" cy="1822938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5" name="Łącznik prosty 37"/>
          <p:cNvCxnSpPr>
            <a:stCxn id="2" idx="3"/>
            <a:endCxn id="6" idx="1"/>
          </p:cNvCxnSpPr>
          <p:nvPr/>
        </p:nvCxnSpPr>
        <p:spPr>
          <a:xfrm flipH="1">
            <a:off x="3882742" y="5992917"/>
            <a:ext cx="1970295" cy="0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5"/>
          <p:cNvSpPr/>
          <p:nvPr/>
        </p:nvSpPr>
        <p:spPr>
          <a:xfrm>
            <a:off x="5853037" y="5483464"/>
            <a:ext cx="2612568" cy="10189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test_google_search.py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(test_case)</a:t>
            </a:r>
          </a:p>
        </p:txBody>
      </p:sp>
      <p:pic>
        <p:nvPicPr>
          <p:cNvPr id="3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81" y="990596"/>
            <a:ext cx="1930225" cy="12068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41" y="2883935"/>
            <a:ext cx="2113919" cy="19130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Obraz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218" y="1889415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rostokąt zaokrąglony 14"/>
          <p:cNvSpPr/>
          <p:nvPr/>
        </p:nvSpPr>
        <p:spPr>
          <a:xfrm>
            <a:off x="1270174" y="5483464"/>
            <a:ext cx="2612568" cy="10189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4823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Google_search_page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(objekt)</a:t>
            </a:r>
          </a:p>
        </p:txBody>
      </p:sp>
      <p:pic>
        <p:nvPicPr>
          <p:cNvPr id="7" name="Obraz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923" y="1889415"/>
            <a:ext cx="723564" cy="7235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Obraz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923" y="958062"/>
            <a:ext cx="1865933" cy="8098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Obraz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2218" y="2731568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Obraz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849" y="2731568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Prostokąt zaokrąglony 23"/>
          <p:cNvSpPr/>
          <p:nvPr/>
        </p:nvSpPr>
        <p:spPr>
          <a:xfrm>
            <a:off x="6598026" y="734446"/>
            <a:ext cx="2325191" cy="292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2" name="Łącznik prosty 27"/>
          <p:cNvCxnSpPr>
            <a:stCxn id="3" idx="2"/>
            <a:endCxn id="4" idx="0"/>
          </p:cNvCxnSpPr>
          <p:nvPr/>
        </p:nvCxnSpPr>
        <p:spPr>
          <a:xfrm>
            <a:off x="2339794" y="2197485"/>
            <a:ext cx="407" cy="686450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3" name="Łącznik prosty 29"/>
          <p:cNvCxnSpPr>
            <a:stCxn id="4" idx="2"/>
          </p:cNvCxnSpPr>
          <p:nvPr/>
        </p:nvCxnSpPr>
        <p:spPr>
          <a:xfrm>
            <a:off x="2340196" y="4797024"/>
            <a:ext cx="236272" cy="666689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4" name="Łącznik prosty 34"/>
          <p:cNvCxnSpPr>
            <a:stCxn id="11" idx="2"/>
            <a:endCxn id="2" idx="0"/>
          </p:cNvCxnSpPr>
          <p:nvPr/>
        </p:nvCxnSpPr>
        <p:spPr>
          <a:xfrm flipH="1">
            <a:off x="7159321" y="3660526"/>
            <a:ext cx="601301" cy="1822938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5" name="Łącznik prosty 37"/>
          <p:cNvCxnSpPr>
            <a:stCxn id="2" idx="3"/>
            <a:endCxn id="6" idx="1"/>
          </p:cNvCxnSpPr>
          <p:nvPr/>
        </p:nvCxnSpPr>
        <p:spPr>
          <a:xfrm flipH="1">
            <a:off x="3882742" y="5992917"/>
            <a:ext cx="1970295" cy="0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pic>
        <p:nvPicPr>
          <p:cNvPr id="16" name="Obraz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8315" y="2166442"/>
            <a:ext cx="2809055" cy="25715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5"/>
          <p:cNvSpPr/>
          <p:nvPr/>
        </p:nvSpPr>
        <p:spPr>
          <a:xfrm>
            <a:off x="5853037" y="5483464"/>
            <a:ext cx="2612568" cy="10189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test_google_search.py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(test_case)</a:t>
            </a:r>
          </a:p>
        </p:txBody>
      </p:sp>
      <p:pic>
        <p:nvPicPr>
          <p:cNvPr id="3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81" y="990596"/>
            <a:ext cx="1930225" cy="12068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41" y="2883935"/>
            <a:ext cx="2113919" cy="19130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Obraz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218" y="1889415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rostokąt zaokrąglony 14"/>
          <p:cNvSpPr/>
          <p:nvPr/>
        </p:nvSpPr>
        <p:spPr>
          <a:xfrm>
            <a:off x="1270174" y="5483464"/>
            <a:ext cx="2612568" cy="10189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4823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Google_search_page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(objekt)</a:t>
            </a:r>
          </a:p>
        </p:txBody>
      </p:sp>
      <p:pic>
        <p:nvPicPr>
          <p:cNvPr id="7" name="Obraz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923" y="1889415"/>
            <a:ext cx="723564" cy="7235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Obraz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923" y="958062"/>
            <a:ext cx="1865933" cy="8098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Obraz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2218" y="2731568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Obraz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849" y="2731568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Prostokąt zaokrąglony 23"/>
          <p:cNvSpPr/>
          <p:nvPr/>
        </p:nvSpPr>
        <p:spPr>
          <a:xfrm>
            <a:off x="6598026" y="734446"/>
            <a:ext cx="2325191" cy="292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2" name="Łącznik prosty 27"/>
          <p:cNvCxnSpPr>
            <a:stCxn id="3" idx="2"/>
            <a:endCxn id="4" idx="0"/>
          </p:cNvCxnSpPr>
          <p:nvPr/>
        </p:nvCxnSpPr>
        <p:spPr>
          <a:xfrm>
            <a:off x="2339794" y="2197485"/>
            <a:ext cx="407" cy="686450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3" name="Łącznik prosty 29"/>
          <p:cNvCxnSpPr>
            <a:stCxn id="4" idx="2"/>
          </p:cNvCxnSpPr>
          <p:nvPr/>
        </p:nvCxnSpPr>
        <p:spPr>
          <a:xfrm>
            <a:off x="2340196" y="4797024"/>
            <a:ext cx="236272" cy="666689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4" name="Łącznik prosty 34"/>
          <p:cNvCxnSpPr>
            <a:stCxn id="11" idx="2"/>
            <a:endCxn id="2" idx="0"/>
          </p:cNvCxnSpPr>
          <p:nvPr/>
        </p:nvCxnSpPr>
        <p:spPr>
          <a:xfrm flipH="1">
            <a:off x="7159321" y="3660526"/>
            <a:ext cx="601301" cy="1822938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5" name="Łącznik prosty 37"/>
          <p:cNvCxnSpPr>
            <a:stCxn id="2" idx="3"/>
            <a:endCxn id="6" idx="1"/>
          </p:cNvCxnSpPr>
          <p:nvPr/>
        </p:nvCxnSpPr>
        <p:spPr>
          <a:xfrm flipH="1">
            <a:off x="3882742" y="5992917"/>
            <a:ext cx="1970295" cy="0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pic>
        <p:nvPicPr>
          <p:cNvPr id="16" name="Obraz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919" y="1123404"/>
            <a:ext cx="7308460" cy="501613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5"/>
          <p:cNvSpPr/>
          <p:nvPr/>
        </p:nvSpPr>
        <p:spPr>
          <a:xfrm>
            <a:off x="5853037" y="5483464"/>
            <a:ext cx="2612568" cy="10189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55A11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test_google_search.py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(test_case)</a:t>
            </a:r>
          </a:p>
        </p:txBody>
      </p:sp>
      <p:pic>
        <p:nvPicPr>
          <p:cNvPr id="3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81" y="990596"/>
            <a:ext cx="1930225" cy="12068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41" y="2883935"/>
            <a:ext cx="2113919" cy="19130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Obraz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218" y="1889415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rostokąt zaokrąglony 14"/>
          <p:cNvSpPr/>
          <p:nvPr/>
        </p:nvSpPr>
        <p:spPr>
          <a:xfrm>
            <a:off x="1270174" y="5483464"/>
            <a:ext cx="2612568" cy="10189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4823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Google_search_page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(objekt)</a:t>
            </a:r>
          </a:p>
        </p:txBody>
      </p:sp>
      <p:pic>
        <p:nvPicPr>
          <p:cNvPr id="7" name="Obraz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923" y="1889415"/>
            <a:ext cx="723564" cy="7235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Obraz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923" y="958062"/>
            <a:ext cx="1865933" cy="8098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Obraz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2218" y="2731568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Obraz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849" y="2731568"/>
            <a:ext cx="720638" cy="720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Prostokąt zaokrąglony 23"/>
          <p:cNvSpPr/>
          <p:nvPr/>
        </p:nvSpPr>
        <p:spPr>
          <a:xfrm>
            <a:off x="6598026" y="734446"/>
            <a:ext cx="2325191" cy="2926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12" name="Łącznik prosty 27"/>
          <p:cNvCxnSpPr>
            <a:stCxn id="3" idx="2"/>
            <a:endCxn id="4" idx="0"/>
          </p:cNvCxnSpPr>
          <p:nvPr/>
        </p:nvCxnSpPr>
        <p:spPr>
          <a:xfrm>
            <a:off x="2339794" y="2197485"/>
            <a:ext cx="407" cy="686450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3" name="Łącznik prosty 29"/>
          <p:cNvCxnSpPr>
            <a:stCxn id="4" idx="2"/>
          </p:cNvCxnSpPr>
          <p:nvPr/>
        </p:nvCxnSpPr>
        <p:spPr>
          <a:xfrm>
            <a:off x="2340196" y="4797024"/>
            <a:ext cx="236272" cy="666689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4" name="Łącznik prosty 34"/>
          <p:cNvCxnSpPr>
            <a:stCxn id="11" idx="2"/>
            <a:endCxn id="2" idx="0"/>
          </p:cNvCxnSpPr>
          <p:nvPr/>
        </p:nvCxnSpPr>
        <p:spPr>
          <a:xfrm flipH="1">
            <a:off x="7159321" y="3660526"/>
            <a:ext cx="601301" cy="1822938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cxnSp>
        <p:nvCxnSpPr>
          <p:cNvPr id="15" name="Łącznik prosty 37"/>
          <p:cNvCxnSpPr>
            <a:stCxn id="2" idx="3"/>
            <a:endCxn id="6" idx="1"/>
          </p:cNvCxnSpPr>
          <p:nvPr/>
        </p:nvCxnSpPr>
        <p:spPr>
          <a:xfrm flipH="1">
            <a:off x="3882742" y="5992917"/>
            <a:ext cx="1970295" cy="0"/>
          </a:xfrm>
          <a:prstGeom prst="straightConnector1">
            <a:avLst/>
          </a:prstGeom>
          <a:noFill/>
          <a:ln w="38103" cap="flat">
            <a:solidFill>
              <a:srgbClr val="FFD966"/>
            </a:solidFill>
            <a:prstDash val="solid"/>
            <a:miter/>
          </a:ln>
        </p:spPr>
      </p:cxnSp>
      <p:pic>
        <p:nvPicPr>
          <p:cNvPr id="16" name="Obraz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97" y="1603738"/>
            <a:ext cx="8264182" cy="465337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.\tests\Pytest.ini:</a:t>
            </a:r>
          </a:p>
        </p:txBody>
      </p:sp>
      <p:pic>
        <p:nvPicPr>
          <p:cNvPr id="3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00" y="1437619"/>
            <a:ext cx="8265764" cy="50092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10"/>
          <p:cNvSpPr/>
          <p:nvPr/>
        </p:nvSpPr>
        <p:spPr>
          <a:xfrm>
            <a:off x="1480459" y="1824804"/>
            <a:ext cx="2856411" cy="226057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rostokąt 14"/>
          <p:cNvSpPr/>
          <p:nvPr/>
        </p:nvSpPr>
        <p:spPr>
          <a:xfrm>
            <a:off x="1480459" y="2147166"/>
            <a:ext cx="2346963" cy="200180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Prostokąt 15"/>
          <p:cNvSpPr/>
          <p:nvPr/>
        </p:nvSpPr>
        <p:spPr>
          <a:xfrm>
            <a:off x="3878839" y="2152662"/>
            <a:ext cx="5147596" cy="194684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682755"/>
            <a:ext cx="5291331" cy="670556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.\tests\conftest.py: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98" y="1353312"/>
            <a:ext cx="8326124" cy="50372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7"/>
          <p:cNvSpPr/>
          <p:nvPr/>
        </p:nvSpPr>
        <p:spPr>
          <a:xfrm>
            <a:off x="1310636" y="3126882"/>
            <a:ext cx="2412278" cy="1105482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rostokąt 8"/>
          <p:cNvSpPr/>
          <p:nvPr/>
        </p:nvSpPr>
        <p:spPr>
          <a:xfrm>
            <a:off x="1946364" y="3370213"/>
            <a:ext cx="822960" cy="235128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pole tekstowe 9"/>
          <p:cNvSpPr txBox="1"/>
          <p:nvPr/>
        </p:nvSpPr>
        <p:spPr>
          <a:xfrm>
            <a:off x="4936260" y="2757546"/>
            <a:ext cx="346168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1</a:t>
            </a: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. Możemy dodać własne opcje poprzez cmd/bash</a:t>
            </a:r>
          </a:p>
        </p:txBody>
      </p:sp>
      <p:cxnSp>
        <p:nvCxnSpPr>
          <p:cNvPr id="7" name="Łącznik prosty ze strzałką 4"/>
          <p:cNvCxnSpPr>
            <a:endCxn id="4" idx="3"/>
          </p:cNvCxnSpPr>
          <p:nvPr/>
        </p:nvCxnSpPr>
        <p:spPr>
          <a:xfrm flipH="1">
            <a:off x="3722915" y="3080714"/>
            <a:ext cx="1213345" cy="59891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8" name="Łącznik prosty ze strzałką 11"/>
          <p:cNvCxnSpPr>
            <a:stCxn id="6" idx="1"/>
          </p:cNvCxnSpPr>
          <p:nvPr/>
        </p:nvCxnSpPr>
        <p:spPr>
          <a:xfrm flipH="1">
            <a:off x="2769324" y="3080714"/>
            <a:ext cx="2166936" cy="40706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9" name="Łącznik prosty ze strzałką 13"/>
          <p:cNvCxnSpPr>
            <a:stCxn id="6" idx="1"/>
          </p:cNvCxnSpPr>
          <p:nvPr/>
        </p:nvCxnSpPr>
        <p:spPr>
          <a:xfrm flipH="1">
            <a:off x="2181493" y="3080714"/>
            <a:ext cx="2754767" cy="194848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1427341"/>
            <a:ext cx="9692640" cy="2896471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One computer show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ctrTitle"/>
          </p:nvPr>
        </p:nvSpPr>
        <p:spPr>
          <a:xfrm>
            <a:off x="1551471" y="627598"/>
            <a:ext cx="7392503" cy="2631890"/>
          </a:xfrm>
        </p:spPr>
        <p:txBody>
          <a:bodyPr anchor="ctr" anchorCtr="1"/>
          <a:lstStyle/>
          <a:p>
            <a:pPr lvl="0" algn="ctr"/>
            <a:r>
              <a:rPr lang="pl-PL"/>
              <a:t>Świadomość organizacji</a:t>
            </a:r>
            <a:br>
              <a:rPr lang="pl-PL"/>
            </a:br>
            <a:r>
              <a:rPr lang="pl-PL"/>
              <a:t>że:</a:t>
            </a:r>
          </a:p>
        </p:txBody>
      </p:sp>
      <p:sp>
        <p:nvSpPr>
          <p:cNvPr id="3" name="Shape 129"/>
          <p:cNvSpPr txBox="1">
            <a:spLocks noGrp="1"/>
          </p:cNvSpPr>
          <p:nvPr>
            <p:ph type="subTitle" idx="1"/>
          </p:nvPr>
        </p:nvSpPr>
        <p:spPr>
          <a:xfrm>
            <a:off x="1551471" y="3190871"/>
            <a:ext cx="7392503" cy="2604869"/>
          </a:xfrm>
        </p:spPr>
        <p:txBody>
          <a:bodyPr tIns="91440" bIns="91440" compatLnSpc="0">
            <a:noAutofit/>
          </a:bodyPr>
          <a:lstStyle/>
          <a:p>
            <a:pPr marL="285750" lvl="0" indent="-285750">
              <a:buSzPct val="45000"/>
              <a:buChar char="•"/>
            </a:pPr>
            <a:r>
              <a:rPr lang="pl-PL" sz="1800"/>
              <a:t>Automatyzacja Jest kosztowna i trudno policzyć jej ROI (Zwrot z inwestycji)</a:t>
            </a:r>
          </a:p>
          <a:p>
            <a:pPr marL="285750" lvl="0" indent="-285750">
              <a:buSzPct val="45000"/>
              <a:buChar char="•"/>
            </a:pPr>
            <a:r>
              <a:rPr lang="pl-PL" sz="1800"/>
              <a:t>Automatyzacja Nie zawsze zabezpiecza "większe pokrycie"</a:t>
            </a:r>
          </a:p>
          <a:p>
            <a:pPr marL="285750" lvl="0" indent="-285750">
              <a:buSzPct val="45000"/>
              <a:buChar char="•"/>
            </a:pPr>
            <a:r>
              <a:rPr lang="pl-PL" sz="1800"/>
              <a:t>Automatyzacja Jako czynność testowa – nie polepsza stanu aplikacji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1126897"/>
            <a:ext cx="9692640" cy="2896471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One computer show</a:t>
            </a:r>
          </a:p>
        </p:txBody>
      </p:sp>
      <p:pic>
        <p:nvPicPr>
          <p:cNvPr id="3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649" y="2251572"/>
            <a:ext cx="6076946" cy="45624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1126897"/>
            <a:ext cx="9692640" cy="2896471"/>
          </a:xfrm>
        </p:spPr>
        <p:txBody>
          <a:bodyPr anchor="t" anchorCtr="1"/>
          <a:lstStyle/>
          <a:p>
            <a:pPr lvl="0" algn="ctr"/>
            <a:r>
              <a:rPr lang="pl-PL">
                <a:latin typeface="Calibri"/>
              </a:rPr>
              <a:t>virtualenv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2"/>
          <p:cNvSpPr txBox="1">
            <a:spLocks noGrp="1"/>
          </p:cNvSpPr>
          <p:nvPr>
            <p:ph type="title"/>
          </p:nvPr>
        </p:nvSpPr>
        <p:spPr>
          <a:xfrm>
            <a:off x="943743" y="525048"/>
            <a:ext cx="8190509" cy="1629853"/>
          </a:xfrm>
        </p:spPr>
        <p:txBody>
          <a:bodyPr/>
          <a:lstStyle/>
          <a:p>
            <a:pPr lvl="0"/>
            <a:r>
              <a:rPr lang="pl-PL"/>
              <a:t>.\Start_tests.bat</a:t>
            </a:r>
          </a:p>
        </p:txBody>
      </p:sp>
      <p:pic>
        <p:nvPicPr>
          <p:cNvPr id="3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43" y="1618259"/>
            <a:ext cx="8133898" cy="49393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Prostokąt 4"/>
          <p:cNvSpPr/>
          <p:nvPr/>
        </p:nvSpPr>
        <p:spPr>
          <a:xfrm>
            <a:off x="1415143" y="3135084"/>
            <a:ext cx="2856411" cy="226057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Prostokąt 5"/>
          <p:cNvSpPr/>
          <p:nvPr/>
        </p:nvSpPr>
        <p:spPr>
          <a:xfrm>
            <a:off x="1415143" y="3879671"/>
            <a:ext cx="3953691" cy="208254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Prostokąt 6"/>
          <p:cNvSpPr/>
          <p:nvPr/>
        </p:nvSpPr>
        <p:spPr>
          <a:xfrm>
            <a:off x="1415143" y="6074231"/>
            <a:ext cx="7258589" cy="234388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1854924"/>
            <a:ext cx="6310182" cy="42067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ytuł 2"/>
          <p:cNvSpPr txBox="1">
            <a:spLocks noGrp="1"/>
          </p:cNvSpPr>
          <p:nvPr>
            <p:ph type="title"/>
          </p:nvPr>
        </p:nvSpPr>
        <p:spPr>
          <a:xfrm>
            <a:off x="943743" y="525048"/>
            <a:ext cx="8190509" cy="1629853"/>
          </a:xfrm>
        </p:spPr>
        <p:txBody>
          <a:bodyPr/>
          <a:lstStyle/>
          <a:p>
            <a:pPr lvl="0"/>
            <a:r>
              <a:rPr lang="pl-PL"/>
              <a:t>Jenkins? No problem </a:t>
            </a:r>
            <a:r>
              <a:rPr lang="pl-PL">
                <a:latin typeface="Wingdings" pitchFamily="2"/>
              </a:rPr>
              <a:t>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833210" y="2701521"/>
            <a:ext cx="8190509" cy="1629853"/>
          </a:xfrm>
        </p:spPr>
        <p:txBody>
          <a:bodyPr anchorCtr="1"/>
          <a:lstStyle/>
          <a:p>
            <a:pPr lvl="0" algn="ctr"/>
            <a:r>
              <a:rPr lang="pl-PL"/>
              <a:t>THE END </a:t>
            </a:r>
            <a:r>
              <a:rPr lang="pl-PL">
                <a:latin typeface="Wingdings" pitchFamily="2"/>
              </a:rPr>
              <a:t></a:t>
            </a:r>
            <a:r>
              <a:rPr lang="pl-PL"/>
              <a:t/>
            </a:r>
            <a:br>
              <a:rPr lang="pl-PL"/>
            </a:br>
            <a:r>
              <a:rPr lang="pl-PL"/>
              <a:t/>
            </a:r>
            <a:br>
              <a:rPr lang="pl-PL"/>
            </a:br>
            <a:r>
              <a:rPr lang="pl-PL"/>
              <a:t>DZIĘKUJEMY ZA Uwagę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2"/>
          <p:cNvSpPr txBox="1">
            <a:spLocks noGrp="1"/>
          </p:cNvSpPr>
          <p:nvPr>
            <p:ph type="title"/>
          </p:nvPr>
        </p:nvSpPr>
        <p:spPr>
          <a:xfrm>
            <a:off x="793013" y="1435644"/>
            <a:ext cx="8190509" cy="1822856"/>
          </a:xfrm>
        </p:spPr>
        <p:txBody>
          <a:bodyPr anchor="t" anchorCtr="1"/>
          <a:lstStyle/>
          <a:p>
            <a:pPr lvl="0" algn="ctr"/>
            <a:r>
              <a:rPr lang="pl-PL"/>
              <a:t>Skład zespołu</a:t>
            </a:r>
            <a:br>
              <a:rPr lang="pl-PL"/>
            </a:br>
            <a:r>
              <a:rPr lang="pl-PL"/>
              <a:t>(must have)</a:t>
            </a:r>
          </a:p>
        </p:txBody>
      </p:sp>
      <p:sp>
        <p:nvSpPr>
          <p:cNvPr id="3" name="Symbol zastępczy tekstu 5"/>
          <p:cNvSpPr txBox="1">
            <a:spLocks noGrp="1"/>
          </p:cNvSpPr>
          <p:nvPr>
            <p:ph type="body" idx="4294967295"/>
          </p:nvPr>
        </p:nvSpPr>
        <p:spPr>
          <a:xfrm>
            <a:off x="3701600" y="3278663"/>
            <a:ext cx="2646163" cy="635224"/>
          </a:xfrm>
        </p:spPr>
        <p:txBody>
          <a:bodyPr anchor="ctr" anchorCtr="1"/>
          <a:lstStyle/>
          <a:p>
            <a:pPr marL="0" lvl="0" indent="0" algn="ctr">
              <a:buNone/>
            </a:pPr>
            <a:r>
              <a:rPr lang="pl-PL" sz="2400">
                <a:solidFill>
                  <a:srgbClr val="82FFFF"/>
                </a:solidFill>
              </a:rPr>
              <a:t>Tester-analityk</a:t>
            </a:r>
          </a:p>
        </p:txBody>
      </p:sp>
      <p:sp>
        <p:nvSpPr>
          <p:cNvPr id="4" name="Symbol zastępczy tekstu 8"/>
          <p:cNvSpPr txBox="1">
            <a:spLocks noGrp="1"/>
          </p:cNvSpPr>
          <p:nvPr>
            <p:ph type="body" idx="4294967295"/>
          </p:nvPr>
        </p:nvSpPr>
        <p:spPr>
          <a:xfrm>
            <a:off x="6482529" y="3081061"/>
            <a:ext cx="2638181" cy="1030419"/>
          </a:xfrm>
        </p:spPr>
        <p:txBody>
          <a:bodyPr anchor="ctr" anchorCtr="1"/>
          <a:lstStyle/>
          <a:p>
            <a:pPr marL="0" lvl="0" indent="0" algn="ctr">
              <a:buNone/>
            </a:pPr>
            <a:r>
              <a:rPr lang="pl-PL" sz="2400">
                <a:solidFill>
                  <a:srgbClr val="82FFFF"/>
                </a:solidFill>
              </a:rPr>
              <a:t>Nudny nadzorca budżetu firmy</a:t>
            </a:r>
          </a:p>
        </p:txBody>
      </p:sp>
      <p:sp>
        <p:nvSpPr>
          <p:cNvPr id="5" name="Shape 129"/>
          <p:cNvSpPr txBox="1">
            <a:spLocks noGrp="1"/>
          </p:cNvSpPr>
          <p:nvPr>
            <p:ph type="body" idx="4294967295"/>
          </p:nvPr>
        </p:nvSpPr>
        <p:spPr>
          <a:xfrm>
            <a:off x="658889" y="3278663"/>
            <a:ext cx="3042711" cy="635224"/>
          </a:xfrm>
        </p:spPr>
        <p:txBody>
          <a:bodyPr tIns="91440" bIns="91440" anchor="ctr" anchorCtr="1" compatLnSpc="0">
            <a:noAutofit/>
          </a:bodyPr>
          <a:lstStyle/>
          <a:p>
            <a:pPr marL="0" lvl="0" indent="0" algn="ctr">
              <a:buNone/>
            </a:pPr>
            <a:r>
              <a:rPr lang="pl-PL" sz="2400">
                <a:solidFill>
                  <a:srgbClr val="82FFFF"/>
                </a:solidFill>
              </a:rPr>
              <a:t>Deweloper-in-tests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9"/>
          <p:cNvSpPr txBox="1">
            <a:spLocks noGrp="1"/>
          </p:cNvSpPr>
          <p:nvPr>
            <p:ph type="body" idx="4294967295"/>
          </p:nvPr>
        </p:nvSpPr>
        <p:spPr>
          <a:xfrm>
            <a:off x="3104945" y="469635"/>
            <a:ext cx="3597313" cy="1643597"/>
          </a:xfrm>
        </p:spPr>
        <p:txBody>
          <a:bodyPr tIns="91440" bIns="91440" anchor="ctr" anchorCtr="1" compatLnSpc="0">
            <a:noAutofit/>
          </a:bodyPr>
          <a:lstStyle/>
          <a:p>
            <a:pPr marL="0" lvl="0" indent="0" algn="ctr">
              <a:buNone/>
            </a:pPr>
            <a:r>
              <a:rPr lang="pl-PL" sz="2980"/>
              <a:t>PIRAMIDA TESTÓW</a:t>
            </a:r>
          </a:p>
        </p:txBody>
      </p:sp>
      <p:sp>
        <p:nvSpPr>
          <p:cNvPr id="3" name="Trójkąt równoramienny 2"/>
          <p:cNvSpPr/>
          <p:nvPr/>
        </p:nvSpPr>
        <p:spPr>
          <a:xfrm>
            <a:off x="2612696" y="2113233"/>
            <a:ext cx="4591046" cy="34194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DEEBF7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4" name="Łącznik prosty 4"/>
          <p:cNvCxnSpPr/>
          <p:nvPr/>
        </p:nvCxnSpPr>
        <p:spPr>
          <a:xfrm>
            <a:off x="3908090" y="3599133"/>
            <a:ext cx="2000250" cy="952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5" name="Łącznik prosty 12"/>
          <p:cNvCxnSpPr/>
          <p:nvPr/>
        </p:nvCxnSpPr>
        <p:spPr>
          <a:xfrm>
            <a:off x="3317543" y="4504005"/>
            <a:ext cx="3181353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6" name="pole tekstowe 13"/>
          <p:cNvSpPr txBox="1"/>
          <p:nvPr/>
        </p:nvSpPr>
        <p:spPr>
          <a:xfrm>
            <a:off x="3807689" y="4818851"/>
            <a:ext cx="22010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TESTY JEDNOSTKOWE</a:t>
            </a:r>
          </a:p>
        </p:txBody>
      </p:sp>
      <p:sp>
        <p:nvSpPr>
          <p:cNvPr id="7" name="pole tekstowe 14"/>
          <p:cNvSpPr txBox="1"/>
          <p:nvPr/>
        </p:nvSpPr>
        <p:spPr>
          <a:xfrm>
            <a:off x="3821771" y="3874843"/>
            <a:ext cx="217288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TESTY INTEGRACYJNE</a:t>
            </a:r>
          </a:p>
        </p:txBody>
      </p:sp>
      <p:sp>
        <p:nvSpPr>
          <p:cNvPr id="8" name="pole tekstowe 15"/>
          <p:cNvSpPr txBox="1"/>
          <p:nvPr/>
        </p:nvSpPr>
        <p:spPr>
          <a:xfrm>
            <a:off x="4631993" y="2963616"/>
            <a:ext cx="55245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E2E</a:t>
            </a:r>
          </a:p>
        </p:txBody>
      </p:sp>
      <p:sp>
        <p:nvSpPr>
          <p:cNvPr id="9" name="Strzałka w górę 13"/>
          <p:cNvSpPr/>
          <p:nvPr/>
        </p:nvSpPr>
        <p:spPr>
          <a:xfrm>
            <a:off x="1907849" y="1979520"/>
            <a:ext cx="472269" cy="3553175"/>
          </a:xfrm>
          <a:custGeom>
            <a:avLst>
              <a:gd name="f0" fmla="val 143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21600 f13 1"/>
              <a:gd name="f24" fmla="*/ 0 f12 1"/>
              <a:gd name="f25" fmla="*/ f16 1 f4"/>
              <a:gd name="f26" fmla="*/ 21600 f12 1"/>
              <a:gd name="f27" fmla="*/ f17 1 f4"/>
              <a:gd name="f28" fmla="*/ f19 f18 1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1 10800"/>
              <a:gd name="f35" fmla="+- f19 0 f34"/>
              <a:gd name="f36" fmla="*/ f35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36" r="f30" b="f23"/>
            <a:pathLst>
              <a:path w="21600" h="21600">
                <a:moveTo>
                  <a:pt x="f18" y="f8"/>
                </a:moveTo>
                <a:lnTo>
                  <a:pt x="f18" y="f19"/>
                </a:lnTo>
                <a:lnTo>
                  <a:pt x="f7" y="f19"/>
                </a:lnTo>
                <a:lnTo>
                  <a:pt x="f9" y="f7"/>
                </a:lnTo>
                <a:lnTo>
                  <a:pt x="f8" y="f19"/>
                </a:lnTo>
                <a:lnTo>
                  <a:pt x="f20" y="f19"/>
                </a:lnTo>
                <a:lnTo>
                  <a:pt x="f20" y="f8"/>
                </a:lnTo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Strzałka w górę 15"/>
          <p:cNvSpPr/>
          <p:nvPr/>
        </p:nvSpPr>
        <p:spPr>
          <a:xfrm rot="10799991">
            <a:off x="7423839" y="1979529"/>
            <a:ext cx="472269" cy="3553175"/>
          </a:xfrm>
          <a:custGeom>
            <a:avLst>
              <a:gd name="f0" fmla="val 143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21600 f13 1"/>
              <a:gd name="f24" fmla="*/ 0 f12 1"/>
              <a:gd name="f25" fmla="*/ f16 1 f4"/>
              <a:gd name="f26" fmla="*/ 21600 f12 1"/>
              <a:gd name="f27" fmla="*/ f17 1 f4"/>
              <a:gd name="f28" fmla="*/ f19 f18 1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1 10800"/>
              <a:gd name="f35" fmla="+- f19 0 f34"/>
              <a:gd name="f36" fmla="*/ f35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36" r="f30" b="f23"/>
            <a:pathLst>
              <a:path w="21600" h="21600">
                <a:moveTo>
                  <a:pt x="f18" y="f8"/>
                </a:moveTo>
                <a:lnTo>
                  <a:pt x="f18" y="f19"/>
                </a:lnTo>
                <a:lnTo>
                  <a:pt x="f7" y="f19"/>
                </a:lnTo>
                <a:lnTo>
                  <a:pt x="f9" y="f7"/>
                </a:lnTo>
                <a:lnTo>
                  <a:pt x="f8" y="f19"/>
                </a:lnTo>
                <a:lnTo>
                  <a:pt x="f20" y="f19"/>
                </a:lnTo>
                <a:lnTo>
                  <a:pt x="f20" y="f8"/>
                </a:lnTo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pole tekstowe 16"/>
          <p:cNvSpPr txBox="1"/>
          <p:nvPr/>
        </p:nvSpPr>
        <p:spPr>
          <a:xfrm>
            <a:off x="538572" y="3571445"/>
            <a:ext cx="14734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Koszty testów</a:t>
            </a:r>
          </a:p>
        </p:txBody>
      </p:sp>
      <p:sp>
        <p:nvSpPr>
          <p:cNvPr id="12" name="pole tekstowe 19"/>
          <p:cNvSpPr txBox="1"/>
          <p:nvPr/>
        </p:nvSpPr>
        <p:spPr>
          <a:xfrm>
            <a:off x="7925333" y="3571445"/>
            <a:ext cx="129535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Ilość testów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ctrTitle"/>
          </p:nvPr>
        </p:nvSpPr>
        <p:spPr/>
        <p:txBody>
          <a:bodyPr anchorCtr="1"/>
          <a:lstStyle/>
          <a:p>
            <a:pPr lvl="0" algn="ctr"/>
            <a:r>
              <a:rPr lang="pl-PL"/>
              <a:t>SoapUI + maven</a:t>
            </a:r>
          </a:p>
        </p:txBody>
      </p:sp>
      <p:sp>
        <p:nvSpPr>
          <p:cNvPr id="3" name="Podtytuł 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0" y="2723101"/>
            <a:ext cx="2713856" cy="1627833"/>
          </a:xfrm>
        </p:spPr>
        <p:txBody>
          <a:bodyPr anchor="t" anchorCtr="1"/>
          <a:lstStyle/>
          <a:p>
            <a:pPr lvl="0" algn="ctr"/>
            <a:r>
              <a:rPr lang="pl-PL"/>
              <a:t>WSDL</a:t>
            </a:r>
            <a:br>
              <a:rPr lang="pl-PL"/>
            </a:br>
            <a:r>
              <a:rPr lang="pl-PL"/>
              <a:t>projeCt</a:t>
            </a:r>
            <a:br>
              <a:rPr lang="pl-PL"/>
            </a:br>
            <a:r>
              <a:rPr lang="pl-PL"/>
              <a:t>test case</a:t>
            </a:r>
          </a:p>
        </p:txBody>
      </p:sp>
      <p:pic>
        <p:nvPicPr>
          <p:cNvPr id="3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5084" y="-3282"/>
            <a:ext cx="7385535" cy="756295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/>
          <p:cNvSpPr txBox="1">
            <a:spLocks noGrp="1"/>
          </p:cNvSpPr>
          <p:nvPr>
            <p:ph type="title"/>
          </p:nvPr>
        </p:nvSpPr>
        <p:spPr>
          <a:xfrm>
            <a:off x="200162" y="2921315"/>
            <a:ext cx="2663610" cy="1086709"/>
          </a:xfrm>
        </p:spPr>
        <p:txBody>
          <a:bodyPr anchor="t" anchorCtr="1"/>
          <a:lstStyle/>
          <a:p>
            <a:pPr lvl="0" algn="ctr"/>
            <a:r>
              <a:rPr lang="pl-PL"/>
              <a:t>Properties</a:t>
            </a:r>
            <a:br>
              <a:rPr lang="pl-PL"/>
            </a:br>
            <a:r>
              <a:rPr lang="pl-PL"/>
              <a:t>Tag</a:t>
            </a:r>
          </a:p>
        </p:txBody>
      </p:sp>
      <p:pic>
        <p:nvPicPr>
          <p:cNvPr id="3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535" y="0"/>
            <a:ext cx="7087084" cy="4008025"/>
          </a:xfr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2"/>
          </p:nvPr>
        </p:nvPicPr>
        <p:blipFill>
          <a:blip r:embed="rId4"/>
          <a:stretch>
            <a:fillRect/>
          </a:stretch>
        </p:blipFill>
        <p:spPr>
          <a:xfrm>
            <a:off x="2993535" y="4008025"/>
            <a:ext cx="7087084" cy="450589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ircui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ircui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384</Words>
  <Application>Microsoft Office PowerPoint</Application>
  <PresentationFormat>Niestandardowy</PresentationFormat>
  <Paragraphs>136</Paragraphs>
  <Slides>44</Slides>
  <Notes>42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44</vt:i4>
      </vt:variant>
    </vt:vector>
  </HeadingPairs>
  <TitlesOfParts>
    <vt:vector size="55" baseType="lpstr">
      <vt:lpstr>Andale Sans UI</vt:lpstr>
      <vt:lpstr>Arial</vt:lpstr>
      <vt:lpstr>Calibri</vt:lpstr>
      <vt:lpstr>StarSymbol</vt:lpstr>
      <vt:lpstr>Tahoma</vt:lpstr>
      <vt:lpstr>Times New Roman</vt:lpstr>
      <vt:lpstr>Trebuchet MS</vt:lpstr>
      <vt:lpstr>Tw Cen MT</vt:lpstr>
      <vt:lpstr>Wingdings</vt:lpstr>
      <vt:lpstr>Circuit</vt:lpstr>
      <vt:lpstr>1_Circuit</vt:lpstr>
      <vt:lpstr>Zaczynamy automatyzować testy podejście, narzędzia, techniki</vt:lpstr>
      <vt:lpstr>Automatyzacja testów – co to jest?</vt:lpstr>
      <vt:lpstr>Puzzle składające obraz Testów automatycznych</vt:lpstr>
      <vt:lpstr>Świadomość organizacji że:</vt:lpstr>
      <vt:lpstr>Skład zespołu (must have)</vt:lpstr>
      <vt:lpstr>Prezentacja programu PowerPoint</vt:lpstr>
      <vt:lpstr>SoapUI + maven</vt:lpstr>
      <vt:lpstr>WSDL projeCt test case</vt:lpstr>
      <vt:lpstr>Properties Tag</vt:lpstr>
      <vt:lpstr>Folder tree Properties FileS</vt:lpstr>
      <vt:lpstr>TEST DATA</vt:lpstr>
      <vt:lpstr>Random TEST DATA FROM DB</vt:lpstr>
      <vt:lpstr>Save properties to File</vt:lpstr>
      <vt:lpstr>Save Request and response</vt:lpstr>
      <vt:lpstr>Project control</vt:lpstr>
      <vt:lpstr>Assertions</vt:lpstr>
      <vt:lpstr>POM  FILE</vt:lpstr>
      <vt:lpstr>RUN MAVEN PROJECT </vt:lpstr>
      <vt:lpstr>Jenkins</vt:lpstr>
      <vt:lpstr>Prezentacja programu PowerPoint</vt:lpstr>
      <vt:lpstr>Prezentacja programu PowerPoint</vt:lpstr>
      <vt:lpstr>Prezentacja programu PowerPoint</vt:lpstr>
      <vt:lpstr>Page object pattern:</vt:lpstr>
      <vt:lpstr>Page:</vt:lpstr>
      <vt:lpstr>Page:</vt:lpstr>
      <vt:lpstr>BASE_Page:</vt:lpstr>
      <vt:lpstr>BASE_Page:</vt:lpstr>
      <vt:lpstr>BASE_Page:</vt:lpstr>
      <vt:lpstr>TEST:</vt:lpstr>
      <vt:lpstr>TEST:</vt:lpstr>
      <vt:lpstr>BASE_TEST:</vt:lpstr>
      <vt:lpstr>BASE_test:</vt:lpstr>
      <vt:lpstr>Prezentacja programu PowerPoint</vt:lpstr>
      <vt:lpstr>Prezentacja programu PowerPoint</vt:lpstr>
      <vt:lpstr>Prezentacja programu PowerPoint</vt:lpstr>
      <vt:lpstr>Prezentacja programu PowerPoint</vt:lpstr>
      <vt:lpstr>.\tests\Pytest.ini:</vt:lpstr>
      <vt:lpstr>.\tests\conftest.py:</vt:lpstr>
      <vt:lpstr>One computer show</vt:lpstr>
      <vt:lpstr>One computer show</vt:lpstr>
      <vt:lpstr>virtualenv</vt:lpstr>
      <vt:lpstr>.\Start_tests.bat</vt:lpstr>
      <vt:lpstr>Jenkins? No problem </vt:lpstr>
      <vt:lpstr>THE END   DZIĘKUJEMY ZA Uwagę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EO NETWORKS</dc:creator>
  <cp:lastModifiedBy>EO NETWORKS</cp:lastModifiedBy>
  <cp:revision>27</cp:revision>
  <dcterms:created xsi:type="dcterms:W3CDTF">2009-04-16T11:32:32Z</dcterms:created>
  <dcterms:modified xsi:type="dcterms:W3CDTF">2017-12-10T15:41:31Z</dcterms:modified>
</cp:coreProperties>
</file>