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BF688-11AC-62D6-4223-111B2D0FC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8B69C-BB7E-15CD-1721-3193BFF10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66F6F4-0B7D-AA06-D37F-57599C99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2022/12/27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BB9C68-4A47-92D2-34D8-E1565787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820492-203B-32A4-124F-72186162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53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8BFEA-E0BF-7271-B6DE-9FEEC04A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876DCA-4EC5-6EA2-CF07-7B1C7F8BC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0792EF-1978-EE75-61D5-3522FE6C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2022/12/27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D5487-0C86-E8B3-253E-CAAB8539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768D52-794A-E284-1CE8-B6845739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63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9E1245-F112-5953-38FB-A9FAA8037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E00E34-A16A-C3A8-CF24-B8DC35B74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90FB25-CF65-6ADF-C6CC-03E38003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2022/12/27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85EFE6-D3A5-C4F6-49A3-B88B4153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ED88E2-F192-9F1B-0582-DC075BE8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6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33ED75-1506-C197-6826-A70DAEC5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54A3B-C399-09B0-7307-324D7CDEC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B9FAAA-FE3E-A87F-A504-F9CA978E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2022/12/27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15B9F-406A-6421-F58F-41EDD8A6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B198A-2B17-24C2-2BDA-A2126638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9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C1FA77-ECA4-42FB-B93D-6626E1AA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C21A96-6BFB-0706-F7B9-06B4BFE9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4D1E42-6D6E-7D41-8E73-F672CBE7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2022/12/27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3A84D6-A1F3-6FA2-881C-A5B284F1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E8552C-CF68-618D-BA65-50F09017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73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8593B-AF0F-A469-EBB9-0D247E46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FA8548-5091-7E23-6906-6DADBD448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255A13-AE0F-ED4C-E70D-8905779B2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13753A-E2CA-884C-59D4-D968923E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2022/12/27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B50671-0AC7-A1F1-349C-84E2C2F0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1471D4-39CE-E9B8-F93E-7EE58AE3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45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64252-C34C-1358-2BA3-7EA95A32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FEEE4B-E3FA-BCD5-DCA5-82265626D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D9BA57-74BA-5C57-1CB3-B2C611DD3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4CA060-D733-E114-0E7D-579131135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5D25D8-099F-C494-FC61-E27089354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2F4524-51AB-D0F4-0C1F-F8EAF203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2022/12/27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1ED0B1E-047A-72E7-C529-2F4C4890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848BE4-FBDA-901A-E5A4-9080E7CE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37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E5F24-2FF6-9C68-3ADA-D8BAAE57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D5C2BA-4E5D-C269-8560-B7523BD4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2022/12/27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A301-B9E7-957B-D682-5C66BE65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9995FB-919A-F772-2B22-ADFF8E16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28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E4E8199-1F76-BAC9-DEFB-75868A61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2022/12/27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F94001D-C909-AC6E-4E8C-73C799D4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F29DA9-869C-C49F-1E50-E7F6590A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39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2CC7A9-E13F-BB2D-6430-132EC1A6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33D8E9-174A-37A1-7AF9-C6F5E55E0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EB6B35-DB76-CC51-8AAE-56628194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C7436-05CA-E68D-68A3-FABB2967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2022/12/27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2C3B1B-ADC4-F32B-22D6-1D99002D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CFC72B-4BA7-62A2-4A0C-D3580348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93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D325E-CA6A-20CC-A505-4CAC521D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746904-8C5B-3EDA-6CA1-57D54B34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FD4C3F-8940-65C2-4B16-20ECD06C1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37CE31-5D4B-B5E1-16B9-CC658036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2022/12/27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003D14-EF35-A3FE-7EB7-054DE102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D25D3B-2229-B241-12B1-9E44B6CA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54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0EF01F-70DC-540E-AB52-01202741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CADBF8-9545-BC1B-D7DF-D0E501C14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5061C5-6AA1-23A2-4025-686787246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D735-591D-EA43-B1DE-BD1531F97083}" type="datetimeFigureOut">
              <a:rPr kumimoji="1" lang="ja-JP" altLang="en-US" smtClean="0"/>
              <a:t>2022/12/27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C7AAFB-F8C3-BD6F-577E-8128A697B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A924FE-12A5-F6D7-FB47-3E16EEFC1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65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89630-3D55-EC3F-14E0-6FA55BE1A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12/27(</a:t>
            </a:r>
            <a:r>
              <a:rPr lang="ja-JP" altLang="en-US"/>
              <a:t>月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ADF0B5-F146-26F9-ADCE-9FE7B4989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72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3B4FA-E343-4E5C-3437-73EF27E2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特徴量選択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E6451-96C7-9254-7ADE-AE1B2954B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49</a:t>
            </a:r>
            <a:r>
              <a:rPr kumimoji="1" lang="ja-JP" altLang="en-US"/>
              <a:t>種類の特徴量があり，</a:t>
            </a:r>
            <a:r>
              <a:rPr kumimoji="1" lang="en-US" altLang="ja-JP" dirty="0"/>
              <a:t>k</a:t>
            </a:r>
            <a:r>
              <a:rPr kumimoji="1" lang="ja-JP" altLang="en-US"/>
              <a:t>近傍法で学習して</a:t>
            </a:r>
            <a:r>
              <a:rPr kumimoji="1" lang="en-US" altLang="ja-JP" dirty="0"/>
              <a:t>3</a:t>
            </a:r>
            <a:r>
              <a:rPr kumimoji="1" lang="ja-JP" altLang="en-US"/>
              <a:t>値分類</a:t>
            </a:r>
            <a:endParaRPr kumimoji="1" lang="en-US" altLang="ja-JP" dirty="0"/>
          </a:p>
          <a:p>
            <a:pPr lvl="1"/>
            <a:r>
              <a:rPr kumimoji="1" lang="ja-JP" altLang="en-US"/>
              <a:t>精度は</a:t>
            </a:r>
            <a:r>
              <a:rPr lang="en-US" altLang="ja-JP" dirty="0"/>
              <a:t>k=9</a:t>
            </a:r>
            <a:r>
              <a:rPr lang="ja-JP" altLang="en-US"/>
              <a:t>で</a:t>
            </a:r>
            <a:r>
              <a:rPr lang="en-US" altLang="ja-JP" dirty="0"/>
              <a:t>33%</a:t>
            </a:r>
            <a:r>
              <a:rPr lang="ja-JP" altLang="en-US"/>
              <a:t>ほどでランダムで選択する場合と同じ結果</a:t>
            </a:r>
            <a:endParaRPr lang="en-US" altLang="ja-JP" dirty="0"/>
          </a:p>
          <a:p>
            <a:pPr lvl="1"/>
            <a:r>
              <a:rPr lang="en-US" altLang="ja-JP" dirty="0"/>
              <a:t>k</a:t>
            </a:r>
            <a:r>
              <a:rPr lang="ja-JP" altLang="en-US"/>
              <a:t>の値を変えて実行すると，</a:t>
            </a:r>
            <a:r>
              <a:rPr lang="en-US" altLang="ja-JP" dirty="0"/>
              <a:t>k</a:t>
            </a:r>
            <a:r>
              <a:rPr lang="ja-JP" altLang="en-US"/>
              <a:t>＝</a:t>
            </a:r>
            <a:r>
              <a:rPr lang="en-US" altLang="ja-JP" dirty="0"/>
              <a:t>43</a:t>
            </a:r>
            <a:r>
              <a:rPr lang="ja-JP" altLang="en-US"/>
              <a:t>で最高</a:t>
            </a:r>
            <a:r>
              <a:rPr lang="en-US" altLang="ja-JP" dirty="0"/>
              <a:t>38%</a:t>
            </a:r>
            <a:r>
              <a:rPr lang="ja-JP" altLang="en-US"/>
              <a:t>の精度</a:t>
            </a:r>
            <a:endParaRPr lang="en-US" altLang="ja-JP" dirty="0"/>
          </a:p>
          <a:p>
            <a:pPr lvl="1"/>
            <a:r>
              <a:rPr lang="en-US" altLang="ja-JP" dirty="0"/>
              <a:t>k</a:t>
            </a:r>
            <a:r>
              <a:rPr lang="ja-JP" altLang="en-US"/>
              <a:t>近傍法は高次元のデータに向かない</a:t>
            </a:r>
            <a:r>
              <a:rPr lang="en-US" altLang="ja-JP" dirty="0"/>
              <a:t>(</a:t>
            </a:r>
            <a:r>
              <a:rPr lang="ja-JP" altLang="en-US"/>
              <a:t>次元の呪い</a:t>
            </a:r>
            <a:r>
              <a:rPr lang="en-US" altLang="ja-JP" dirty="0"/>
              <a:t>)</a:t>
            </a:r>
          </a:p>
          <a:p>
            <a:r>
              <a:rPr lang="ja-JP" altLang="en-US"/>
              <a:t> </a:t>
            </a:r>
            <a:r>
              <a:rPr lang="en-US" altLang="ja-JP" dirty="0"/>
              <a:t>RFE(</a:t>
            </a:r>
            <a:r>
              <a:rPr lang="ja-JP" altLang="en-US"/>
              <a:t>再帰的特徴量削減</a:t>
            </a:r>
            <a:r>
              <a:rPr lang="en-US" altLang="ja-JP" dirty="0"/>
              <a:t>)</a:t>
            </a:r>
            <a:r>
              <a:rPr lang="ja-JP" altLang="en-US"/>
              <a:t>で</a:t>
            </a:r>
            <a:r>
              <a:rPr lang="en-US" altLang="ja-JP" dirty="0"/>
              <a:t>49</a:t>
            </a:r>
            <a:r>
              <a:rPr lang="ja-JP" altLang="en-US"/>
              <a:t>→</a:t>
            </a:r>
            <a:r>
              <a:rPr lang="en-US" altLang="ja-JP" dirty="0"/>
              <a:t>15</a:t>
            </a:r>
            <a:r>
              <a:rPr lang="ja-JP" altLang="en-US"/>
              <a:t>まで特徴量を削減</a:t>
            </a:r>
            <a:endParaRPr lang="en-US" altLang="ja-JP" dirty="0"/>
          </a:p>
          <a:p>
            <a:pPr lvl="1"/>
            <a:r>
              <a:rPr lang="en-US" altLang="ja-JP" dirty="0"/>
              <a:t>k=9</a:t>
            </a:r>
            <a:r>
              <a:rPr lang="ja-JP" altLang="en-US"/>
              <a:t>で実行すると，</a:t>
            </a:r>
            <a:r>
              <a:rPr lang="en-US" altLang="ja-JP" dirty="0"/>
              <a:t>34%</a:t>
            </a:r>
            <a:r>
              <a:rPr lang="ja-JP" altLang="en-US"/>
              <a:t>ほど</a:t>
            </a:r>
            <a:endParaRPr lang="en-US" altLang="ja-JP" dirty="0"/>
          </a:p>
          <a:p>
            <a:pPr lvl="1"/>
            <a:r>
              <a:rPr lang="ja-JP" altLang="en-US"/>
              <a:t>特徴量の数を</a:t>
            </a:r>
            <a:r>
              <a:rPr lang="en-US" altLang="ja-JP" dirty="0"/>
              <a:t>10~30</a:t>
            </a:r>
            <a:r>
              <a:rPr lang="ja-JP" altLang="en-US"/>
              <a:t>まで</a:t>
            </a:r>
            <a:r>
              <a:rPr lang="en-US" altLang="ja-JP" dirty="0"/>
              <a:t>5</a:t>
            </a:r>
            <a:r>
              <a:rPr lang="ja-JP" altLang="en-US"/>
              <a:t>刻みで実行するも精度はほぼ変わらない</a:t>
            </a:r>
            <a:endParaRPr lang="en-US" altLang="ja-JP" dirty="0"/>
          </a:p>
          <a:p>
            <a:pPr lvl="1"/>
            <a:r>
              <a:rPr lang="en-US" altLang="ja-JP" dirty="0"/>
              <a:t>RFECV(</a:t>
            </a:r>
            <a:r>
              <a:rPr lang="ja-JP" altLang="en-US"/>
              <a:t>クロスバリデーションあり</a:t>
            </a:r>
            <a:r>
              <a:rPr lang="en-US" altLang="ja-JP" dirty="0"/>
              <a:t>)</a:t>
            </a:r>
            <a:r>
              <a:rPr lang="ja-JP" altLang="en-US"/>
              <a:t>でも同じ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2182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パソコンの画面&#10;&#10;中程度の精度で自動的に生成された説明">
            <a:extLst>
              <a:ext uri="{FF2B5EF4-FFF2-40B4-BE49-F238E27FC236}">
                <a16:creationId xmlns:a16="http://schemas.microsoft.com/office/drawing/2014/main" id="{8E206A60-7008-2886-7204-A5BC9CC81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3779" y="434706"/>
            <a:ext cx="6610864" cy="5988589"/>
          </a:xfrm>
        </p:spPr>
      </p:pic>
      <p:pic>
        <p:nvPicPr>
          <p:cNvPr id="7" name="図 6" descr="グラフ, ツリーマップ図&#10;&#10;自動的に生成された説明">
            <a:extLst>
              <a:ext uri="{FF2B5EF4-FFF2-40B4-BE49-F238E27FC236}">
                <a16:creationId xmlns:a16="http://schemas.microsoft.com/office/drawing/2014/main" id="{5ADDB215-03EB-1577-22A6-3B7D5D593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746" y="617837"/>
            <a:ext cx="6240162" cy="580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9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CF18C1-A6B4-C7EF-887C-9E7B9DAC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次元圧縮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5390F7-E6B9-4E87-777F-C4723457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主成分分析</a:t>
            </a:r>
            <a:r>
              <a:rPr kumimoji="1" lang="en-US" altLang="ja-JP" dirty="0"/>
              <a:t>(PCA)</a:t>
            </a:r>
            <a:r>
              <a:rPr lang="ja-JP" altLang="en-US"/>
              <a:t>で次元圧縮を行なった</a:t>
            </a:r>
            <a:endParaRPr lang="en-US" altLang="ja-JP" dirty="0"/>
          </a:p>
          <a:p>
            <a:pPr lvl="1"/>
            <a:r>
              <a:rPr kumimoji="1" lang="ja-JP" altLang="en-US"/>
              <a:t>精度は</a:t>
            </a:r>
            <a:r>
              <a:rPr kumimoji="1" lang="en-US" altLang="ja-JP" dirty="0"/>
              <a:t>k=9</a:t>
            </a:r>
            <a:r>
              <a:rPr kumimoji="1" lang="ja-JP" altLang="en-US"/>
              <a:t>の時で</a:t>
            </a:r>
            <a:r>
              <a:rPr kumimoji="1" lang="en-US" altLang="ja-JP" dirty="0"/>
              <a:t>30%</a:t>
            </a:r>
            <a:r>
              <a:rPr kumimoji="1" lang="ja-JP" altLang="en-US"/>
              <a:t>と精度の向上はなかった。</a:t>
            </a:r>
            <a:endParaRPr kumimoji="1" lang="en-US" altLang="ja-JP" dirty="0"/>
          </a:p>
          <a:p>
            <a:r>
              <a:rPr lang="en-US" altLang="ja-JP" dirty="0"/>
              <a:t>UMAP</a:t>
            </a:r>
            <a:r>
              <a:rPr lang="ja-JP" altLang="en-US"/>
              <a:t>での次元圧縮</a:t>
            </a:r>
            <a:endParaRPr lang="en-US" altLang="ja-JP" dirty="0"/>
          </a:p>
          <a:p>
            <a:pPr lvl="1"/>
            <a:r>
              <a:rPr kumimoji="1" lang="ja-JP" altLang="en-US"/>
              <a:t>精度は</a:t>
            </a:r>
            <a:r>
              <a:rPr kumimoji="1" lang="en-US" altLang="ja-JP" dirty="0"/>
              <a:t>k=9</a:t>
            </a:r>
            <a:r>
              <a:rPr kumimoji="1" lang="ja-JP" altLang="en-US"/>
              <a:t>の時で</a:t>
            </a:r>
            <a:r>
              <a:rPr kumimoji="1" lang="en-US" altLang="ja-JP" dirty="0"/>
              <a:t>32%</a:t>
            </a:r>
            <a:r>
              <a:rPr kumimoji="1" lang="ja-JP" altLang="en-US"/>
              <a:t>で精度の向上はなかった。</a:t>
            </a:r>
            <a:endParaRPr kumimoji="1" lang="en-US" altLang="ja-JP" dirty="0"/>
          </a:p>
          <a:p>
            <a:r>
              <a:rPr lang="en-US" altLang="ja-JP" dirty="0"/>
              <a:t>PCA+UMAP</a:t>
            </a:r>
            <a:r>
              <a:rPr lang="ja-JP" altLang="en-US"/>
              <a:t>で次元圧縮</a:t>
            </a:r>
            <a:endParaRPr lang="en-US" altLang="ja-JP" dirty="0"/>
          </a:p>
          <a:p>
            <a:pPr lvl="1"/>
            <a:r>
              <a:rPr kumimoji="1" lang="en-US" altLang="ja-JP" dirty="0"/>
              <a:t>PCA</a:t>
            </a:r>
            <a:r>
              <a:rPr kumimoji="1" lang="ja-JP" altLang="en-US"/>
              <a:t>で次元を</a:t>
            </a:r>
            <a:r>
              <a:rPr kumimoji="1" lang="en-US" altLang="ja-JP" dirty="0"/>
              <a:t>49</a:t>
            </a:r>
            <a:r>
              <a:rPr kumimoji="1" lang="ja-JP" altLang="en-US"/>
              <a:t>→</a:t>
            </a:r>
            <a:r>
              <a:rPr kumimoji="1" lang="en-US" altLang="ja-JP" dirty="0"/>
              <a:t>40</a:t>
            </a:r>
            <a:r>
              <a:rPr kumimoji="1" lang="ja-JP" altLang="en-US"/>
              <a:t>に圧縮し，さらに</a:t>
            </a:r>
            <a:r>
              <a:rPr lang="en-US" altLang="ja-JP" dirty="0"/>
              <a:t>UMAP</a:t>
            </a:r>
            <a:r>
              <a:rPr lang="ja-JP" altLang="en-US"/>
              <a:t>で</a:t>
            </a:r>
            <a:r>
              <a:rPr lang="en-US" altLang="ja-JP" dirty="0"/>
              <a:t>40</a:t>
            </a:r>
            <a:r>
              <a:rPr lang="ja-JP" altLang="en-US"/>
              <a:t>→</a:t>
            </a:r>
            <a:r>
              <a:rPr lang="en-US" altLang="ja-JP" dirty="0"/>
              <a:t>15</a:t>
            </a:r>
            <a:r>
              <a:rPr lang="ja-JP" altLang="en-US"/>
              <a:t>に圧縮</a:t>
            </a:r>
            <a:endParaRPr lang="en-US" altLang="ja-JP" dirty="0"/>
          </a:p>
          <a:p>
            <a:pPr lvl="1"/>
            <a:r>
              <a:rPr kumimoji="1" lang="ja-JP" altLang="en-US"/>
              <a:t>精度は</a:t>
            </a:r>
            <a:r>
              <a:rPr kumimoji="1" lang="en-US" altLang="ja-JP" dirty="0"/>
              <a:t>35%</a:t>
            </a:r>
            <a:r>
              <a:rPr kumimoji="1" lang="ja-JP" altLang="en-US"/>
              <a:t>と少し改善された。</a:t>
            </a:r>
          </a:p>
        </p:txBody>
      </p:sp>
    </p:spTree>
    <p:extLst>
      <p:ext uri="{BB962C8B-B14F-4D97-AF65-F5344CB8AC3E}">
        <p14:creationId xmlns:p14="http://schemas.microsoft.com/office/powerpoint/2010/main" val="282522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59135C-67DA-05BE-DA9E-E0971336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1102AF-1460-6A07-9404-0A3502224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9628"/>
            <a:ext cx="10515600" cy="2511972"/>
          </a:xfrm>
        </p:spPr>
        <p:txBody>
          <a:bodyPr>
            <a:normAutofit/>
          </a:bodyPr>
          <a:lstStyle/>
          <a:p>
            <a:r>
              <a:rPr kumimoji="1" lang="ja-JP" altLang="en-US"/>
              <a:t>特徴量削減を行なっても大きな向上は見れなかったことから</a:t>
            </a:r>
            <a:r>
              <a:rPr kumimoji="1" lang="en-US" altLang="ja-JP" dirty="0"/>
              <a:t>k</a:t>
            </a:r>
            <a:r>
              <a:rPr kumimoji="1" lang="ja-JP" altLang="en-US"/>
              <a:t>近傍法以外での手法による精度向上を目指す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1</a:t>
            </a:r>
            <a:r>
              <a:rPr lang="ja-JP" altLang="en-US"/>
              <a:t>月</a:t>
            </a:r>
            <a:r>
              <a:rPr lang="en-US" altLang="ja-JP" dirty="0"/>
              <a:t>3</a:t>
            </a:r>
            <a:r>
              <a:rPr lang="ja-JP" altLang="en-US"/>
              <a:t>日まで新たな手法</a:t>
            </a:r>
            <a:r>
              <a:rPr lang="en-US" altLang="ja-JP" dirty="0"/>
              <a:t>(SVC</a:t>
            </a:r>
            <a:r>
              <a:rPr lang="ja-JP" altLang="en-US"/>
              <a:t>やディープラーニング</a:t>
            </a:r>
            <a:r>
              <a:rPr lang="en-US" altLang="ja-JP" dirty="0"/>
              <a:t>)</a:t>
            </a:r>
            <a:r>
              <a:rPr lang="ja-JP" altLang="en-US"/>
              <a:t>を試して，テキストを用いた研究に進む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20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250</Words>
  <Application>Microsoft Macintosh PowerPoint</Application>
  <PresentationFormat>ワイド画面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 2013 - 2022</vt:lpstr>
      <vt:lpstr>12/27(月)</vt:lpstr>
      <vt:lpstr>特徴量選択</vt:lpstr>
      <vt:lpstr>PowerPoint プレゼンテーション</vt:lpstr>
      <vt:lpstr>次元圧縮</vt:lpstr>
      <vt:lpstr>今後の予定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12/27(月)</dc:title>
  <dc:creator>奥間　涼</dc:creator>
  <cp:lastModifiedBy>奥間　涼</cp:lastModifiedBy>
  <cp:revision>1</cp:revision>
  <dcterms:created xsi:type="dcterms:W3CDTF">2022-12-27T04:35:20Z</dcterms:created>
  <dcterms:modified xsi:type="dcterms:W3CDTF">2022-12-27T06:32:30Z</dcterms:modified>
</cp:coreProperties>
</file>