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ja-JP"/>
    </a:defPPr>
    <a:lvl1pPr marL="0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624" y="-6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3344120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999" y="5994550"/>
            <a:ext cx="27251978" cy="32245757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E90ED720-0104-4369-84BC-D37694168613}" type="datetimeFigureOut">
              <a:rPr lang="ja-JP" altLang="en-US" smtClean="0"/>
              <a:pPr/>
              <a:t>2017/5/26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kumimoji="1" sz="9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21620707" y="12403262"/>
            <a:ext cx="4536504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8427" y="953990"/>
            <a:ext cx="28155128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97568" y="1895318"/>
            <a:ext cx="109568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ポスターの題目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90612" y="3618286"/>
            <a:ext cx="5570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氏名、所属など</a:t>
            </a:r>
            <a:endParaRPr kumimoji="1" lang="ja-JP" altLang="en-US" sz="600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5175991" y="6138566"/>
            <a:ext cx="0" cy="35643960"/>
          </a:xfrm>
          <a:prstGeom prst="line">
            <a:avLst/>
          </a:prstGeom>
          <a:ln w="190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098427" y="6210574"/>
            <a:ext cx="13033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52419" y="6642622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小見出し</a:t>
            </a:r>
            <a:r>
              <a:rPr kumimoji="1" lang="en-US" altLang="ja-JP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6000" b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8427" y="8442822"/>
            <a:ext cx="1303344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A0</a:t>
            </a:r>
            <a:r>
              <a:rPr kumimoji="1"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サイズのポスターのテンプレートです。</a:t>
            </a:r>
            <a:endParaRPr kumimoji="1"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他のサイズのポスターの場合は、上の「デザイン」タブの「ページ設定」で用紙サイズを変更出来ます。</a:t>
            </a:r>
            <a:endParaRPr kumimoji="1"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構成は、慣れないうちは論文と同様に「背景と目的」、「手法」、「結果」、「まとめと考察」、「参考文献」のような順番で書けば</a:t>
            </a:r>
            <a: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です。</a:t>
            </a:r>
            <a:endParaRPr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慣れてきたらレイアウトや構成を工夫して、斬新で目立つポスターを目指しましょう。</a:t>
            </a:r>
            <a:endParaRPr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98427" y="18829972"/>
            <a:ext cx="13033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52419" y="19262020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小見出し</a:t>
            </a:r>
            <a:r>
              <a:rPr kumimoji="1" lang="en-US" altLang="ja-JP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6000" b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20107" y="6210574"/>
            <a:ext cx="13033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774099" y="6642622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小見出し</a:t>
            </a:r>
            <a:r>
              <a:rPr kumimoji="1" lang="en-US" altLang="ja-JP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6000" b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6220107" y="18829972"/>
            <a:ext cx="13033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774099" y="19262020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小見出し</a:t>
            </a:r>
            <a:r>
              <a:rPr kumimoji="1" lang="en-US" altLang="ja-JP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6000" b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98427" y="29757190"/>
            <a:ext cx="13033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52419" y="30189238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小見出し</a:t>
            </a:r>
            <a:r>
              <a:rPr kumimoji="1" lang="en-US" altLang="ja-JP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6000" b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6220107" y="29757190"/>
            <a:ext cx="13033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774099" y="30189238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小見出し</a:t>
            </a:r>
            <a:r>
              <a:rPr kumimoji="1" lang="en-US" altLang="ja-JP" sz="6000" b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endParaRPr kumimoji="1" lang="ja-JP" altLang="en-US" sz="6000" b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19244443" y="10819086"/>
            <a:ext cx="3456384" cy="34563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>
            <a:off x="19964523" y="13051334"/>
            <a:ext cx="3758818" cy="324036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220107" y="8370814"/>
            <a:ext cx="130334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なるべく上の方に、重要な図やポスターで一番伝えたいことを配置すると良いです。</a:t>
            </a:r>
            <a:endParaRPr kumimoji="1"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70435" y="21062220"/>
            <a:ext cx="1303344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文字だらけにならないようにしましょう。</a:t>
            </a:r>
            <a:endParaRPr kumimoji="1"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A0</a:t>
            </a: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の場合、文字サイズは最小でも </a:t>
            </a:r>
            <a: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28pt </a:t>
            </a: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欲しいです。</a:t>
            </a:r>
            <a:endParaRPr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適宜、箇条書きを使いましょう。</a:t>
            </a:r>
            <a:endParaRPr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行間を広げましょう</a:t>
            </a: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。標準設定の</a:t>
            </a:r>
            <a: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行は狭いです。</a:t>
            </a:r>
            <a: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このテンプレートは</a:t>
            </a:r>
            <a:r>
              <a:rPr kumimoji="1"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1.5</a:t>
            </a:r>
            <a:r>
              <a:rPr kumimoji="1"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行にしています。</a:t>
            </a:r>
            <a:endParaRPr kumimoji="1"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もっと良いポスターを目指したい人は</a:t>
            </a:r>
            <a: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40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「伝わるデザイン」が参考になります。</a:t>
            </a:r>
            <a:endParaRPr lang="en-US" altLang="ja-JP" sz="400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kumimoji="1" sz="400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174</Words>
  <Application>Microsoft Office PowerPoint</Application>
  <PresentationFormat>ユーザー設定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oku</dc:creator>
  <cp:lastModifiedBy>Makito Oku</cp:lastModifiedBy>
  <cp:revision>48</cp:revision>
  <dcterms:created xsi:type="dcterms:W3CDTF">2017-05-26T08:53:55Z</dcterms:created>
  <dcterms:modified xsi:type="dcterms:W3CDTF">2017-05-26T10:58:23Z</dcterms:modified>
</cp:coreProperties>
</file>