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27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7A5441B-F7B5-4F08-9D7E-6A9F33E4FA04}" type="datetimeFigureOut">
              <a:rPr kumimoji="1" lang="ja-JP" altLang="en-US" smtClean="0"/>
              <a:t>2013/10/23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CC19EAB-01FF-484F-AEA5-7CD8D50B2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kumimoji="1"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たいとる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err="1" smtClean="0"/>
              <a:t>さぶたい</a:t>
            </a:r>
            <a:r>
              <a:rPr kumimoji="1" lang="ja-JP" altLang="en-US" dirty="0" smtClean="0"/>
              <a:t>とる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91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これは</a:t>
            </a:r>
            <a:r>
              <a:rPr kumimoji="1" lang="ja-JP" altLang="en-US" dirty="0" err="1" smtClean="0"/>
              <a:t>きゃぷしょんです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これがてきすと</a:t>
            </a:r>
            <a:r>
              <a:rPr kumimoji="1" lang="ja-JP" altLang="en-US" dirty="0" err="1" smtClean="0"/>
              <a:t>です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これもてきすと</a:t>
            </a:r>
            <a:r>
              <a:rPr lang="ja-JP" altLang="en-US" dirty="0" err="1" smtClean="0"/>
              <a:t>です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これもてきすとなのです。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763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err="1" smtClean="0"/>
              <a:t>がぞう</a:t>
            </a:r>
            <a:r>
              <a:rPr kumimoji="1" lang="ja-JP" altLang="en-US" dirty="0" smtClean="0"/>
              <a:t>いりのすらいどです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71" y="1100138"/>
            <a:ext cx="4773082" cy="3579812"/>
          </a:xfrm>
        </p:spPr>
      </p:pic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mtClean="0"/>
              <a:t>これがてきすとです。</a:t>
            </a:r>
            <a:endParaRPr lang="en-US" altLang="ja-JP" smtClean="0"/>
          </a:p>
          <a:p>
            <a:r>
              <a:rPr lang="ja-JP" altLang="en-US" smtClean="0"/>
              <a:t>　これもてきすとです。</a:t>
            </a:r>
            <a:endParaRPr lang="en-US" altLang="ja-JP" smtClean="0"/>
          </a:p>
          <a:p>
            <a:r>
              <a:rPr lang="ja-JP" altLang="en-US" smtClean="0"/>
              <a:t>　これもてきすとなのです。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77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アングル">
  <a:themeElements>
    <a:clrScheme name="アングル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アング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アングル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</TotalTime>
  <Words>24</Words>
  <Application>Microsoft Office PowerPoint</Application>
  <PresentationFormat>画面に合わせる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アングル</vt:lpstr>
      <vt:lpstr>たいとる</vt:lpstr>
      <vt:lpstr>これはきゃぷしょんです</vt:lpstr>
      <vt:lpstr>がぞういりのすらいどです</vt:lpstr>
    </vt:vector>
  </TitlesOfParts>
  <Company>ＴＩＳ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たいとる</dc:title>
  <dc:creator>標準ＰＣユーザー</dc:creator>
  <cp:lastModifiedBy>標準ＰＣユーザー</cp:lastModifiedBy>
  <cp:revision>1</cp:revision>
  <dcterms:created xsi:type="dcterms:W3CDTF">2013-10-23T00:45:35Z</dcterms:created>
  <dcterms:modified xsi:type="dcterms:W3CDTF">2013-10-23T00:47:22Z</dcterms:modified>
</cp:coreProperties>
</file>