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embeddedFontLs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jYGb7t75l2dMy0HGoTbwHPt4Dy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-10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84907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5" descr="metin içeren bir resim&#10;&#10;Açıklama otomatik olarak oluşturuldu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5"/>
          <p:cNvSpPr txBox="1">
            <a:spLocks noGrp="1"/>
          </p:cNvSpPr>
          <p:nvPr>
            <p:ph type="body" idx="1"/>
          </p:nvPr>
        </p:nvSpPr>
        <p:spPr>
          <a:xfrm>
            <a:off x="4385761" y="2110399"/>
            <a:ext cx="3862127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03CD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7603C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body" idx="2"/>
          </p:nvPr>
        </p:nvSpPr>
        <p:spPr>
          <a:xfrm>
            <a:off x="4385761" y="2841919"/>
            <a:ext cx="3862127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03CD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7603C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body" idx="3"/>
          </p:nvPr>
        </p:nvSpPr>
        <p:spPr>
          <a:xfrm>
            <a:off x="4385761" y="3582583"/>
            <a:ext cx="3862127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03CD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7603C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body" idx="4"/>
          </p:nvPr>
        </p:nvSpPr>
        <p:spPr>
          <a:xfrm>
            <a:off x="4385761" y="4277527"/>
            <a:ext cx="3862127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03CD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7603C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Content">
  <p:cSld name="Single Content">
    <p:bg>
      <p:bgPr>
        <a:solidFill>
          <a:schemeClr val="lt1">
            <a:alpha val="22745"/>
          </a:schemeClr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" name="Google Shape;27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10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A5252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5A525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2"/>
          </p:nvPr>
        </p:nvSpPr>
        <p:spPr>
          <a:xfrm>
            <a:off x="661669" y="1743836"/>
            <a:ext cx="10986046" cy="477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/>
          <p:nvPr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" name="Google Shape;31;p7"/>
          <p:cNvSpPr/>
          <p:nvPr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7"/>
          <p:cNvSpPr/>
          <p:nvPr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845" y="238500"/>
            <a:ext cx="1069078" cy="1143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uble Content">
  <p:cSld name="Double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838200" y="1702284"/>
            <a:ext cx="5181600" cy="447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6172200" y="1702284"/>
            <a:ext cx="5181600" cy="447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/>
          <p:nvPr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10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body" idx="3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A5252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5A525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" name="Google Shape;41;p8"/>
          <p:cNvSpPr/>
          <p:nvPr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845" y="238500"/>
            <a:ext cx="1069078" cy="114381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/>
          <p:nvPr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uble Content With Images">
  <p:cSld name="Double Content With Image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838200" y="2783526"/>
            <a:ext cx="5181600" cy="339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6172200" y="2783526"/>
            <a:ext cx="5181600" cy="339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10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>
            <a:spLocks noGrp="1"/>
          </p:cNvSpPr>
          <p:nvPr>
            <p:ph type="body" idx="3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A5252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5A525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" name="Google Shape;51;p9"/>
          <p:cNvSpPr/>
          <p:nvPr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2" name="Google Shape;5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845" y="238500"/>
            <a:ext cx="1069078" cy="114381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/>
          <p:nvPr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9"/>
          <p:cNvSpPr>
            <a:spLocks noGrp="1"/>
          </p:cNvSpPr>
          <p:nvPr>
            <p:ph type="pic" idx="4"/>
          </p:nvPr>
        </p:nvSpPr>
        <p:spPr>
          <a:xfrm>
            <a:off x="838200" y="1624013"/>
            <a:ext cx="5181600" cy="1096962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9"/>
          <p:cNvSpPr>
            <a:spLocks noGrp="1"/>
          </p:cNvSpPr>
          <p:nvPr>
            <p:ph type="pic" idx="5"/>
          </p:nvPr>
        </p:nvSpPr>
        <p:spPr>
          <a:xfrm>
            <a:off x="6172200" y="1636286"/>
            <a:ext cx="5181600" cy="109696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ouble Content">
  <p:cSld name="1_Double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838200" y="2308192"/>
            <a:ext cx="5181600" cy="3868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2"/>
          </p:nvPr>
        </p:nvSpPr>
        <p:spPr>
          <a:xfrm>
            <a:off x="6172200" y="2308192"/>
            <a:ext cx="5181600" cy="3868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/>
          <p:nvPr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10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0"/>
          <p:cNvSpPr txBox="1">
            <a:spLocks noGrp="1"/>
          </p:cNvSpPr>
          <p:nvPr>
            <p:ph type="body" idx="3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A5252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5A525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/>
          <p:nvPr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4" name="Google Shape;6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845" y="238500"/>
            <a:ext cx="1069078" cy="11438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/>
          <p:nvPr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4"/>
          </p:nvPr>
        </p:nvSpPr>
        <p:spPr>
          <a:xfrm>
            <a:off x="838200" y="1701851"/>
            <a:ext cx="5181600" cy="606374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5"/>
          </p:nvPr>
        </p:nvSpPr>
        <p:spPr>
          <a:xfrm>
            <a:off x="6172200" y="1701818"/>
            <a:ext cx="5181600" cy="606374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uble Content With Image and Title">
  <p:cSld name="Double Content With Image and 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838200" y="3343614"/>
            <a:ext cx="5181600" cy="28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6172200" y="3343614"/>
            <a:ext cx="5181600" cy="28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2" name="Google Shape;72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10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 txBox="1">
            <a:spLocks noGrp="1"/>
          </p:cNvSpPr>
          <p:nvPr>
            <p:ph type="body" idx="3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A5252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5A525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6" name="Google Shape;7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845" y="238500"/>
            <a:ext cx="1069078" cy="114381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1"/>
          <p:cNvSpPr/>
          <p:nvPr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4"/>
          </p:nvPr>
        </p:nvSpPr>
        <p:spPr>
          <a:xfrm>
            <a:off x="838200" y="2729107"/>
            <a:ext cx="5181600" cy="606374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5"/>
          </p:nvPr>
        </p:nvSpPr>
        <p:spPr>
          <a:xfrm>
            <a:off x="6172200" y="2729074"/>
            <a:ext cx="5181600" cy="606374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>
            <a:spLocks noGrp="1"/>
          </p:cNvSpPr>
          <p:nvPr>
            <p:ph type="pic" idx="6"/>
          </p:nvPr>
        </p:nvSpPr>
        <p:spPr>
          <a:xfrm>
            <a:off x="838200" y="1624013"/>
            <a:ext cx="5181600" cy="1096962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1"/>
          <p:cNvSpPr>
            <a:spLocks noGrp="1"/>
          </p:cNvSpPr>
          <p:nvPr>
            <p:ph type="pic" idx="7"/>
          </p:nvPr>
        </p:nvSpPr>
        <p:spPr>
          <a:xfrm>
            <a:off x="6172200" y="1596161"/>
            <a:ext cx="5181600" cy="109696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iple Content">
  <p:cSld name="Triple Conte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>
            <a:off x="614522" y="1702284"/>
            <a:ext cx="3374571" cy="467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/>
          <p:nvPr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5" name="Google Shape;85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10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>
            <a:spLocks noGrp="1"/>
          </p:cNvSpPr>
          <p:nvPr>
            <p:ph type="body" idx="2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A5252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5A525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845" y="238500"/>
            <a:ext cx="1069078" cy="114381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2"/>
          <p:cNvSpPr/>
          <p:nvPr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3"/>
          </p:nvPr>
        </p:nvSpPr>
        <p:spPr>
          <a:xfrm>
            <a:off x="4408714" y="1701850"/>
            <a:ext cx="3374571" cy="467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4"/>
          </p:nvPr>
        </p:nvSpPr>
        <p:spPr>
          <a:xfrm>
            <a:off x="8202906" y="1701851"/>
            <a:ext cx="3374571" cy="467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riple Content">
  <p:cSld name="1_Triple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>
            <a:off x="614522" y="2219228"/>
            <a:ext cx="3374571" cy="4154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6" name="Google Shape;9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10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>
            <a:spLocks noGrp="1"/>
          </p:cNvSpPr>
          <p:nvPr>
            <p:ph type="body" idx="2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A5252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5A525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0" name="Google Shape;10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845" y="238500"/>
            <a:ext cx="1069078" cy="114381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3"/>
          <p:cNvSpPr/>
          <p:nvPr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3"/>
          </p:nvPr>
        </p:nvSpPr>
        <p:spPr>
          <a:xfrm>
            <a:off x="4408714" y="2218794"/>
            <a:ext cx="3374571" cy="4154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4"/>
          </p:nvPr>
        </p:nvSpPr>
        <p:spPr>
          <a:xfrm>
            <a:off x="8202906" y="2218795"/>
            <a:ext cx="3374571" cy="4154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5"/>
          </p:nvPr>
        </p:nvSpPr>
        <p:spPr>
          <a:xfrm>
            <a:off x="614522" y="1558661"/>
            <a:ext cx="3374571" cy="606374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6"/>
          </p:nvPr>
        </p:nvSpPr>
        <p:spPr>
          <a:xfrm>
            <a:off x="4408713" y="1575701"/>
            <a:ext cx="3374571" cy="606374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body" idx="7"/>
          </p:nvPr>
        </p:nvSpPr>
        <p:spPr>
          <a:xfrm>
            <a:off x="8202904" y="1586824"/>
            <a:ext cx="3374571" cy="606374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8105" y="973015"/>
            <a:ext cx="6467295" cy="343148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845749" y="2146185"/>
            <a:ext cx="5895599" cy="139504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1"/>
          </p:nvPr>
        </p:nvSpPr>
        <p:spPr>
          <a:xfrm>
            <a:off x="631698" y="4537185"/>
            <a:ext cx="6323702" cy="83545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1" i="0" u="none" strike="noStrike" cap="none">
                <a:solidFill>
                  <a:srgbClr val="423D3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2860431" y="582794"/>
            <a:ext cx="1395048" cy="13950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2" name="Google Shape;11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3369" y="711006"/>
            <a:ext cx="1069078" cy="114381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>
            <a:spLocks noGrp="1"/>
          </p:cNvSpPr>
          <p:nvPr>
            <p:ph type="body" idx="2"/>
          </p:nvPr>
        </p:nvSpPr>
        <p:spPr>
          <a:xfrm>
            <a:off x="7245350" y="1125538"/>
            <a:ext cx="4314825" cy="424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65838" y="-123825"/>
            <a:ext cx="6412964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/>
          <p:nvPr/>
        </p:nvSpPr>
        <p:spPr>
          <a:xfrm>
            <a:off x="4409752" y="1916060"/>
            <a:ext cx="9700500" cy="301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000" b="1" dirty="0" smtClean="0">
                <a:solidFill>
                  <a:schemeClr val="accent5">
                    <a:lumMod val="50000"/>
                  </a:schemeClr>
                </a:solidFill>
                <a:latin typeface="+mn-lt"/>
                <a:ea typeface="Comfortaa"/>
                <a:cs typeface="Comfortaa"/>
                <a:sym typeface="Comfortaa"/>
              </a:rPr>
              <a:t>BATCH45.46</a:t>
            </a:r>
            <a:endParaRPr lang="tr-TR" sz="4000" b="1" dirty="0">
              <a:solidFill>
                <a:schemeClr val="accent5">
                  <a:lumMod val="50000"/>
                </a:schemeClr>
              </a:solidFill>
              <a:latin typeface="+mn-lt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chemeClr val="accent5">
                  <a:lumMod val="50000"/>
                </a:schemeClr>
              </a:solidFill>
              <a:latin typeface="+mn-lt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000" b="1" dirty="0" smtClean="0">
                <a:solidFill>
                  <a:schemeClr val="accent5">
                    <a:lumMod val="50000"/>
                  </a:schemeClr>
                </a:solidFill>
                <a:latin typeface="+mn-lt"/>
                <a:ea typeface="Comfortaa"/>
                <a:cs typeface="Comfortaa"/>
                <a:sym typeface="Comfortaa"/>
              </a:rPr>
              <a:t>HTML PRACTICE</a:t>
            </a:r>
            <a:endParaRPr sz="3200" b="1" dirty="0">
              <a:solidFill>
                <a:schemeClr val="accent5">
                  <a:lumMod val="50000"/>
                </a:schemeClr>
              </a:solidFill>
              <a:latin typeface="+mn-lt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sz="1200" b="1" dirty="0">
              <a:solidFill>
                <a:schemeClr val="accent5">
                  <a:lumMod val="50000"/>
                </a:schemeClr>
              </a:solidFill>
              <a:latin typeface="+mn-lt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000" b="1" dirty="0" smtClean="0">
                <a:solidFill>
                  <a:schemeClr val="accent5">
                    <a:lumMod val="50000"/>
                  </a:schemeClr>
                </a:solidFill>
                <a:latin typeface="+mn-lt"/>
                <a:ea typeface="Comfortaa"/>
                <a:cs typeface="Comfortaa"/>
                <a:sym typeface="Comfortaa"/>
              </a:rPr>
              <a:t>05.03.2022</a:t>
            </a:r>
            <a:endParaRPr lang="tr-TR" sz="4000" b="1" dirty="0">
              <a:solidFill>
                <a:schemeClr val="accent5">
                  <a:lumMod val="50000"/>
                </a:schemeClr>
              </a:solidFill>
              <a:latin typeface="+mn-lt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400" b="1" smtClean="0">
                <a:solidFill>
                  <a:schemeClr val="accent5">
                    <a:lumMod val="50000"/>
                  </a:schemeClr>
                </a:solidFill>
                <a:latin typeface="+mn-lt"/>
                <a:ea typeface="Comfortaa"/>
                <a:cs typeface="Comfortaa"/>
                <a:sym typeface="Comfortaa"/>
              </a:rPr>
              <a:t>TABLE</a:t>
            </a:r>
            <a:endParaRPr sz="4400" b="1" dirty="0">
              <a:solidFill>
                <a:schemeClr val="accent5">
                  <a:lumMod val="50000"/>
                </a:schemeClr>
              </a:solidFill>
              <a:latin typeface="+mn-lt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>
            <a:spLocks noGrp="1"/>
          </p:cNvSpPr>
          <p:nvPr>
            <p:ph type="body" idx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tr-TR" dirty="0"/>
              <a:t>PRACTICE(0table.html)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252"/>
              </a:buClr>
              <a:buSzPts val="4000"/>
              <a:buNone/>
            </a:pPr>
            <a:endParaRPr dirty="0"/>
          </a:p>
        </p:txBody>
      </p:sp>
      <p:sp>
        <p:nvSpPr>
          <p:cNvPr id="130" name="Google Shape;130;p3"/>
          <p:cNvSpPr txBox="1"/>
          <p:nvPr/>
        </p:nvSpPr>
        <p:spPr>
          <a:xfrm>
            <a:off x="766618" y="1450109"/>
            <a:ext cx="10881097" cy="4710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1" indent="-342900">
              <a:buFont typeface="Wingdings" panose="05000000000000000000" pitchFamily="2" charset="2"/>
              <a:buChar char="§"/>
            </a:pPr>
            <a:endParaRPr lang="tr-TR" sz="2200" b="1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/>
        </p:nvGraphicFramePr>
        <p:xfrm>
          <a:off x="3171190" y="2636361"/>
          <a:ext cx="5849620" cy="2453640"/>
        </p:xfrm>
        <a:graphic>
          <a:graphicData uri="http://schemas.openxmlformats.org/drawingml/2006/table">
            <a:tbl>
              <a:tblPr firstRow="1" firstCol="1" bandRow="1"/>
              <a:tblGrid>
                <a:gridCol w="1949450"/>
                <a:gridCol w="1950085"/>
                <a:gridCol w="195008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kişi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meslek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İl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Ali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Developer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İstanbul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Berrin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Tester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Mersin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Ceren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Designer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İzmir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doğa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p.owner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800" b="1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ankara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8735" y="168039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PROJE</a:t>
            </a:r>
            <a:endParaRPr kumimoji="0" lang="tr-TR" altLang="tr-T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TAKIM ÜYELERİ</a:t>
            </a:r>
            <a:endParaRPr kumimoji="0" lang="tr-TR" altLang="tr-T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="" xmlns:a16="http://schemas.microsoft.com/office/drawing/2014/main" id="{1CE8AB6F-B861-4386-9134-CEAF87EE9A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PRACTICE(00table.html)</a:t>
            </a:r>
          </a:p>
          <a:p>
            <a:endParaRPr lang="tr-TR" dirty="0">
              <a:latin typeface="+mj-lt"/>
            </a:endParaRP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88D15F3D-888E-4963-81EF-0FE2329125D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/>
            <a:endParaRPr lang="tr-TR" sz="3600" dirty="0"/>
          </a:p>
          <a:p>
            <a:endParaRPr lang="tr-TR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51672"/>
              </p:ext>
            </p:extLst>
          </p:nvPr>
        </p:nvGraphicFramePr>
        <p:xfrm>
          <a:off x="1618594" y="2711671"/>
          <a:ext cx="7651532" cy="2690647"/>
        </p:xfrm>
        <a:graphic>
          <a:graphicData uri="http://schemas.openxmlformats.org/drawingml/2006/table">
            <a:tbl>
              <a:tblPr firstRow="1" firstCol="1" bandRow="1"/>
              <a:tblGrid>
                <a:gridCol w="1912883"/>
                <a:gridCol w="1912883"/>
                <a:gridCol w="1912883"/>
                <a:gridCol w="1912883"/>
              </a:tblGrid>
              <a:tr h="6821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Ocak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Şubat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Mart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Nisan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21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Mayıs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                          AYLAR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Haziran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1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Temmuz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Ağustos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21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Eylül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Ekim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Kasım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Aralık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16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="" xmlns:a16="http://schemas.microsoft.com/office/drawing/2014/main" id="{F9B7F7FA-696D-4156-802F-5EE1C341A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PRACTICE(01table.html)</a:t>
            </a:r>
          </a:p>
          <a:p>
            <a:endParaRPr lang="tr-TR" dirty="0">
              <a:latin typeface="+mj-lt"/>
            </a:endParaRP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BA2B1023-7A7C-4605-843A-EAF36D254DA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800100" lvl="1" indent="-342900">
              <a:buFontTx/>
              <a:buChar char="-"/>
            </a:pPr>
            <a:endParaRPr lang="tr-TR" b="1" dirty="0"/>
          </a:p>
          <a:p>
            <a:pPr marL="457200" lvl="1" indent="0">
              <a:buNone/>
            </a:pPr>
            <a:r>
              <a:rPr lang="tr-TR" b="1" dirty="0" smtClean="0">
                <a:latin typeface="+mn-lt"/>
              </a:rPr>
              <a:t>-</a:t>
            </a:r>
            <a:endParaRPr lang="tr-TR" dirty="0"/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891850"/>
              </p:ext>
            </p:extLst>
          </p:nvPr>
        </p:nvGraphicFramePr>
        <p:xfrm>
          <a:off x="1208690" y="1600201"/>
          <a:ext cx="7887880" cy="4642946"/>
        </p:xfrm>
        <a:graphic>
          <a:graphicData uri="http://schemas.openxmlformats.org/drawingml/2006/table">
            <a:tbl>
              <a:tblPr firstRow="1" firstCol="1" bandRow="1"/>
              <a:tblGrid>
                <a:gridCol w="1971970"/>
                <a:gridCol w="1971970"/>
                <a:gridCol w="1971970"/>
                <a:gridCol w="1971970"/>
              </a:tblGrid>
              <a:tr h="734981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DERS ÇALIŞMA TABLOSU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35" marR="66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6947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Dersin </a:t>
                      </a:r>
                      <a:r>
                        <a:rPr lang="tr-TR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Adı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35" marR="66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Konu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35" marR="66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Yapılan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35" marR="66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Süre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35" marR="66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256">
                <a:tc row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Matematik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35" marR="66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Kümeler</a:t>
                      </a:r>
                    </a:p>
                  </a:txBody>
                  <a:tcPr marL="66135" marR="66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100 soru</a:t>
                      </a:r>
                    </a:p>
                  </a:txBody>
                  <a:tcPr marL="66135" marR="66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2 saat</a:t>
                      </a:r>
                    </a:p>
                  </a:txBody>
                  <a:tcPr marL="66135" marR="66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99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Trigonometri</a:t>
                      </a:r>
                    </a:p>
                  </a:txBody>
                  <a:tcPr marL="66135" marR="66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120 soru</a:t>
                      </a:r>
                    </a:p>
                  </a:txBody>
                  <a:tcPr marL="66135" marR="66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39199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Üslü Sayılar</a:t>
                      </a:r>
                    </a:p>
                  </a:txBody>
                  <a:tcPr marL="66135" marR="66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50 soru</a:t>
                      </a:r>
                    </a:p>
                  </a:txBody>
                  <a:tcPr marL="66135" marR="66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 saat</a:t>
                      </a:r>
                    </a:p>
                  </a:txBody>
                  <a:tcPr marL="66135" marR="66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99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Kareköklü Sayılar</a:t>
                      </a:r>
                    </a:p>
                  </a:txBody>
                  <a:tcPr marL="66135" marR="66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55 soru</a:t>
                      </a:r>
                    </a:p>
                  </a:txBody>
                  <a:tcPr marL="66135" marR="66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39199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Denklemler</a:t>
                      </a:r>
                    </a:p>
                  </a:txBody>
                  <a:tcPr marL="66135" marR="66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70 soru</a:t>
                      </a:r>
                    </a:p>
                  </a:txBody>
                  <a:tcPr marL="66135" marR="66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734981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Türkçe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35" marR="66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Ses Bilgisi</a:t>
                      </a:r>
                    </a:p>
                  </a:txBody>
                  <a:tcPr marL="66135" marR="66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50 soru</a:t>
                      </a:r>
                    </a:p>
                  </a:txBody>
                  <a:tcPr marL="66135" marR="66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30 dakika</a:t>
                      </a:r>
                    </a:p>
                  </a:txBody>
                  <a:tcPr marL="66135" marR="66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99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Sıfatlar</a:t>
                      </a:r>
                    </a:p>
                  </a:txBody>
                  <a:tcPr marL="66135" marR="66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956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210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="" xmlns:a16="http://schemas.microsoft.com/office/drawing/2014/main" id="{E67B1FDA-884A-4248-BD32-23A4AD9F5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PRACTICE(1CV.html)</a:t>
            </a:r>
          </a:p>
          <a:p>
            <a:endParaRPr lang="tr-TR" dirty="0"/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346628"/>
              </p:ext>
            </p:extLst>
          </p:nvPr>
        </p:nvGraphicFramePr>
        <p:xfrm>
          <a:off x="1471448" y="2601308"/>
          <a:ext cx="7549362" cy="3379077"/>
        </p:xfrm>
        <a:graphic>
          <a:graphicData uri="http://schemas.openxmlformats.org/drawingml/2006/table">
            <a:tbl>
              <a:tblPr/>
              <a:tblGrid>
                <a:gridCol w="2515908"/>
                <a:gridCol w="2516727"/>
                <a:gridCol w="2516727"/>
              </a:tblGrid>
              <a:tr h="375453">
                <a:tc gridSpan="3"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Başlık 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3754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2010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Başlık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lorem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4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2013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Başlık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lorem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4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2015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Başlık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lorem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4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2016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Başlık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lorem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4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2018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Başlık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lorem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4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2020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Başlık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lorem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4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2021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Başlık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lorem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4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2023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Başlık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lorem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body" idx="2"/>
          </p:nvPr>
        </p:nvSpPr>
        <p:spPr bwMode="auto">
          <a:xfrm>
            <a:off x="1292288" y="1450500"/>
            <a:ext cx="6401283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altLang="tr-TR" sz="1800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İSİM SOYİSİM</a:t>
            </a:r>
            <a:endParaRPr lang="tr-TR" altLang="tr-T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altLang="tr-TR" sz="1800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FOTO</a:t>
            </a:r>
            <a:endParaRPr lang="tr-TR" altLang="tr-T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altLang="tr-TR" sz="1800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BAŞLIK2</a:t>
            </a:r>
            <a:endParaRPr lang="tr-TR" altLang="tr-T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altLang="tr-TR" sz="18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.LİNKLER</a:t>
            </a:r>
            <a:endParaRPr lang="tr-TR" altLang="tr-T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tr-TR" altLang="tr-T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tr-TR" altLang="tr-T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77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="" xmlns:a16="http://schemas.microsoft.com/office/drawing/2014/main" id="{1DE7F739-F5C7-498C-8DD4-7580F7B38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PRACTICE(01CV.html)</a:t>
            </a:r>
          </a:p>
          <a:p>
            <a:endParaRPr lang="tr-TR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/>
        </p:nvGraphicFramePr>
        <p:xfrm>
          <a:off x="3171190" y="1830165"/>
          <a:ext cx="5849620" cy="4066032"/>
        </p:xfrm>
        <a:graphic>
          <a:graphicData uri="http://schemas.openxmlformats.org/drawingml/2006/table">
            <a:tbl>
              <a:tblPr firstRow="1" firstCol="1" bandRow="1"/>
              <a:tblGrid>
                <a:gridCol w="1462405"/>
                <a:gridCol w="1462405"/>
                <a:gridCol w="1462405"/>
                <a:gridCol w="1462405"/>
              </a:tblGrid>
              <a:tr h="0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İsim </a:t>
                      </a:r>
                      <a:r>
                        <a:rPr lang="tr-TR" sz="2800" b="1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soyisim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epostalink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twtrlnk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fcbook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lnkdn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foto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summary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lorem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Uzmanlık alanları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lorem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İş deneyimi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abcde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lorem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başlık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başlık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başlık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başlık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başlık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2011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list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Lorem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başlık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2013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list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Lorem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Başlık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2016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list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Lorem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Başlık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2019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list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Lorem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başlık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2020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list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lorem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89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="" xmlns:a16="http://schemas.microsoft.com/office/drawing/2014/main" id="{8F04DCDE-D143-49D5-A455-7A98A04C93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PRACTICE(02CV.html)</a:t>
            </a:r>
          </a:p>
          <a:p>
            <a:endParaRPr lang="tr-TR" dirty="0"/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21118"/>
              </p:ext>
            </p:extLst>
          </p:nvPr>
        </p:nvGraphicFramePr>
        <p:xfrm>
          <a:off x="1019503" y="2986880"/>
          <a:ext cx="8001307" cy="2383905"/>
        </p:xfrm>
        <a:graphic>
          <a:graphicData uri="http://schemas.openxmlformats.org/drawingml/2006/table">
            <a:tbl>
              <a:tblPr firstRow="1" firstCol="1" bandRow="1"/>
              <a:tblGrid>
                <a:gridCol w="2666523"/>
                <a:gridCol w="2667392"/>
                <a:gridCol w="2667392"/>
              </a:tblGrid>
              <a:tr h="4767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başlık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başlık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Başlık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7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Başlık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Lorem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2yıl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7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Başlık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Lorem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1yıl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7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Başlık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Lorem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2yıl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7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başlık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lorem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3yıl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body" idx="2"/>
          </p:nvPr>
        </p:nvSpPr>
        <p:spPr bwMode="auto">
          <a:xfrm>
            <a:off x="1408385" y="1053005"/>
            <a:ext cx="754642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BAŞLIK</a:t>
            </a:r>
            <a:endParaRPr kumimoji="0" lang="tr-TR" altLang="tr-T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FOTO</a:t>
            </a:r>
            <a:endParaRPr kumimoji="0" lang="tr-TR" altLang="tr-T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BAŞLIK</a:t>
            </a:r>
            <a:endParaRPr kumimoji="0" lang="tr-TR" altLang="tr-T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İ.Twitter</a:t>
            </a:r>
            <a:endParaRPr kumimoji="0" lang="tr-TR" altLang="tr-T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İİ.Facebook</a:t>
            </a:r>
            <a:endParaRPr kumimoji="0" lang="tr-TR" altLang="tr-T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iii.linkedin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646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PRACTICE(03CV.html)</a:t>
            </a:r>
          </a:p>
          <a:p>
            <a:endParaRPr lang="tr-TR" dirty="0"/>
          </a:p>
        </p:txBody>
      </p:sp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33903" y="2032504"/>
            <a:ext cx="6600497" cy="367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99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PRACTICE(03CV.html)</a:t>
            </a:r>
          </a:p>
          <a:p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536028" y="1743836"/>
            <a:ext cx="11111687" cy="1714067"/>
          </a:xfrm>
        </p:spPr>
        <p:txBody>
          <a:bodyPr/>
          <a:lstStyle/>
          <a:p>
            <a:r>
              <a:rPr lang="tr-TR" b="1" dirty="0"/>
              <a:t>İsim </a:t>
            </a:r>
            <a:r>
              <a:rPr lang="tr-TR" b="1" dirty="0" err="1"/>
              <a:t>soyisim</a:t>
            </a:r>
            <a:endParaRPr lang="tr-TR" dirty="0"/>
          </a:p>
          <a:p>
            <a:endParaRPr lang="tr-TR" dirty="0"/>
          </a:p>
        </p:txBody>
      </p:sp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903635"/>
              </p:ext>
            </p:extLst>
          </p:nvPr>
        </p:nvGraphicFramePr>
        <p:xfrm>
          <a:off x="774831" y="2370502"/>
          <a:ext cx="5849620" cy="841248"/>
        </p:xfrm>
        <a:graphic>
          <a:graphicData uri="http://schemas.openxmlformats.org/drawingml/2006/table">
            <a:tbl>
              <a:tblPr firstRow="1" firstCol="1" bandRow="1"/>
              <a:tblGrid>
                <a:gridCol w="1949450"/>
                <a:gridCol w="1950085"/>
                <a:gridCol w="195008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tr-TR" sz="2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foto	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800" b="1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lorem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tr-TR" sz="1600" b="1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twitter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tr-TR" sz="1600" b="1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facebook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tr-TR" sz="1600" b="1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linkedin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o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216902"/>
              </p:ext>
            </p:extLst>
          </p:nvPr>
        </p:nvGraphicFramePr>
        <p:xfrm>
          <a:off x="515008" y="3664056"/>
          <a:ext cx="9995338" cy="2383859"/>
        </p:xfrm>
        <a:graphic>
          <a:graphicData uri="http://schemas.openxmlformats.org/drawingml/2006/table">
            <a:tbl>
              <a:tblPr firstRow="1" firstCol="1" bandRow="1"/>
              <a:tblGrid>
                <a:gridCol w="3331058"/>
                <a:gridCol w="3332140"/>
                <a:gridCol w="3332140"/>
              </a:tblGrid>
              <a:tr h="12454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Başlık</a:t>
                      </a:r>
                      <a:endParaRPr lang="tr-TR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tr-TR" sz="900" b="1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li</a:t>
                      </a:r>
                      <a:endParaRPr lang="tr-TR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tr-TR" sz="900" b="1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li</a:t>
                      </a:r>
                      <a:endParaRPr lang="tr-TR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tr-TR" sz="900" b="1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li</a:t>
                      </a:r>
                      <a:endParaRPr lang="tr-TR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tr-TR" sz="900" b="1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li</a:t>
                      </a:r>
                      <a:endParaRPr lang="tr-TR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2023</a:t>
                      </a:r>
                      <a:endParaRPr lang="tr-T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Lorem</a:t>
                      </a:r>
                      <a:endParaRPr lang="tr-T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83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Başlık</a:t>
                      </a:r>
                      <a:endParaRPr lang="tr-TR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tr-TR" sz="900" b="1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li</a:t>
                      </a:r>
                      <a:endParaRPr lang="tr-TR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tr-TR" sz="900" b="1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li</a:t>
                      </a:r>
                      <a:endParaRPr lang="tr-TR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tr-TR" sz="900" b="1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li</a:t>
                      </a:r>
                      <a:endParaRPr lang="tr-TR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tr-TR" sz="900" b="1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li</a:t>
                      </a:r>
                      <a:endParaRPr lang="tr-TR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2025</a:t>
                      </a:r>
                      <a:endParaRPr lang="tr-TR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 b="1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lorem</a:t>
                      </a:r>
                      <a:endParaRPr lang="tr-TR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619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Özel 6">
      <a:dk1>
        <a:srgbClr val="201E1E"/>
      </a:dk1>
      <a:lt1>
        <a:srgbClr val="FFFFFF"/>
      </a:lt1>
      <a:dk2>
        <a:srgbClr val="2B9F00"/>
      </a:dk2>
      <a:lt2>
        <a:srgbClr val="E7E6E6"/>
      </a:lt2>
      <a:accent1>
        <a:srgbClr val="2B2929"/>
      </a:accent1>
      <a:accent2>
        <a:srgbClr val="BBE9A9"/>
      </a:accent2>
      <a:accent3>
        <a:srgbClr val="A5A5A5"/>
      </a:accent3>
      <a:accent4>
        <a:srgbClr val="62B642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208</Words>
  <Application>Microsoft Office PowerPoint</Application>
  <PresentationFormat>Özel</PresentationFormat>
  <Paragraphs>186</Paragraphs>
  <Slides>9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Comfortaa</vt:lpstr>
      <vt:lpstr>Noto Sans Symbols</vt:lpstr>
      <vt:lpstr>Century Gothic</vt:lpstr>
      <vt:lpstr>Times New Roman</vt:lpstr>
      <vt:lpstr>Wingdings</vt:lpstr>
      <vt:lpstr>Calibri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mert tırnova</dc:creator>
  <cp:lastModifiedBy>kullanıcı</cp:lastModifiedBy>
  <cp:revision>7</cp:revision>
  <dcterms:created xsi:type="dcterms:W3CDTF">2021-12-09T21:12:38Z</dcterms:created>
  <dcterms:modified xsi:type="dcterms:W3CDTF">2022-03-05T14:22:08Z</dcterms:modified>
</cp:coreProperties>
</file>