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YGb7t75l2dMy0HGoTbwHPt4D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490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 descr="metin içeren bir resim&#10;&#10;Açıklama otomatik olarak oluşturuld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2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3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4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03CD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7603C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ntent">
  <p:cSld name="Single Content">
    <p:bg>
      <p:bgPr>
        <a:solidFill>
          <a:schemeClr val="lt1">
            <a:alpha val="22745"/>
          </a:scheme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7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">
  <p:cSld name="Double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s">
  <p:cSld name="Double Content With Imag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>
            <a:spLocks noGrp="1"/>
          </p:cNvSpPr>
          <p:nvPr>
            <p:ph type="pic" idx="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5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Content">
  <p:cSld name="1_Double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5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Content With Image and Title">
  <p:cSld name="Double Content With Image and 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4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5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6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>
            <a:spLocks noGrp="1"/>
          </p:cNvSpPr>
          <p:nvPr>
            <p:ph type="pic" idx="7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iple Content">
  <p:cSld name="Triple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iple Content">
  <p:cSld name="1_Triple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0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A5252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A525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A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45" y="238500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3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4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5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6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7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rgbClr val="423D3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3369" y="711006"/>
            <a:ext cx="1069078" cy="11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5838" y="-123825"/>
            <a:ext cx="6412964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4409752" y="1916060"/>
            <a:ext cx="9700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BATCH45.46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HTML PRACTICE</a:t>
            </a:r>
            <a:endParaRPr sz="3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07.03.2022</a:t>
            </a:r>
            <a:endParaRPr lang="tr-TR" sz="40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b="1" dirty="0" smtClean="0">
                <a:solidFill>
                  <a:schemeClr val="accent5">
                    <a:lumMod val="50000"/>
                  </a:schemeClr>
                </a:solidFill>
                <a:latin typeface="+mn-lt"/>
                <a:ea typeface="Comfortaa"/>
                <a:cs typeface="Comfortaa"/>
                <a:sym typeface="Comfortaa"/>
              </a:rPr>
              <a:t>FORM..</a:t>
            </a:r>
            <a:endParaRPr sz="4400" b="1" dirty="0">
              <a:solidFill>
                <a:schemeClr val="accent5">
                  <a:lumMod val="50000"/>
                </a:schemeClr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tr-TR" dirty="0" smtClean="0"/>
              <a:t>PRACTICE(main.html</a:t>
            </a:r>
            <a:r>
              <a:rPr lang="tr-T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252"/>
              </a:buClr>
              <a:buSzPts val="4000"/>
              <a:buNone/>
            </a:pP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766618" y="1450109"/>
            <a:ext cx="10881097" cy="471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b="1" dirty="0" smtClean="0"/>
              <a:t> bilgilendirme sitesi(okul)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dirty="0" smtClean="0"/>
              <a:t>ana sayfanın üst kısmı bize ulaşın(-eposta,-</a:t>
            </a:r>
            <a:r>
              <a:rPr lang="tr-TR" sz="2200" dirty="0" err="1" smtClean="0"/>
              <a:t>tel,wp,facebook,twitter</a:t>
            </a:r>
            <a:r>
              <a:rPr lang="tr-TR" sz="2200" dirty="0" smtClean="0"/>
              <a:t>)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tr-TR" sz="22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dirty="0" smtClean="0"/>
              <a:t>ana sayfada  ‘</a:t>
            </a:r>
            <a:r>
              <a:rPr lang="tr-TR" sz="2200" b="1" dirty="0"/>
              <a:t>bilgilendirme</a:t>
            </a:r>
            <a:r>
              <a:rPr lang="tr-TR" sz="2200" dirty="0"/>
              <a:t> </a:t>
            </a:r>
            <a:r>
              <a:rPr lang="tr-TR" sz="2200" dirty="0" smtClean="0"/>
              <a:t>‘ başlığı altında iki paragraf yazı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b="1" dirty="0" smtClean="0"/>
              <a:t>Giriş </a:t>
            </a:r>
            <a:r>
              <a:rPr lang="tr-TR" sz="2200" b="1" dirty="0" err="1" smtClean="0"/>
              <a:t>formu</a:t>
            </a:r>
            <a:r>
              <a:rPr lang="tr-TR" sz="2200" dirty="0" err="1" smtClean="0"/>
              <a:t>:email,password,gönder,sıfırla</a:t>
            </a:r>
            <a:endParaRPr lang="tr-TR" sz="22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b="1" dirty="0" smtClean="0"/>
              <a:t>Öğretmen</a:t>
            </a:r>
            <a:r>
              <a:rPr lang="tr-TR" sz="2200" dirty="0" smtClean="0"/>
              <a:t> başlığı öğretmen kayıt formuna yönlendirsin, başlığın altında bir paragraf yazı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b="1" dirty="0" smtClean="0"/>
              <a:t>öğrenci</a:t>
            </a:r>
            <a:r>
              <a:rPr lang="tr-TR" sz="2200" dirty="0" smtClean="0"/>
              <a:t> </a:t>
            </a:r>
            <a:r>
              <a:rPr lang="tr-TR" sz="2200" dirty="0"/>
              <a:t>başlığı </a:t>
            </a:r>
            <a:r>
              <a:rPr lang="tr-TR" sz="2200" dirty="0" smtClean="0"/>
              <a:t>öğrenci </a:t>
            </a:r>
            <a:r>
              <a:rPr lang="tr-TR" sz="2200" dirty="0"/>
              <a:t>kayıt formuna yönlendirsin, başlığın altında bir paragraf </a:t>
            </a:r>
            <a:r>
              <a:rPr lang="tr-TR" sz="2200" dirty="0" smtClean="0"/>
              <a:t>yazı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tr-TR" sz="2200" b="1" dirty="0" smtClean="0"/>
              <a:t>veli</a:t>
            </a:r>
            <a:r>
              <a:rPr lang="tr-TR" sz="2200" dirty="0" smtClean="0"/>
              <a:t> </a:t>
            </a:r>
            <a:r>
              <a:rPr lang="tr-TR" sz="2200" dirty="0"/>
              <a:t>başlığı </a:t>
            </a:r>
            <a:r>
              <a:rPr lang="tr-TR" sz="2200" dirty="0" smtClean="0"/>
              <a:t>veli </a:t>
            </a:r>
            <a:r>
              <a:rPr lang="tr-TR" sz="2200" dirty="0"/>
              <a:t>kayıt formuna yönlendirsin, başlığın altında bir paragraf yazı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tr-TR" sz="2200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tr-TR" sz="2200" b="1" dirty="0" smtClean="0"/>
          </a:p>
          <a:p>
            <a:pPr lvl="1"/>
            <a:endParaRPr lang="tr-TR" sz="2200" b="1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tr-T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="" xmlns:a16="http://schemas.microsoft.com/office/drawing/2014/main" id="{1CE8AB6F-B861-4386-9134-CEAF87EE9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PRACTICE(teacher.html</a:t>
            </a:r>
            <a:r>
              <a:rPr lang="tr-TR" dirty="0"/>
              <a:t>)</a:t>
            </a:r>
          </a:p>
          <a:p>
            <a:endParaRPr lang="tr-TR" dirty="0">
              <a:latin typeface="+mj-lt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88D15F3D-888E-4963-81EF-0FE2329125D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r>
              <a:rPr lang="tr-TR" sz="3600" dirty="0" smtClean="0"/>
              <a:t>ÖĞRETMEN KAYIT FORMU</a:t>
            </a:r>
          </a:p>
          <a:p>
            <a:pPr lvl="1"/>
            <a:r>
              <a:rPr lang="tr-TR" dirty="0" smtClean="0"/>
              <a:t>İSİM:</a:t>
            </a:r>
          </a:p>
          <a:p>
            <a:pPr lvl="1"/>
            <a:r>
              <a:rPr lang="tr-TR" dirty="0" smtClean="0"/>
              <a:t>SOYİSİM:</a:t>
            </a:r>
          </a:p>
          <a:p>
            <a:pPr lvl="1"/>
            <a:r>
              <a:rPr lang="tr-TR" dirty="0" smtClean="0"/>
              <a:t>TEL:</a:t>
            </a:r>
          </a:p>
          <a:p>
            <a:pPr lvl="1"/>
            <a:r>
              <a:rPr lang="tr-TR" dirty="0" smtClean="0"/>
              <a:t>ADRES:</a:t>
            </a:r>
          </a:p>
          <a:p>
            <a:pPr lvl="1"/>
            <a:r>
              <a:rPr lang="tr-TR" dirty="0" smtClean="0"/>
              <a:t>EMAİL:</a:t>
            </a:r>
          </a:p>
          <a:p>
            <a:pPr lvl="1"/>
            <a:r>
              <a:rPr lang="tr-TR" dirty="0" smtClean="0"/>
              <a:t>BRANŞ:MATEMATİK,İNGİLİZCE,EDEBİYAT,TÜRK DİLİ,FİZİK,KİMYA,BİYOLOJİ</a:t>
            </a:r>
          </a:p>
          <a:p>
            <a:pPr lvl="1"/>
            <a:r>
              <a:rPr lang="tr-TR" dirty="0" smtClean="0"/>
              <a:t>   GERİ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Sol Ok 3"/>
          <p:cNvSpPr/>
          <p:nvPr/>
        </p:nvSpPr>
        <p:spPr>
          <a:xfrm>
            <a:off x="1632781" y="5118538"/>
            <a:ext cx="269591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PRACTICE(student.html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r>
              <a:rPr lang="tr-TR" sz="3600" dirty="0" smtClean="0"/>
              <a:t>ÖĞRENCİ </a:t>
            </a:r>
            <a:r>
              <a:rPr lang="tr-TR" sz="3600" dirty="0"/>
              <a:t>KAYIT FORMU</a:t>
            </a:r>
          </a:p>
          <a:p>
            <a:pPr lvl="1"/>
            <a:r>
              <a:rPr lang="tr-TR" dirty="0"/>
              <a:t>İSİM:</a:t>
            </a:r>
          </a:p>
          <a:p>
            <a:pPr lvl="1"/>
            <a:r>
              <a:rPr lang="tr-TR" dirty="0"/>
              <a:t>SOYİSİM:</a:t>
            </a:r>
          </a:p>
          <a:p>
            <a:pPr lvl="1"/>
            <a:r>
              <a:rPr lang="tr-TR" dirty="0"/>
              <a:t>TEL:</a:t>
            </a:r>
          </a:p>
          <a:p>
            <a:pPr lvl="1"/>
            <a:r>
              <a:rPr lang="tr-TR" dirty="0"/>
              <a:t>ADRES:</a:t>
            </a:r>
          </a:p>
          <a:p>
            <a:pPr lvl="1"/>
            <a:r>
              <a:rPr lang="tr-TR" dirty="0"/>
              <a:t>EMAİL:</a:t>
            </a:r>
          </a:p>
          <a:p>
            <a:pPr lvl="1"/>
            <a:r>
              <a:rPr lang="tr-TR" dirty="0" smtClean="0"/>
              <a:t>SINIF:9,10,11,12</a:t>
            </a:r>
          </a:p>
          <a:p>
            <a:pPr lvl="1"/>
            <a:r>
              <a:rPr lang="tr-TR" dirty="0" smtClean="0"/>
              <a:t>ŞUBE:A,B,C,D,E</a:t>
            </a:r>
            <a:endParaRPr lang="tr-TR" dirty="0"/>
          </a:p>
          <a:p>
            <a:pPr lvl="1"/>
            <a:r>
              <a:rPr lang="tr-TR" dirty="0"/>
              <a:t>   </a:t>
            </a:r>
            <a:r>
              <a:rPr lang="tr-TR" dirty="0" smtClean="0"/>
              <a:t>          GERİ</a:t>
            </a:r>
            <a:endParaRPr lang="tr-TR" dirty="0"/>
          </a:p>
          <a:p>
            <a:endParaRPr lang="tr-TR" dirty="0"/>
          </a:p>
        </p:txBody>
      </p:sp>
      <p:sp>
        <p:nvSpPr>
          <p:cNvPr id="4" name="Sol Ok 3"/>
          <p:cNvSpPr/>
          <p:nvPr/>
        </p:nvSpPr>
        <p:spPr>
          <a:xfrm>
            <a:off x="1608083" y="506540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PRACTICE(parent.html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r>
              <a:rPr lang="tr-TR" sz="3600" dirty="0" smtClean="0"/>
              <a:t>VELİ </a:t>
            </a:r>
            <a:r>
              <a:rPr lang="tr-TR" sz="3600" dirty="0"/>
              <a:t>KAYIT FORMU</a:t>
            </a:r>
          </a:p>
          <a:p>
            <a:pPr lvl="1"/>
            <a:r>
              <a:rPr lang="tr-TR" dirty="0"/>
              <a:t>İSİM:</a:t>
            </a:r>
          </a:p>
          <a:p>
            <a:pPr lvl="1"/>
            <a:r>
              <a:rPr lang="tr-TR" dirty="0"/>
              <a:t>SOYİSİM:</a:t>
            </a:r>
          </a:p>
          <a:p>
            <a:pPr lvl="1"/>
            <a:r>
              <a:rPr lang="tr-TR" dirty="0"/>
              <a:t>TEL:</a:t>
            </a:r>
          </a:p>
          <a:p>
            <a:pPr lvl="1"/>
            <a:r>
              <a:rPr lang="tr-TR" dirty="0"/>
              <a:t>ADRES:</a:t>
            </a:r>
          </a:p>
          <a:p>
            <a:pPr lvl="1"/>
            <a:r>
              <a:rPr lang="tr-TR" dirty="0"/>
              <a:t>EMAİL:</a:t>
            </a:r>
          </a:p>
          <a:p>
            <a:pPr lvl="1"/>
            <a:r>
              <a:rPr lang="tr-TR" dirty="0" smtClean="0"/>
              <a:t>ÖĞRENCİ:</a:t>
            </a:r>
            <a:endParaRPr lang="tr-TR" dirty="0"/>
          </a:p>
          <a:p>
            <a:pPr lvl="1"/>
            <a:r>
              <a:rPr lang="tr-TR" dirty="0" err="1" smtClean="0"/>
              <a:t>Meslek:öğretmen,doktor,memur,mühendis,diğer</a:t>
            </a:r>
            <a:endParaRPr lang="tr-TR" dirty="0"/>
          </a:p>
          <a:p>
            <a:pPr lvl="1"/>
            <a:r>
              <a:rPr lang="tr-TR" dirty="0"/>
              <a:t>             GERİ</a:t>
            </a:r>
          </a:p>
          <a:p>
            <a:endParaRPr lang="tr-TR" dirty="0"/>
          </a:p>
        </p:txBody>
      </p:sp>
      <p:sp>
        <p:nvSpPr>
          <p:cNvPr id="4" name="Sol Ok 3"/>
          <p:cNvSpPr/>
          <p:nvPr/>
        </p:nvSpPr>
        <p:spPr>
          <a:xfrm>
            <a:off x="1650125" y="51710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4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PRACTICE(form2.html)</a:t>
            </a:r>
            <a:endParaRPr lang="tr-T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28" y="1124608"/>
            <a:ext cx="6442841" cy="545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PRACTICE(baglanti.html)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48" y="1878255"/>
            <a:ext cx="4698125" cy="44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4" y="1744716"/>
            <a:ext cx="5417260" cy="46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rgbClr val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133</Words>
  <Application>Microsoft Office PowerPoint</Application>
  <PresentationFormat>Özel</PresentationFormat>
  <Paragraphs>48</Paragraphs>
  <Slides>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Noto Sans Symbols</vt:lpstr>
      <vt:lpstr>Comfortaa</vt:lpstr>
      <vt:lpstr>Wingdings</vt:lpstr>
      <vt:lpstr>Century Gothic</vt:lpstr>
      <vt:lpstr>Calibri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kullanıcı</cp:lastModifiedBy>
  <cp:revision>16</cp:revision>
  <dcterms:created xsi:type="dcterms:W3CDTF">2021-12-09T21:12:38Z</dcterms:created>
  <dcterms:modified xsi:type="dcterms:W3CDTF">2022-03-07T13:30:42Z</dcterms:modified>
</cp:coreProperties>
</file>