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9144000"/>
  <p:notesSz cx="6858000" cy="9144000"/>
  <p:embeddedFontLst>
    <p:embeddedFont>
      <p:font typeface="Muli"/>
      <p:regular r:id="rId43"/>
      <p:bold r:id="rId44"/>
      <p:italic r:id="rId45"/>
      <p:boldItalic r:id="rId46"/>
    </p:embeddedFont>
    <p:embeddedFont>
      <p:font typeface="Montserra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Muli-bold.fntdata"/><Relationship Id="rId43" Type="http://schemas.openxmlformats.org/officeDocument/2006/relationships/font" Target="fonts/Muli-regular.fntdata"/><Relationship Id="rId46" Type="http://schemas.openxmlformats.org/officeDocument/2006/relationships/font" Target="fonts/Muli-boldItalic.fntdata"/><Relationship Id="rId45" Type="http://schemas.openxmlformats.org/officeDocument/2006/relationships/font" Target="fonts/Muli-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Montserra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Robin template">
    <p:spTree>
      <p:nvGrpSpPr>
        <p:cNvPr id="8" name="Shape 8"/>
        <p:cNvGrpSpPr/>
        <p:nvPr/>
      </p:nvGrpSpPr>
      <p:grpSpPr>
        <a:xfrm>
          <a:off x="0" y="0"/>
          <a:ext cx="0" cy="0"/>
          <a:chOff x="0" y="0"/>
          <a:chExt cx="0" cy="0"/>
        </a:xfrm>
      </p:grpSpPr>
      <p:pic>
        <p:nvPicPr>
          <p:cNvPr descr="sheet2.png" id="9" name="Shape 9"/>
          <p:cNvPicPr preferRelativeResize="0"/>
          <p:nvPr/>
        </p:nvPicPr>
        <p:blipFill>
          <a:blip r:embed="rId2">
            <a:alphaModFix/>
          </a:blip>
          <a:stretch>
            <a:fillRect/>
          </a:stretch>
        </p:blipFill>
        <p:spPr>
          <a:xfrm>
            <a:off x="0" y="0"/>
            <a:ext cx="9144000" cy="6858000"/>
          </a:xfrm>
          <a:prstGeom prst="rect">
            <a:avLst/>
          </a:prstGeom>
          <a:noFill/>
          <a:ln>
            <a:noFill/>
          </a:ln>
        </p:spPr>
      </p:pic>
      <p:sp>
        <p:nvSpPr>
          <p:cNvPr id="10" name="Shape 10"/>
          <p:cNvSpPr txBox="1"/>
          <p:nvPr>
            <p:ph type="ctrTitle"/>
          </p:nvPr>
        </p:nvSpPr>
        <p:spPr>
          <a:xfrm>
            <a:off x="685800" y="632275"/>
            <a:ext cx="3547800" cy="1546500"/>
          </a:xfrm>
          <a:prstGeom prst="rect">
            <a:avLst/>
          </a:prstGeom>
        </p:spPr>
        <p:txBody>
          <a:bodyPr anchorCtr="0" anchor="t" bIns="91425" lIns="91425" rIns="91425" tIns="91425"/>
          <a:lstStyle>
            <a:lvl1pPr lvl="0">
              <a:spcBef>
                <a:spcPts val="0"/>
              </a:spcBef>
              <a:buClr>
                <a:srgbClr val="111111"/>
              </a:buClr>
              <a:buSzPct val="100000"/>
              <a:defRPr sz="4000">
                <a:solidFill>
                  <a:srgbClr val="111111"/>
                </a:solidFill>
              </a:defRPr>
            </a:lvl1pPr>
            <a:lvl2pPr lvl="1">
              <a:spcBef>
                <a:spcPts val="0"/>
              </a:spcBef>
              <a:buClr>
                <a:srgbClr val="111111"/>
              </a:buClr>
              <a:buSzPct val="100000"/>
              <a:defRPr sz="4000">
                <a:solidFill>
                  <a:srgbClr val="111111"/>
                </a:solidFill>
              </a:defRPr>
            </a:lvl2pPr>
            <a:lvl3pPr lvl="2">
              <a:spcBef>
                <a:spcPts val="0"/>
              </a:spcBef>
              <a:buClr>
                <a:srgbClr val="111111"/>
              </a:buClr>
              <a:buSzPct val="100000"/>
              <a:defRPr sz="4000">
                <a:solidFill>
                  <a:srgbClr val="111111"/>
                </a:solidFill>
              </a:defRPr>
            </a:lvl3pPr>
            <a:lvl4pPr lvl="3">
              <a:spcBef>
                <a:spcPts val="0"/>
              </a:spcBef>
              <a:buClr>
                <a:srgbClr val="111111"/>
              </a:buClr>
              <a:buSzPct val="100000"/>
              <a:defRPr sz="4000">
                <a:solidFill>
                  <a:srgbClr val="111111"/>
                </a:solidFill>
              </a:defRPr>
            </a:lvl4pPr>
            <a:lvl5pPr lvl="4">
              <a:spcBef>
                <a:spcPts val="0"/>
              </a:spcBef>
              <a:buClr>
                <a:srgbClr val="111111"/>
              </a:buClr>
              <a:buSzPct val="100000"/>
              <a:defRPr sz="4000">
                <a:solidFill>
                  <a:srgbClr val="111111"/>
                </a:solidFill>
              </a:defRPr>
            </a:lvl5pPr>
            <a:lvl6pPr lvl="5">
              <a:spcBef>
                <a:spcPts val="0"/>
              </a:spcBef>
              <a:buClr>
                <a:srgbClr val="111111"/>
              </a:buClr>
              <a:buSzPct val="100000"/>
              <a:defRPr sz="4000">
                <a:solidFill>
                  <a:srgbClr val="111111"/>
                </a:solidFill>
              </a:defRPr>
            </a:lvl6pPr>
            <a:lvl7pPr lvl="6">
              <a:spcBef>
                <a:spcPts val="0"/>
              </a:spcBef>
              <a:buClr>
                <a:srgbClr val="111111"/>
              </a:buClr>
              <a:buSzPct val="100000"/>
              <a:defRPr sz="4000">
                <a:solidFill>
                  <a:srgbClr val="111111"/>
                </a:solidFill>
              </a:defRPr>
            </a:lvl7pPr>
            <a:lvl8pPr lvl="7">
              <a:spcBef>
                <a:spcPts val="0"/>
              </a:spcBef>
              <a:buClr>
                <a:srgbClr val="111111"/>
              </a:buClr>
              <a:buSzPct val="100000"/>
              <a:defRPr sz="4000">
                <a:solidFill>
                  <a:srgbClr val="111111"/>
                </a:solidFill>
              </a:defRPr>
            </a:lvl8pPr>
            <a:lvl9pPr lvl="8">
              <a:spcBef>
                <a:spcPts val="0"/>
              </a:spcBef>
              <a:buClr>
                <a:srgbClr val="111111"/>
              </a:buClr>
              <a:buSzPct val="100000"/>
              <a:defRPr sz="4000">
                <a:solidFill>
                  <a:srgbClr val="11111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pic>
        <p:nvPicPr>
          <p:cNvPr descr="sheet4.png" id="44" name="Shape 44"/>
          <p:cNvPicPr preferRelativeResize="0"/>
          <p:nvPr/>
        </p:nvPicPr>
        <p:blipFill>
          <a:blip r:embed="rId2">
            <a:alphaModFix/>
          </a:blip>
          <a:stretch>
            <a:fillRect/>
          </a:stretch>
        </p:blipFill>
        <p:spPr>
          <a:xfrm>
            <a:off x="0" y="0"/>
            <a:ext cx="9144000" cy="6858000"/>
          </a:xfrm>
          <a:prstGeom prst="rect">
            <a:avLst/>
          </a:prstGeom>
          <a:noFill/>
          <a:ln>
            <a:noFill/>
          </a:ln>
        </p:spPr>
      </p:pic>
      <p:sp>
        <p:nvSpPr>
          <p:cNvPr id="45" name="Shape 45"/>
          <p:cNvSpPr txBox="1"/>
          <p:nvPr>
            <p:ph idx="1" type="body"/>
          </p:nvPr>
        </p:nvSpPr>
        <p:spPr>
          <a:xfrm>
            <a:off x="1248225" y="5875075"/>
            <a:ext cx="6647699" cy="692700"/>
          </a:xfrm>
          <a:prstGeom prst="rect">
            <a:avLst/>
          </a:prstGeom>
        </p:spPr>
        <p:txBody>
          <a:bodyPr anchorCtr="0" anchor="t" bIns="91425" lIns="91425" rIns="91425" tIns="91425"/>
          <a:lstStyle>
            <a:lvl1pPr lvl="0" algn="ctr">
              <a:spcBef>
                <a:spcPts val="360"/>
              </a:spcBef>
              <a:buSzPct val="100000"/>
              <a:buNone/>
              <a:defRPr sz="1400"/>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6" name="Shape 46"/>
        <p:cNvGrpSpPr/>
        <p:nvPr/>
      </p:nvGrpSpPr>
      <p:grpSpPr>
        <a:xfrm>
          <a:off x="0" y="0"/>
          <a:ext cx="0" cy="0"/>
          <a:chOff x="0" y="0"/>
          <a:chExt cx="0" cy="0"/>
        </a:xfrm>
      </p:grpSpPr>
      <p:pic>
        <p:nvPicPr>
          <p:cNvPr descr="sheet4.png" id="47" name="Shape 47"/>
          <p:cNvPicPr preferRelativeResize="0"/>
          <p:nvPr/>
        </p:nvPicPr>
        <p:blipFill>
          <a:blip r:embed="rId2">
            <a:alphaModFix/>
          </a:blip>
          <a:stretch>
            <a:fillRect/>
          </a:stretch>
        </p:blipFill>
        <p:spPr>
          <a:xfrm>
            <a:off x="0" y="0"/>
            <a:ext cx="9144000" cy="685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mpty">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1" name="Shape 11"/>
        <p:cNvGrpSpPr/>
        <p:nvPr/>
      </p:nvGrpSpPr>
      <p:grpSpPr>
        <a:xfrm>
          <a:off x="0" y="0"/>
          <a:ext cx="0" cy="0"/>
          <a:chOff x="0" y="0"/>
          <a:chExt cx="0" cy="0"/>
        </a:xfrm>
      </p:grpSpPr>
      <p:pic>
        <p:nvPicPr>
          <p:cNvPr descr="sheet3.png" id="12" name="Shape 12"/>
          <p:cNvPicPr preferRelativeResize="0"/>
          <p:nvPr/>
        </p:nvPicPr>
        <p:blipFill>
          <a:blip r:embed="rId2">
            <a:alphaModFix/>
          </a:blip>
          <a:stretch>
            <a:fillRect/>
          </a:stretch>
        </p:blipFill>
        <p:spPr>
          <a:xfrm>
            <a:off x="0" y="0"/>
            <a:ext cx="9144000" cy="6858000"/>
          </a:xfrm>
          <a:prstGeom prst="rect">
            <a:avLst/>
          </a:prstGeom>
          <a:noFill/>
          <a:ln>
            <a:noFill/>
          </a:ln>
        </p:spPr>
      </p:pic>
      <p:sp>
        <p:nvSpPr>
          <p:cNvPr id="13" name="Shape 13"/>
          <p:cNvSpPr txBox="1"/>
          <p:nvPr>
            <p:ph type="ctrTitle"/>
          </p:nvPr>
        </p:nvSpPr>
        <p:spPr>
          <a:xfrm>
            <a:off x="685800" y="3638224"/>
            <a:ext cx="7772400" cy="877800"/>
          </a:xfrm>
          <a:prstGeom prst="rect">
            <a:avLst/>
          </a:prstGeom>
        </p:spPr>
        <p:txBody>
          <a:bodyPr anchorCtr="0" anchor="t" bIns="91425" lIns="91425" rIns="91425" tIns="91425"/>
          <a:lstStyle>
            <a:lvl1pPr lvl="0" rtl="0">
              <a:spcBef>
                <a:spcPts val="0"/>
              </a:spcBef>
              <a:buClr>
                <a:srgbClr val="111111"/>
              </a:buClr>
              <a:buSzPct val="100000"/>
              <a:defRPr sz="4000">
                <a:solidFill>
                  <a:srgbClr val="111111"/>
                </a:solidFill>
              </a:defRPr>
            </a:lvl1pPr>
            <a:lvl2pPr lvl="1" rtl="0">
              <a:spcBef>
                <a:spcPts val="0"/>
              </a:spcBef>
              <a:buClr>
                <a:srgbClr val="111111"/>
              </a:buClr>
              <a:buSzPct val="100000"/>
              <a:defRPr sz="4000">
                <a:solidFill>
                  <a:srgbClr val="111111"/>
                </a:solidFill>
              </a:defRPr>
            </a:lvl2pPr>
            <a:lvl3pPr lvl="2" rtl="0">
              <a:spcBef>
                <a:spcPts val="0"/>
              </a:spcBef>
              <a:buClr>
                <a:srgbClr val="111111"/>
              </a:buClr>
              <a:buSzPct val="100000"/>
              <a:defRPr sz="4000">
                <a:solidFill>
                  <a:srgbClr val="111111"/>
                </a:solidFill>
              </a:defRPr>
            </a:lvl3pPr>
            <a:lvl4pPr lvl="3" rtl="0">
              <a:spcBef>
                <a:spcPts val="0"/>
              </a:spcBef>
              <a:buClr>
                <a:srgbClr val="111111"/>
              </a:buClr>
              <a:buSzPct val="100000"/>
              <a:defRPr sz="4000">
                <a:solidFill>
                  <a:srgbClr val="111111"/>
                </a:solidFill>
              </a:defRPr>
            </a:lvl4pPr>
            <a:lvl5pPr lvl="4" rtl="0">
              <a:spcBef>
                <a:spcPts val="0"/>
              </a:spcBef>
              <a:buClr>
                <a:srgbClr val="111111"/>
              </a:buClr>
              <a:buSzPct val="100000"/>
              <a:defRPr sz="4000">
                <a:solidFill>
                  <a:srgbClr val="111111"/>
                </a:solidFill>
              </a:defRPr>
            </a:lvl5pPr>
            <a:lvl6pPr lvl="5" rtl="0">
              <a:spcBef>
                <a:spcPts val="0"/>
              </a:spcBef>
              <a:buClr>
                <a:srgbClr val="111111"/>
              </a:buClr>
              <a:buSzPct val="100000"/>
              <a:defRPr sz="4000">
                <a:solidFill>
                  <a:srgbClr val="111111"/>
                </a:solidFill>
              </a:defRPr>
            </a:lvl6pPr>
            <a:lvl7pPr lvl="6" rtl="0">
              <a:spcBef>
                <a:spcPts val="0"/>
              </a:spcBef>
              <a:buClr>
                <a:srgbClr val="111111"/>
              </a:buClr>
              <a:buSzPct val="100000"/>
              <a:defRPr sz="4000">
                <a:solidFill>
                  <a:srgbClr val="111111"/>
                </a:solidFill>
              </a:defRPr>
            </a:lvl7pPr>
            <a:lvl8pPr lvl="7" rtl="0">
              <a:spcBef>
                <a:spcPts val="0"/>
              </a:spcBef>
              <a:buClr>
                <a:srgbClr val="111111"/>
              </a:buClr>
              <a:buSzPct val="100000"/>
              <a:defRPr sz="4000">
                <a:solidFill>
                  <a:srgbClr val="111111"/>
                </a:solidFill>
              </a:defRPr>
            </a:lvl8pPr>
            <a:lvl9pPr lvl="8" rtl="0">
              <a:spcBef>
                <a:spcPts val="0"/>
              </a:spcBef>
              <a:buClr>
                <a:srgbClr val="111111"/>
              </a:buClr>
              <a:buSzPct val="100000"/>
              <a:defRPr sz="4000">
                <a:solidFill>
                  <a:srgbClr val="111111"/>
                </a:solidFill>
              </a:defRPr>
            </a:lvl9pPr>
          </a:lstStyle>
          <a:p/>
        </p:txBody>
      </p:sp>
      <p:sp>
        <p:nvSpPr>
          <p:cNvPr id="14" name="Shape 14"/>
          <p:cNvSpPr txBox="1"/>
          <p:nvPr>
            <p:ph idx="1" type="subTitle"/>
          </p:nvPr>
        </p:nvSpPr>
        <p:spPr>
          <a:xfrm>
            <a:off x="685800" y="4323237"/>
            <a:ext cx="7772400" cy="1046400"/>
          </a:xfrm>
          <a:prstGeom prst="rect">
            <a:avLst/>
          </a:prstGeom>
        </p:spPr>
        <p:txBody>
          <a:bodyPr anchorCtr="0" anchor="t" bIns="91425" lIns="91425" rIns="91425" tIns="91425"/>
          <a:lstStyle>
            <a:lvl1pPr lvl="0" rtl="0">
              <a:spcBef>
                <a:spcPts val="0"/>
              </a:spcBef>
              <a:buClr>
                <a:srgbClr val="6B9FA4"/>
              </a:buClr>
              <a:buSzPct val="100000"/>
              <a:buFont typeface="Montserrat"/>
              <a:buNone/>
              <a:defRPr sz="2200">
                <a:solidFill>
                  <a:srgbClr val="6B9FA4"/>
                </a:solidFill>
                <a:latin typeface="Montserrat"/>
                <a:ea typeface="Montserrat"/>
                <a:cs typeface="Montserrat"/>
                <a:sym typeface="Montserrat"/>
              </a:defRPr>
            </a:lvl1pPr>
            <a:lvl2pPr lvl="1" rtl="0">
              <a:spcBef>
                <a:spcPts val="0"/>
              </a:spcBef>
              <a:buClr>
                <a:srgbClr val="6B9FA4"/>
              </a:buClr>
              <a:buSzPct val="100000"/>
              <a:buFont typeface="Montserrat"/>
              <a:buNone/>
              <a:defRPr sz="2200">
                <a:solidFill>
                  <a:srgbClr val="6B9FA4"/>
                </a:solidFill>
                <a:latin typeface="Montserrat"/>
                <a:ea typeface="Montserrat"/>
                <a:cs typeface="Montserrat"/>
                <a:sym typeface="Montserrat"/>
              </a:defRPr>
            </a:lvl2pPr>
            <a:lvl3pPr lvl="2" rtl="0">
              <a:spcBef>
                <a:spcPts val="0"/>
              </a:spcBef>
              <a:buClr>
                <a:srgbClr val="6B9FA4"/>
              </a:buClr>
              <a:buSzPct val="100000"/>
              <a:buFont typeface="Montserrat"/>
              <a:buNone/>
              <a:defRPr sz="2200">
                <a:solidFill>
                  <a:srgbClr val="6B9FA4"/>
                </a:solidFill>
                <a:latin typeface="Montserrat"/>
                <a:ea typeface="Montserrat"/>
                <a:cs typeface="Montserrat"/>
                <a:sym typeface="Montserrat"/>
              </a:defRPr>
            </a:lvl3pPr>
            <a:lvl4pPr lvl="3" rtl="0">
              <a:spcBef>
                <a:spcPts val="0"/>
              </a:spcBef>
              <a:buClr>
                <a:srgbClr val="6B9FA4"/>
              </a:buClr>
              <a:buSzPct val="100000"/>
              <a:buFont typeface="Montserrat"/>
              <a:buNone/>
              <a:defRPr sz="2200">
                <a:solidFill>
                  <a:srgbClr val="6B9FA4"/>
                </a:solidFill>
                <a:latin typeface="Montserrat"/>
                <a:ea typeface="Montserrat"/>
                <a:cs typeface="Montserrat"/>
                <a:sym typeface="Montserrat"/>
              </a:defRPr>
            </a:lvl4pPr>
            <a:lvl5pPr lvl="4" rtl="0">
              <a:spcBef>
                <a:spcPts val="0"/>
              </a:spcBef>
              <a:buClr>
                <a:srgbClr val="6B9FA4"/>
              </a:buClr>
              <a:buSzPct val="100000"/>
              <a:buFont typeface="Montserrat"/>
              <a:buNone/>
              <a:defRPr sz="2200">
                <a:solidFill>
                  <a:srgbClr val="6B9FA4"/>
                </a:solidFill>
                <a:latin typeface="Montserrat"/>
                <a:ea typeface="Montserrat"/>
                <a:cs typeface="Montserrat"/>
                <a:sym typeface="Montserrat"/>
              </a:defRPr>
            </a:lvl5pPr>
            <a:lvl6pPr lvl="5" rtl="0">
              <a:spcBef>
                <a:spcPts val="0"/>
              </a:spcBef>
              <a:buClr>
                <a:srgbClr val="6B9FA4"/>
              </a:buClr>
              <a:buSzPct val="100000"/>
              <a:buFont typeface="Montserrat"/>
              <a:buNone/>
              <a:defRPr sz="2200">
                <a:solidFill>
                  <a:srgbClr val="6B9FA4"/>
                </a:solidFill>
                <a:latin typeface="Montserrat"/>
                <a:ea typeface="Montserrat"/>
                <a:cs typeface="Montserrat"/>
                <a:sym typeface="Montserrat"/>
              </a:defRPr>
            </a:lvl6pPr>
            <a:lvl7pPr lvl="6" rtl="0">
              <a:spcBef>
                <a:spcPts val="0"/>
              </a:spcBef>
              <a:buClr>
                <a:srgbClr val="6B9FA4"/>
              </a:buClr>
              <a:buSzPct val="100000"/>
              <a:buFont typeface="Montserrat"/>
              <a:buNone/>
              <a:defRPr sz="2200">
                <a:solidFill>
                  <a:srgbClr val="6B9FA4"/>
                </a:solidFill>
                <a:latin typeface="Montserrat"/>
                <a:ea typeface="Montserrat"/>
                <a:cs typeface="Montserrat"/>
                <a:sym typeface="Montserrat"/>
              </a:defRPr>
            </a:lvl7pPr>
            <a:lvl8pPr lvl="7" rtl="0">
              <a:spcBef>
                <a:spcPts val="0"/>
              </a:spcBef>
              <a:buClr>
                <a:srgbClr val="6B9FA4"/>
              </a:buClr>
              <a:buSzPct val="100000"/>
              <a:buFont typeface="Montserrat"/>
              <a:buNone/>
              <a:defRPr sz="2200">
                <a:solidFill>
                  <a:srgbClr val="6B9FA4"/>
                </a:solidFill>
                <a:latin typeface="Montserrat"/>
                <a:ea typeface="Montserrat"/>
                <a:cs typeface="Montserrat"/>
                <a:sym typeface="Montserrat"/>
              </a:defRPr>
            </a:lvl8pPr>
            <a:lvl9pPr lvl="8" rtl="0">
              <a:spcBef>
                <a:spcPts val="0"/>
              </a:spcBef>
              <a:buClr>
                <a:srgbClr val="6B9FA4"/>
              </a:buClr>
              <a:buSzPct val="100000"/>
              <a:buFont typeface="Montserrat"/>
              <a:buNone/>
              <a:defRPr sz="2200">
                <a:solidFill>
                  <a:srgbClr val="6B9FA4"/>
                </a:solidFill>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roject">
    <p:spTree>
      <p:nvGrpSpPr>
        <p:cNvPr id="15" name="Shape 15"/>
        <p:cNvGrpSpPr/>
        <p:nvPr/>
      </p:nvGrpSpPr>
      <p:grpSpPr>
        <a:xfrm>
          <a:off x="0" y="0"/>
          <a:ext cx="0" cy="0"/>
          <a:chOff x="0" y="0"/>
          <a:chExt cx="0" cy="0"/>
        </a:xfrm>
      </p:grpSpPr>
      <p:pic>
        <p:nvPicPr>
          <p:cNvPr descr="sheet3.png" id="16" name="Shape 16"/>
          <p:cNvPicPr preferRelativeResize="0"/>
          <p:nvPr/>
        </p:nvPicPr>
        <p:blipFill>
          <a:blip r:embed="rId2">
            <a:alphaModFix/>
          </a:blip>
          <a:stretch>
            <a:fillRect/>
          </a:stretch>
        </p:blipFill>
        <p:spPr>
          <a:xfrm flipH="1">
            <a:off x="0" y="0"/>
            <a:ext cx="9144000" cy="6858000"/>
          </a:xfrm>
          <a:prstGeom prst="rect">
            <a:avLst/>
          </a:prstGeom>
          <a:noFill/>
          <a:ln>
            <a:noFill/>
          </a:ln>
        </p:spPr>
      </p:pic>
      <p:sp>
        <p:nvSpPr>
          <p:cNvPr id="17" name="Shape 17"/>
          <p:cNvSpPr txBox="1"/>
          <p:nvPr>
            <p:ph idx="1" type="body"/>
          </p:nvPr>
        </p:nvSpPr>
        <p:spPr>
          <a:xfrm>
            <a:off x="650125" y="3744675"/>
            <a:ext cx="3133199" cy="2415599"/>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18" name="Shape 18"/>
        <p:cNvGrpSpPr/>
        <p:nvPr/>
      </p:nvGrpSpPr>
      <p:grpSpPr>
        <a:xfrm>
          <a:off x="0" y="0"/>
          <a:ext cx="0" cy="0"/>
          <a:chOff x="0" y="0"/>
          <a:chExt cx="0" cy="0"/>
        </a:xfrm>
      </p:grpSpPr>
      <p:pic>
        <p:nvPicPr>
          <p:cNvPr descr="sheet2.png" id="19" name="Shape 19"/>
          <p:cNvPicPr preferRelativeResize="0"/>
          <p:nvPr/>
        </p:nvPicPr>
        <p:blipFill rotWithShape="1">
          <a:blip r:embed="rId2">
            <a:alphaModFix/>
          </a:blip>
          <a:srcRect b="4734" l="3643" r="49708" t="34571"/>
          <a:stretch/>
        </p:blipFill>
        <p:spPr>
          <a:xfrm rot="5400000">
            <a:off x="2439286" y="1347812"/>
            <a:ext cx="4265425" cy="4162375"/>
          </a:xfrm>
          <a:prstGeom prst="rect">
            <a:avLst/>
          </a:prstGeom>
          <a:noFill/>
          <a:ln>
            <a:noFill/>
          </a:ln>
        </p:spPr>
      </p:pic>
      <p:sp>
        <p:nvSpPr>
          <p:cNvPr id="20" name="Shape 20"/>
          <p:cNvSpPr txBox="1"/>
          <p:nvPr>
            <p:ph idx="1" type="body"/>
          </p:nvPr>
        </p:nvSpPr>
        <p:spPr>
          <a:xfrm>
            <a:off x="2661300" y="1347800"/>
            <a:ext cx="3821400" cy="4122599"/>
          </a:xfrm>
          <a:prstGeom prst="rect">
            <a:avLst/>
          </a:prstGeom>
        </p:spPr>
        <p:txBody>
          <a:bodyPr anchorCtr="0" anchor="ctr" bIns="91425" lIns="91425" rIns="91425" tIns="91425"/>
          <a:lstStyle>
            <a:lvl1pPr lvl="0" rtl="0" algn="ctr">
              <a:spcBef>
                <a:spcPts val="0"/>
              </a:spcBef>
              <a:buSzPct val="100000"/>
              <a:defRPr i="1" sz="2000"/>
            </a:lvl1pPr>
            <a:lvl2pPr lvl="1" rtl="0" algn="ctr">
              <a:spcBef>
                <a:spcPts val="0"/>
              </a:spcBef>
              <a:buSzPct val="100000"/>
              <a:defRPr i="1" sz="2000"/>
            </a:lvl2pPr>
            <a:lvl3pPr lvl="2" rtl="0" algn="ctr">
              <a:spcBef>
                <a:spcPts val="0"/>
              </a:spcBef>
              <a:buSzPct val="100000"/>
              <a:defRPr i="1" sz="2000"/>
            </a:lvl3pPr>
            <a:lvl4pPr lvl="3" rtl="0" algn="ctr">
              <a:spcBef>
                <a:spcPts val="0"/>
              </a:spcBef>
              <a:buSzPct val="100000"/>
              <a:defRPr i="1" sz="2000"/>
            </a:lvl4pPr>
            <a:lvl5pPr lvl="4" rtl="0" algn="ctr">
              <a:spcBef>
                <a:spcPts val="0"/>
              </a:spcBef>
              <a:buSzPct val="100000"/>
              <a:defRPr i="1" sz="2000"/>
            </a:lvl5pPr>
            <a:lvl6pPr lvl="5" rtl="0" algn="ctr">
              <a:spcBef>
                <a:spcPts val="0"/>
              </a:spcBef>
              <a:buSzPct val="100000"/>
              <a:defRPr i="1" sz="2000"/>
            </a:lvl6pPr>
            <a:lvl7pPr lvl="6" rtl="0" algn="ctr">
              <a:spcBef>
                <a:spcPts val="0"/>
              </a:spcBef>
              <a:buSzPct val="100000"/>
              <a:defRPr i="1" sz="2000"/>
            </a:lvl7pPr>
            <a:lvl8pPr lvl="7" rtl="0" algn="ctr">
              <a:spcBef>
                <a:spcPts val="0"/>
              </a:spcBef>
              <a:buSzPct val="100000"/>
              <a:defRPr i="1" sz="2000"/>
            </a:lvl8pPr>
            <a:lvl9pPr lvl="8" algn="ctr">
              <a:spcBef>
                <a:spcPts val="0"/>
              </a:spcBef>
              <a:buSzPct val="100000"/>
              <a:defRPr i="1" sz="2000"/>
            </a:lvl9pPr>
          </a:lstStyle>
          <a:p/>
        </p:txBody>
      </p:sp>
      <p:sp>
        <p:nvSpPr>
          <p:cNvPr id="21" name="Shape 21"/>
          <p:cNvSpPr txBox="1"/>
          <p:nvPr/>
        </p:nvSpPr>
        <p:spPr>
          <a:xfrm>
            <a:off x="2740128" y="1424000"/>
            <a:ext cx="721500" cy="832500"/>
          </a:xfrm>
          <a:prstGeom prst="rect">
            <a:avLst/>
          </a:prstGeom>
          <a:noFill/>
          <a:ln>
            <a:noFill/>
          </a:ln>
        </p:spPr>
        <p:txBody>
          <a:bodyPr anchorCtr="0" anchor="t" bIns="91425" lIns="91425" rIns="91425" tIns="91425">
            <a:noAutofit/>
          </a:bodyPr>
          <a:lstStyle/>
          <a:p>
            <a:pPr lvl="0" algn="ctr">
              <a:spcBef>
                <a:spcPts val="0"/>
              </a:spcBef>
              <a:buNone/>
            </a:pPr>
            <a:r>
              <a:rPr lang="en" sz="9600">
                <a:solidFill>
                  <a:srgbClr val="111111"/>
                </a:solidFill>
                <a:latin typeface="Montserrat"/>
                <a:ea typeface="Montserrat"/>
                <a:cs typeface="Montserrat"/>
                <a:sym typeface="Montserrat"/>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photo background">
    <p:spTree>
      <p:nvGrpSpPr>
        <p:cNvPr id="22" name="Shape 22"/>
        <p:cNvGrpSpPr/>
        <p:nvPr/>
      </p:nvGrpSpPr>
      <p:grpSpPr>
        <a:xfrm>
          <a:off x="0" y="0"/>
          <a:ext cx="0" cy="0"/>
          <a:chOff x="0" y="0"/>
          <a:chExt cx="0" cy="0"/>
        </a:xfrm>
      </p:grpSpPr>
      <p:pic>
        <p:nvPicPr>
          <p:cNvPr descr="sheet2.png" id="23" name="Shape 23"/>
          <p:cNvPicPr preferRelativeResize="0"/>
          <p:nvPr/>
        </p:nvPicPr>
        <p:blipFill rotWithShape="1">
          <a:blip r:embed="rId2">
            <a:alphaModFix/>
          </a:blip>
          <a:srcRect b="4732" l="3642" r="60330" t="45921"/>
          <a:stretch/>
        </p:blipFill>
        <p:spPr>
          <a:xfrm>
            <a:off x="2924887" y="1736950"/>
            <a:ext cx="3294225" cy="3384099"/>
          </a:xfrm>
          <a:prstGeom prst="rect">
            <a:avLst/>
          </a:prstGeom>
          <a:noFill/>
          <a:ln>
            <a:noFill/>
          </a:ln>
        </p:spPr>
      </p:pic>
      <p:sp>
        <p:nvSpPr>
          <p:cNvPr id="24" name="Shape 24"/>
          <p:cNvSpPr txBox="1"/>
          <p:nvPr>
            <p:ph idx="1" type="body"/>
          </p:nvPr>
        </p:nvSpPr>
        <p:spPr>
          <a:xfrm>
            <a:off x="3105300" y="2007000"/>
            <a:ext cx="2933400" cy="28440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lgn="ctr">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5" name="Shape 25"/>
        <p:cNvGrpSpPr/>
        <p:nvPr/>
      </p:nvGrpSpPr>
      <p:grpSpPr>
        <a:xfrm>
          <a:off x="0" y="0"/>
          <a:ext cx="0" cy="0"/>
          <a:chOff x="0" y="0"/>
          <a:chExt cx="0" cy="0"/>
        </a:xfrm>
      </p:grpSpPr>
      <p:pic>
        <p:nvPicPr>
          <p:cNvPr descr="sheet1.png" id="26" name="Shape 26"/>
          <p:cNvPicPr preferRelativeResize="0"/>
          <p:nvPr/>
        </p:nvPicPr>
        <p:blipFill>
          <a:blip r:embed="rId2">
            <a:alphaModFix/>
          </a:blip>
          <a:stretch>
            <a:fillRect/>
          </a:stretch>
        </p:blipFill>
        <p:spPr>
          <a:xfrm>
            <a:off x="0" y="0"/>
            <a:ext cx="9144000" cy="6858000"/>
          </a:xfrm>
          <a:prstGeom prst="rect">
            <a:avLst/>
          </a:prstGeom>
          <a:noFill/>
          <a:ln>
            <a:noFill/>
          </a:ln>
        </p:spPr>
      </p:pic>
      <p:sp>
        <p:nvSpPr>
          <p:cNvPr id="27" name="Shape 27"/>
          <p:cNvSpPr txBox="1"/>
          <p:nvPr>
            <p:ph type="title"/>
          </p:nvPr>
        </p:nvSpPr>
        <p:spPr>
          <a:xfrm>
            <a:off x="285425" y="274650"/>
            <a:ext cx="8401200" cy="700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737325" y="1339875"/>
            <a:ext cx="7642800" cy="4852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29" name="Shape 29"/>
        <p:cNvGrpSpPr/>
        <p:nvPr/>
      </p:nvGrpSpPr>
      <p:grpSpPr>
        <a:xfrm>
          <a:off x="0" y="0"/>
          <a:ext cx="0" cy="0"/>
          <a:chOff x="0" y="0"/>
          <a:chExt cx="0" cy="0"/>
        </a:xfrm>
      </p:grpSpPr>
      <p:pic>
        <p:nvPicPr>
          <p:cNvPr descr="sheet1.png" id="30" name="Shape 30"/>
          <p:cNvPicPr preferRelativeResize="0"/>
          <p:nvPr/>
        </p:nvPicPr>
        <p:blipFill>
          <a:blip r:embed="rId2">
            <a:alphaModFix/>
          </a:blip>
          <a:stretch>
            <a:fillRect/>
          </a:stretch>
        </p:blipFill>
        <p:spPr>
          <a:xfrm>
            <a:off x="0" y="0"/>
            <a:ext cx="9144000" cy="6858000"/>
          </a:xfrm>
          <a:prstGeom prst="rect">
            <a:avLst/>
          </a:prstGeom>
          <a:noFill/>
          <a:ln>
            <a:noFill/>
          </a:ln>
        </p:spPr>
      </p:pic>
      <p:sp>
        <p:nvSpPr>
          <p:cNvPr id="31" name="Shape 31"/>
          <p:cNvSpPr txBox="1"/>
          <p:nvPr>
            <p:ph type="title"/>
          </p:nvPr>
        </p:nvSpPr>
        <p:spPr>
          <a:xfrm>
            <a:off x="285425" y="274650"/>
            <a:ext cx="8401200" cy="700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800750" y="1308175"/>
            <a:ext cx="3660899" cy="5026500"/>
          </a:xfrm>
          <a:prstGeom prst="rect">
            <a:avLst/>
          </a:prstGeom>
        </p:spPr>
        <p:txBody>
          <a:bodyPr anchorCtr="0" anchor="t"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2" type="body"/>
          </p:nvPr>
        </p:nvSpPr>
        <p:spPr>
          <a:xfrm>
            <a:off x="4682228" y="1308175"/>
            <a:ext cx="3660899" cy="5026500"/>
          </a:xfrm>
          <a:prstGeom prst="rect">
            <a:avLst/>
          </a:prstGeom>
        </p:spPr>
        <p:txBody>
          <a:bodyPr anchorCtr="0" anchor="t"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34" name="Shape 34"/>
        <p:cNvGrpSpPr/>
        <p:nvPr/>
      </p:nvGrpSpPr>
      <p:grpSpPr>
        <a:xfrm>
          <a:off x="0" y="0"/>
          <a:ext cx="0" cy="0"/>
          <a:chOff x="0" y="0"/>
          <a:chExt cx="0" cy="0"/>
        </a:xfrm>
      </p:grpSpPr>
      <p:pic>
        <p:nvPicPr>
          <p:cNvPr descr="sheet1.png" id="35" name="Shape 35"/>
          <p:cNvPicPr preferRelativeResize="0"/>
          <p:nvPr/>
        </p:nvPicPr>
        <p:blipFill>
          <a:blip r:embed="rId2">
            <a:alphaModFix/>
          </a:blip>
          <a:stretch>
            <a:fillRect/>
          </a:stretch>
        </p:blipFill>
        <p:spPr>
          <a:xfrm>
            <a:off x="0" y="0"/>
            <a:ext cx="9144000" cy="6858000"/>
          </a:xfrm>
          <a:prstGeom prst="rect">
            <a:avLst/>
          </a:prstGeom>
          <a:noFill/>
          <a:ln>
            <a:noFill/>
          </a:ln>
        </p:spPr>
      </p:pic>
      <p:sp>
        <p:nvSpPr>
          <p:cNvPr id="36" name="Shape 36"/>
          <p:cNvSpPr txBox="1"/>
          <p:nvPr>
            <p:ph type="title"/>
          </p:nvPr>
        </p:nvSpPr>
        <p:spPr>
          <a:xfrm>
            <a:off x="285425" y="274650"/>
            <a:ext cx="8401200" cy="700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650125" y="1260600"/>
            <a:ext cx="2507399" cy="48996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8" name="Shape 38"/>
          <p:cNvSpPr txBox="1"/>
          <p:nvPr>
            <p:ph idx="2" type="body"/>
          </p:nvPr>
        </p:nvSpPr>
        <p:spPr>
          <a:xfrm>
            <a:off x="3286148" y="1260600"/>
            <a:ext cx="2507399" cy="48996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9" name="Shape 39"/>
          <p:cNvSpPr txBox="1"/>
          <p:nvPr>
            <p:ph idx="3" type="body"/>
          </p:nvPr>
        </p:nvSpPr>
        <p:spPr>
          <a:xfrm>
            <a:off x="5922173" y="1260600"/>
            <a:ext cx="2507399" cy="48996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pic>
        <p:nvPicPr>
          <p:cNvPr descr="sheet1.png" id="41" name="Shape 41"/>
          <p:cNvPicPr preferRelativeResize="0"/>
          <p:nvPr/>
        </p:nvPicPr>
        <p:blipFill>
          <a:blip r:embed="rId2">
            <a:alphaModFix/>
          </a:blip>
          <a:stretch>
            <a:fillRect/>
          </a:stretch>
        </p:blipFill>
        <p:spPr>
          <a:xfrm>
            <a:off x="0" y="0"/>
            <a:ext cx="9144000" cy="6858000"/>
          </a:xfrm>
          <a:prstGeom prst="rect">
            <a:avLst/>
          </a:prstGeom>
          <a:noFill/>
          <a:ln>
            <a:noFill/>
          </a:ln>
        </p:spPr>
      </p:pic>
      <p:sp>
        <p:nvSpPr>
          <p:cNvPr id="42" name="Shape 42"/>
          <p:cNvSpPr txBox="1"/>
          <p:nvPr>
            <p:ph type="title"/>
          </p:nvPr>
        </p:nvSpPr>
        <p:spPr>
          <a:xfrm>
            <a:off x="285425" y="274650"/>
            <a:ext cx="8401200" cy="700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6B9FA4"/>
        </a:solidFill>
      </p:bgPr>
    </p:bg>
    <p:spTree>
      <p:nvGrpSpPr>
        <p:cNvPr id="5" name="Shape 5"/>
        <p:cNvGrpSpPr/>
        <p:nvPr/>
      </p:nvGrpSpPr>
      <p:grpSpPr>
        <a:xfrm>
          <a:off x="0" y="0"/>
          <a:ext cx="0" cy="0"/>
          <a:chOff x="0" y="0"/>
          <a:chExt cx="0" cy="0"/>
        </a:xfrm>
      </p:grpSpPr>
      <p:sp>
        <p:nvSpPr>
          <p:cNvPr id="6" name="Shape 6"/>
          <p:cNvSpPr txBox="1"/>
          <p:nvPr>
            <p:ph type="title"/>
          </p:nvPr>
        </p:nvSpPr>
        <p:spPr>
          <a:xfrm>
            <a:off x="285425" y="274650"/>
            <a:ext cx="8401200" cy="700500"/>
          </a:xfrm>
          <a:prstGeom prst="rect">
            <a:avLst/>
          </a:prstGeom>
          <a:noFill/>
          <a:ln>
            <a:noFill/>
          </a:ln>
        </p:spPr>
        <p:txBody>
          <a:bodyPr anchorCtr="0" anchor="b" bIns="91425" lIns="91425" rIns="91425" tIns="91425"/>
          <a:lstStyle>
            <a:lvl1pPr lvl="0">
              <a:spcBef>
                <a:spcPts val="0"/>
              </a:spcBef>
              <a:buClr>
                <a:srgbClr val="FFFFFF"/>
              </a:buClr>
              <a:buSzPct val="100000"/>
              <a:buFont typeface="Montserrat"/>
              <a:buNone/>
              <a:defRPr b="1" sz="2400">
                <a:solidFill>
                  <a:srgbClr val="FFFFFF"/>
                </a:solidFill>
                <a:latin typeface="Montserrat"/>
                <a:ea typeface="Montserrat"/>
                <a:cs typeface="Montserrat"/>
                <a:sym typeface="Montserrat"/>
              </a:defRPr>
            </a:lvl1pPr>
            <a:lvl2pPr lvl="1">
              <a:spcBef>
                <a:spcPts val="0"/>
              </a:spcBef>
              <a:buClr>
                <a:srgbClr val="FFFFFF"/>
              </a:buClr>
              <a:buSzPct val="100000"/>
              <a:buFont typeface="Montserrat"/>
              <a:buNone/>
              <a:defRPr b="1" sz="2400">
                <a:solidFill>
                  <a:srgbClr val="FFFFFF"/>
                </a:solidFill>
                <a:latin typeface="Montserrat"/>
                <a:ea typeface="Montserrat"/>
                <a:cs typeface="Montserrat"/>
                <a:sym typeface="Montserrat"/>
              </a:defRPr>
            </a:lvl2pPr>
            <a:lvl3pPr lvl="2">
              <a:spcBef>
                <a:spcPts val="0"/>
              </a:spcBef>
              <a:buClr>
                <a:srgbClr val="FFFFFF"/>
              </a:buClr>
              <a:buSzPct val="100000"/>
              <a:buFont typeface="Montserrat"/>
              <a:buNone/>
              <a:defRPr b="1" sz="2400">
                <a:solidFill>
                  <a:srgbClr val="FFFFFF"/>
                </a:solidFill>
                <a:latin typeface="Montserrat"/>
                <a:ea typeface="Montserrat"/>
                <a:cs typeface="Montserrat"/>
                <a:sym typeface="Montserrat"/>
              </a:defRPr>
            </a:lvl3pPr>
            <a:lvl4pPr lvl="3">
              <a:spcBef>
                <a:spcPts val="0"/>
              </a:spcBef>
              <a:buClr>
                <a:srgbClr val="FFFFFF"/>
              </a:buClr>
              <a:buSzPct val="100000"/>
              <a:buFont typeface="Montserrat"/>
              <a:buNone/>
              <a:defRPr b="1" sz="2400">
                <a:solidFill>
                  <a:srgbClr val="FFFFFF"/>
                </a:solidFill>
                <a:latin typeface="Montserrat"/>
                <a:ea typeface="Montserrat"/>
                <a:cs typeface="Montserrat"/>
                <a:sym typeface="Montserrat"/>
              </a:defRPr>
            </a:lvl4pPr>
            <a:lvl5pPr lvl="4">
              <a:spcBef>
                <a:spcPts val="0"/>
              </a:spcBef>
              <a:buClr>
                <a:srgbClr val="FFFFFF"/>
              </a:buClr>
              <a:buSzPct val="100000"/>
              <a:buFont typeface="Montserrat"/>
              <a:buNone/>
              <a:defRPr b="1" sz="2400">
                <a:solidFill>
                  <a:srgbClr val="FFFFFF"/>
                </a:solidFill>
                <a:latin typeface="Montserrat"/>
                <a:ea typeface="Montserrat"/>
                <a:cs typeface="Montserrat"/>
                <a:sym typeface="Montserrat"/>
              </a:defRPr>
            </a:lvl5pPr>
            <a:lvl6pPr lvl="5">
              <a:spcBef>
                <a:spcPts val="0"/>
              </a:spcBef>
              <a:buClr>
                <a:srgbClr val="FFFFFF"/>
              </a:buClr>
              <a:buSzPct val="100000"/>
              <a:buFont typeface="Montserrat"/>
              <a:buNone/>
              <a:defRPr b="1" sz="2400">
                <a:solidFill>
                  <a:srgbClr val="FFFFFF"/>
                </a:solidFill>
                <a:latin typeface="Montserrat"/>
                <a:ea typeface="Montserrat"/>
                <a:cs typeface="Montserrat"/>
                <a:sym typeface="Montserrat"/>
              </a:defRPr>
            </a:lvl6pPr>
            <a:lvl7pPr lvl="6">
              <a:spcBef>
                <a:spcPts val="0"/>
              </a:spcBef>
              <a:buClr>
                <a:srgbClr val="FFFFFF"/>
              </a:buClr>
              <a:buSzPct val="100000"/>
              <a:buFont typeface="Montserrat"/>
              <a:buNone/>
              <a:defRPr b="1" sz="2400">
                <a:solidFill>
                  <a:srgbClr val="FFFFFF"/>
                </a:solidFill>
                <a:latin typeface="Montserrat"/>
                <a:ea typeface="Montserrat"/>
                <a:cs typeface="Montserrat"/>
                <a:sym typeface="Montserrat"/>
              </a:defRPr>
            </a:lvl7pPr>
            <a:lvl8pPr lvl="7">
              <a:spcBef>
                <a:spcPts val="0"/>
              </a:spcBef>
              <a:buClr>
                <a:srgbClr val="FFFFFF"/>
              </a:buClr>
              <a:buSzPct val="100000"/>
              <a:buFont typeface="Montserrat"/>
              <a:buNone/>
              <a:defRPr b="1" sz="2400">
                <a:solidFill>
                  <a:srgbClr val="FFFFFF"/>
                </a:solidFill>
                <a:latin typeface="Montserrat"/>
                <a:ea typeface="Montserrat"/>
                <a:cs typeface="Montserrat"/>
                <a:sym typeface="Montserrat"/>
              </a:defRPr>
            </a:lvl8pPr>
            <a:lvl9pPr lvl="8">
              <a:spcBef>
                <a:spcPts val="0"/>
              </a:spcBef>
              <a:buClr>
                <a:srgbClr val="FFFFFF"/>
              </a:buClr>
              <a:buSzPct val="100000"/>
              <a:buFont typeface="Montserrat"/>
              <a:buNone/>
              <a:defRPr b="1" sz="2400">
                <a:solidFill>
                  <a:srgbClr val="FFFFFF"/>
                </a:solidFill>
                <a:latin typeface="Montserrat"/>
                <a:ea typeface="Montserrat"/>
                <a:cs typeface="Montserrat"/>
                <a:sym typeface="Montserrat"/>
              </a:defRPr>
            </a:lvl9pPr>
          </a:lstStyle>
          <a:p/>
        </p:txBody>
      </p:sp>
      <p:sp>
        <p:nvSpPr>
          <p:cNvPr id="7" name="Shape 7"/>
          <p:cNvSpPr txBox="1"/>
          <p:nvPr>
            <p:ph idx="1" type="body"/>
          </p:nvPr>
        </p:nvSpPr>
        <p:spPr>
          <a:xfrm>
            <a:off x="737325" y="1339875"/>
            <a:ext cx="7642800" cy="4852200"/>
          </a:xfrm>
          <a:prstGeom prst="rect">
            <a:avLst/>
          </a:prstGeom>
          <a:noFill/>
          <a:ln>
            <a:noFill/>
          </a:ln>
        </p:spPr>
        <p:txBody>
          <a:bodyPr anchorCtr="0" anchor="t" bIns="91425" lIns="91425" rIns="91425" tIns="91425"/>
          <a:lstStyle>
            <a:lvl1pPr lvl="0">
              <a:spcBef>
                <a:spcPts val="600"/>
              </a:spcBef>
              <a:buClr>
                <a:srgbClr val="D9D9D9"/>
              </a:buClr>
              <a:buSzPct val="100000"/>
              <a:buFont typeface="Muli"/>
              <a:buChar char="￭"/>
              <a:defRPr sz="3000">
                <a:solidFill>
                  <a:srgbClr val="111111"/>
                </a:solidFill>
                <a:latin typeface="Muli"/>
                <a:ea typeface="Muli"/>
                <a:cs typeface="Muli"/>
                <a:sym typeface="Muli"/>
              </a:defRPr>
            </a:lvl1pPr>
            <a:lvl2pPr lvl="1">
              <a:spcBef>
                <a:spcPts val="480"/>
              </a:spcBef>
              <a:buClr>
                <a:srgbClr val="D9D9D9"/>
              </a:buClr>
              <a:buSzPct val="100000"/>
              <a:buFont typeface="Muli"/>
              <a:buChar char="￭"/>
              <a:defRPr sz="2400">
                <a:solidFill>
                  <a:srgbClr val="111111"/>
                </a:solidFill>
                <a:latin typeface="Muli"/>
                <a:ea typeface="Muli"/>
                <a:cs typeface="Muli"/>
                <a:sym typeface="Muli"/>
              </a:defRPr>
            </a:lvl2pPr>
            <a:lvl3pPr lvl="2">
              <a:spcBef>
                <a:spcPts val="480"/>
              </a:spcBef>
              <a:buClr>
                <a:srgbClr val="D9D9D9"/>
              </a:buClr>
              <a:buSzPct val="100000"/>
              <a:buFont typeface="Muli"/>
              <a:buChar char="￭"/>
              <a:defRPr sz="2400">
                <a:solidFill>
                  <a:srgbClr val="111111"/>
                </a:solidFill>
                <a:latin typeface="Muli"/>
                <a:ea typeface="Muli"/>
                <a:cs typeface="Muli"/>
                <a:sym typeface="Muli"/>
              </a:defRPr>
            </a:lvl3pPr>
            <a:lvl4pPr lvl="3">
              <a:spcBef>
                <a:spcPts val="360"/>
              </a:spcBef>
              <a:buClr>
                <a:srgbClr val="111111"/>
              </a:buClr>
              <a:buSzPct val="100000"/>
              <a:buFont typeface="Muli"/>
              <a:buChar char="❏"/>
              <a:defRPr sz="1800">
                <a:solidFill>
                  <a:srgbClr val="111111"/>
                </a:solidFill>
                <a:latin typeface="Muli"/>
                <a:ea typeface="Muli"/>
                <a:cs typeface="Muli"/>
                <a:sym typeface="Muli"/>
              </a:defRPr>
            </a:lvl4pPr>
            <a:lvl5pPr lvl="4">
              <a:spcBef>
                <a:spcPts val="360"/>
              </a:spcBef>
              <a:buClr>
                <a:srgbClr val="111111"/>
              </a:buClr>
              <a:buSzPct val="100000"/>
              <a:buFont typeface="Muli"/>
              <a:buChar char="❏"/>
              <a:defRPr sz="1800">
                <a:solidFill>
                  <a:srgbClr val="111111"/>
                </a:solidFill>
                <a:latin typeface="Muli"/>
                <a:ea typeface="Muli"/>
                <a:cs typeface="Muli"/>
                <a:sym typeface="Muli"/>
              </a:defRPr>
            </a:lvl5pPr>
            <a:lvl6pPr lvl="5">
              <a:spcBef>
                <a:spcPts val="360"/>
              </a:spcBef>
              <a:buClr>
                <a:srgbClr val="111111"/>
              </a:buClr>
              <a:buSzPct val="100000"/>
              <a:buFont typeface="Muli"/>
              <a:buChar char="❏"/>
              <a:defRPr sz="1800">
                <a:solidFill>
                  <a:srgbClr val="111111"/>
                </a:solidFill>
                <a:latin typeface="Muli"/>
                <a:ea typeface="Muli"/>
                <a:cs typeface="Muli"/>
                <a:sym typeface="Muli"/>
              </a:defRPr>
            </a:lvl6pPr>
            <a:lvl7pPr lvl="6">
              <a:spcBef>
                <a:spcPts val="360"/>
              </a:spcBef>
              <a:buClr>
                <a:srgbClr val="111111"/>
              </a:buClr>
              <a:buSzPct val="100000"/>
              <a:buFont typeface="Muli"/>
              <a:buChar char="❏"/>
              <a:defRPr sz="1800">
                <a:solidFill>
                  <a:srgbClr val="111111"/>
                </a:solidFill>
                <a:latin typeface="Muli"/>
                <a:ea typeface="Muli"/>
                <a:cs typeface="Muli"/>
                <a:sym typeface="Muli"/>
              </a:defRPr>
            </a:lvl7pPr>
            <a:lvl8pPr lvl="7">
              <a:spcBef>
                <a:spcPts val="360"/>
              </a:spcBef>
              <a:buClr>
                <a:srgbClr val="111111"/>
              </a:buClr>
              <a:buSzPct val="100000"/>
              <a:buFont typeface="Muli"/>
              <a:buChar char="❏"/>
              <a:defRPr sz="1800">
                <a:solidFill>
                  <a:srgbClr val="111111"/>
                </a:solidFill>
                <a:latin typeface="Muli"/>
                <a:ea typeface="Muli"/>
                <a:cs typeface="Muli"/>
                <a:sym typeface="Muli"/>
              </a:defRPr>
            </a:lvl8pPr>
            <a:lvl9pPr lvl="8">
              <a:spcBef>
                <a:spcPts val="360"/>
              </a:spcBef>
              <a:buClr>
                <a:srgbClr val="111111"/>
              </a:buClr>
              <a:buSzPct val="100000"/>
              <a:buFont typeface="Muli"/>
              <a:buChar char="❏"/>
              <a:defRPr sz="1800">
                <a:solidFill>
                  <a:srgbClr val="111111"/>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52" name="Shape 52"/>
        <p:cNvGrpSpPr/>
        <p:nvPr/>
      </p:nvGrpSpPr>
      <p:grpSpPr>
        <a:xfrm>
          <a:off x="0" y="0"/>
          <a:ext cx="0" cy="0"/>
          <a:chOff x="0" y="0"/>
          <a:chExt cx="0" cy="0"/>
        </a:xfrm>
      </p:grpSpPr>
      <p:sp>
        <p:nvSpPr>
          <p:cNvPr id="53" name="Shape 53"/>
          <p:cNvSpPr txBox="1"/>
          <p:nvPr>
            <p:ph type="ctrTitle"/>
          </p:nvPr>
        </p:nvSpPr>
        <p:spPr>
          <a:xfrm>
            <a:off x="685800" y="632275"/>
            <a:ext cx="3547800" cy="1546500"/>
          </a:xfrm>
          <a:prstGeom prst="rect">
            <a:avLst/>
          </a:prstGeom>
        </p:spPr>
        <p:txBody>
          <a:bodyPr anchorCtr="0" anchor="t" bIns="91425" lIns="91425" rIns="91425" tIns="91425">
            <a:noAutofit/>
          </a:bodyPr>
          <a:lstStyle/>
          <a:p>
            <a:pPr lvl="0" rtl="0">
              <a:spcBef>
                <a:spcPts val="0"/>
              </a:spcBef>
              <a:buNone/>
            </a:pPr>
            <a:r>
              <a:rPr lang="en"/>
              <a:t>What do </a:t>
            </a:r>
          </a:p>
          <a:p>
            <a:pPr lvl="0">
              <a:spcBef>
                <a:spcPts val="0"/>
              </a:spcBef>
              <a:buNone/>
            </a:pPr>
            <a:r>
              <a:rPr lang="en"/>
              <a:t>I want to do?</a:t>
            </a:r>
          </a:p>
        </p:txBody>
      </p:sp>
      <p:sp>
        <p:nvSpPr>
          <p:cNvPr id="54" name="Shape 54"/>
          <p:cNvSpPr txBox="1"/>
          <p:nvPr>
            <p:ph idx="4294967295" type="body"/>
          </p:nvPr>
        </p:nvSpPr>
        <p:spPr>
          <a:xfrm>
            <a:off x="540300" y="5112600"/>
            <a:ext cx="3838800" cy="955799"/>
          </a:xfrm>
          <a:prstGeom prst="rect">
            <a:avLst/>
          </a:prstGeom>
          <a:noFill/>
        </p:spPr>
        <p:txBody>
          <a:bodyPr anchorCtr="0" anchor="t" bIns="91425" lIns="91425" rIns="91425" tIns="91425">
            <a:noAutofit/>
          </a:bodyPr>
          <a:lstStyle/>
          <a:p>
            <a:pPr lvl="0" rtl="0">
              <a:lnSpc>
                <a:spcPct val="140000"/>
              </a:lnSpc>
              <a:spcBef>
                <a:spcPts val="0"/>
              </a:spcBef>
              <a:spcAft>
                <a:spcPts val="1100"/>
              </a:spcAft>
              <a:buNone/>
            </a:pPr>
            <a:r>
              <a:rPr b="1" lang="en" sz="1400">
                <a:solidFill>
                  <a:srgbClr val="000000"/>
                </a:solidFill>
                <a:latin typeface="Montserrat"/>
                <a:ea typeface="Montserrat"/>
                <a:cs typeface="Montserrat"/>
                <a:sym typeface="Montserrat"/>
              </a:rPr>
              <a:t>Geek Women New Years Party 2016</a:t>
            </a:r>
          </a:p>
          <a:p>
            <a:pPr lvl="0" rtl="0" algn="r">
              <a:lnSpc>
                <a:spcPct val="140000"/>
              </a:lnSpc>
              <a:spcBef>
                <a:spcPts val="0"/>
              </a:spcBef>
              <a:spcAft>
                <a:spcPts val="1100"/>
              </a:spcAft>
              <a:buClr>
                <a:schemeClr val="dk1"/>
              </a:buClr>
              <a:buSzPct val="78571"/>
              <a:buFont typeface="Arial"/>
              <a:buNone/>
            </a:pPr>
            <a:r>
              <a:rPr b="1" lang="en" sz="1400">
                <a:solidFill>
                  <a:srgbClr val="000000"/>
                </a:solidFill>
                <a:latin typeface="Montserrat"/>
                <a:ea typeface="Montserrat"/>
                <a:cs typeface="Montserrat"/>
                <a:sym typeface="Montserrat"/>
              </a:rPr>
              <a:t>2016-01-15</a:t>
            </a:r>
          </a:p>
          <a:p>
            <a:pPr lvl="0" rtl="0">
              <a:spcBef>
                <a:spcPts val="0"/>
              </a:spcBef>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10" name="Shape 110"/>
        <p:cNvGrpSpPr/>
        <p:nvPr/>
      </p:nvGrpSpPr>
      <p:grpSpPr>
        <a:xfrm>
          <a:off x="0" y="0"/>
          <a:ext cx="0" cy="0"/>
          <a:chOff x="0" y="0"/>
          <a:chExt cx="0" cy="0"/>
        </a:xfrm>
      </p:grpSpPr>
      <p:sp>
        <p:nvSpPr>
          <p:cNvPr id="111" name="Shape 111"/>
          <p:cNvSpPr txBox="1"/>
          <p:nvPr>
            <p:ph idx="4294967295" type="ctrTitle"/>
          </p:nvPr>
        </p:nvSpPr>
        <p:spPr>
          <a:xfrm>
            <a:off x="572800" y="2093250"/>
            <a:ext cx="8349899" cy="1546500"/>
          </a:xfrm>
          <a:prstGeom prst="rect">
            <a:avLst/>
          </a:prstGeom>
        </p:spPr>
        <p:txBody>
          <a:bodyPr anchorCtr="0" anchor="b" bIns="91425" lIns="91425" rIns="91425" tIns="91425">
            <a:noAutofit/>
          </a:bodyPr>
          <a:lstStyle/>
          <a:p>
            <a:pPr lvl="0" rtl="0" algn="ctr">
              <a:spcBef>
                <a:spcPts val="0"/>
              </a:spcBef>
              <a:buNone/>
            </a:pPr>
            <a:r>
              <a:rPr b="0" lang="en" sz="9600">
                <a:solidFill>
                  <a:srgbClr val="111111"/>
                </a:solidFill>
              </a:rPr>
              <a:t>なんで？</a:t>
            </a:r>
          </a:p>
        </p:txBody>
      </p:sp>
      <p:sp>
        <p:nvSpPr>
          <p:cNvPr id="112" name="Shape 112"/>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Why?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16" name="Shape 116"/>
        <p:cNvGrpSpPr/>
        <p:nvPr/>
      </p:nvGrpSpPr>
      <p:grpSpPr>
        <a:xfrm>
          <a:off x="0" y="0"/>
          <a:ext cx="0" cy="0"/>
          <a:chOff x="0" y="0"/>
          <a:chExt cx="0" cy="0"/>
        </a:xfrm>
      </p:grpSpPr>
      <p:sp>
        <p:nvSpPr>
          <p:cNvPr id="117" name="Shape 117"/>
          <p:cNvSpPr txBox="1"/>
          <p:nvPr>
            <p:ph idx="4294967295" type="ctrTitle"/>
          </p:nvPr>
        </p:nvSpPr>
        <p:spPr>
          <a:xfrm>
            <a:off x="572800" y="2093250"/>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無理だと思って、</a:t>
            </a:r>
          </a:p>
          <a:p>
            <a:pPr lvl="0" rtl="0" algn="ctr">
              <a:spcBef>
                <a:spcPts val="0"/>
              </a:spcBef>
              <a:buNone/>
            </a:pPr>
            <a:r>
              <a:rPr b="0" lang="en" sz="6000">
                <a:solidFill>
                  <a:srgbClr val="111111"/>
                </a:solidFill>
              </a:rPr>
              <a:t>諦めていた</a:t>
            </a:r>
          </a:p>
        </p:txBody>
      </p:sp>
      <p:sp>
        <p:nvSpPr>
          <p:cNvPr id="118" name="Shape 118"/>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Montserrat"/>
                <a:ea typeface="Montserrat"/>
                <a:cs typeface="Montserrat"/>
                <a:sym typeface="Montserrat"/>
              </a:rPr>
              <a:t>I thought it was impossible for me.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22" name="Shape 122"/>
        <p:cNvGrpSpPr/>
        <p:nvPr/>
      </p:nvGrpSpPr>
      <p:grpSpPr>
        <a:xfrm>
          <a:off x="0" y="0"/>
          <a:ext cx="0" cy="0"/>
          <a:chOff x="0" y="0"/>
          <a:chExt cx="0" cy="0"/>
        </a:xfrm>
      </p:grpSpPr>
      <p:sp>
        <p:nvSpPr>
          <p:cNvPr id="123" name="Shape 123"/>
          <p:cNvSpPr txBox="1"/>
          <p:nvPr>
            <p:ph idx="4294967295" type="ctrTitle"/>
          </p:nvPr>
        </p:nvSpPr>
        <p:spPr>
          <a:xfrm>
            <a:off x="183075" y="1910175"/>
            <a:ext cx="87449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情報工学を学んでいない</a:t>
            </a:r>
          </a:p>
        </p:txBody>
      </p:sp>
      <p:sp>
        <p:nvSpPr>
          <p:cNvPr id="124" name="Shape 124"/>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Because I have never studied a Software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28" name="Shape 128"/>
        <p:cNvGrpSpPr/>
        <p:nvPr/>
      </p:nvGrpSpPr>
      <p:grpSpPr>
        <a:xfrm>
          <a:off x="0" y="0"/>
          <a:ext cx="0" cy="0"/>
          <a:chOff x="0" y="0"/>
          <a:chExt cx="0" cy="0"/>
        </a:xfrm>
      </p:grpSpPr>
      <p:sp>
        <p:nvSpPr>
          <p:cNvPr id="129" name="Shape 129"/>
          <p:cNvSpPr txBox="1"/>
          <p:nvPr>
            <p:ph idx="4294967295" type="ctrTitle"/>
          </p:nvPr>
        </p:nvSpPr>
        <p:spPr>
          <a:xfrm>
            <a:off x="488300" y="957575"/>
            <a:ext cx="8349899" cy="2041799"/>
          </a:xfrm>
          <a:prstGeom prst="rect">
            <a:avLst/>
          </a:prstGeom>
        </p:spPr>
        <p:txBody>
          <a:bodyPr anchorCtr="0" anchor="b" bIns="91425" lIns="91425" rIns="91425" tIns="91425">
            <a:noAutofit/>
          </a:bodyPr>
          <a:lstStyle/>
          <a:p>
            <a:pPr lvl="0" rtl="0">
              <a:spcBef>
                <a:spcPts val="0"/>
              </a:spcBef>
              <a:buNone/>
            </a:pPr>
            <a:r>
              <a:rPr b="0" lang="en">
                <a:solidFill>
                  <a:schemeClr val="dk1"/>
                </a:solidFill>
              </a:rPr>
              <a:t>情報工学科出身ではない。ことは大したことじゃないと思うかもしれませんが、私が最初に就職したゲーム会社という名のなんでもITベンチャーは情報工学科、もしくは数学科出身者の社員や情報工学科の博士課程のバイトがたくさんいる会社でした。</a:t>
            </a:r>
          </a:p>
        </p:txBody>
      </p:sp>
      <p:sp>
        <p:nvSpPr>
          <p:cNvPr id="130" name="Shape 130"/>
          <p:cNvSpPr txBox="1"/>
          <p:nvPr>
            <p:ph idx="4294967295" type="subTitle"/>
          </p:nvPr>
        </p:nvSpPr>
        <p:spPr>
          <a:xfrm>
            <a:off x="685800" y="4046262"/>
            <a:ext cx="7772400" cy="1046400"/>
          </a:xfrm>
          <a:prstGeom prst="rect">
            <a:avLst/>
          </a:prstGeom>
        </p:spPr>
        <p:txBody>
          <a:bodyPr anchorCtr="0" anchor="t" bIns="91425" lIns="91425" rIns="91425" tIns="91425">
            <a:noAutofit/>
          </a:bodyPr>
          <a:lstStyle/>
          <a:p>
            <a:pPr lvl="0" rtl="0" algn="ctr">
              <a:spcBef>
                <a:spcPts val="0"/>
              </a:spcBef>
              <a:buNone/>
            </a:pPr>
            <a:r>
              <a:rPr lang="en" sz="2400">
                <a:solidFill>
                  <a:schemeClr val="dk1"/>
                </a:solidFill>
                <a:latin typeface="Montserrat"/>
                <a:ea typeface="Montserrat"/>
                <a:cs typeface="Montserrat"/>
                <a:sym typeface="Montserrat"/>
              </a:rPr>
              <a:t>You would think no big deal that I did not study a Information Engineering. However, there were a lot of information Engineering, or Mathematics-born employees in my first company.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34" name="Shape 134"/>
        <p:cNvGrpSpPr/>
        <p:nvPr/>
      </p:nvGrpSpPr>
      <p:grpSpPr>
        <a:xfrm>
          <a:off x="0" y="0"/>
          <a:ext cx="0" cy="0"/>
          <a:chOff x="0" y="0"/>
          <a:chExt cx="0" cy="0"/>
        </a:xfrm>
      </p:grpSpPr>
      <p:sp>
        <p:nvSpPr>
          <p:cNvPr id="135" name="Shape 135"/>
          <p:cNvSpPr txBox="1"/>
          <p:nvPr>
            <p:ph idx="4294967295" type="ctrTitle"/>
          </p:nvPr>
        </p:nvSpPr>
        <p:spPr>
          <a:xfrm>
            <a:off x="572800" y="2093250"/>
            <a:ext cx="8349899" cy="1546500"/>
          </a:xfrm>
          <a:prstGeom prst="rect">
            <a:avLst/>
          </a:prstGeom>
        </p:spPr>
        <p:txBody>
          <a:bodyPr anchorCtr="0" anchor="b" bIns="91425" lIns="91425" rIns="91425" tIns="91425">
            <a:noAutofit/>
          </a:bodyPr>
          <a:lstStyle/>
          <a:p>
            <a:pPr lvl="0" rtl="0" algn="ctr">
              <a:spcBef>
                <a:spcPts val="0"/>
              </a:spcBef>
              <a:buNone/>
            </a:pPr>
            <a:r>
              <a:rPr lang="en" sz="6000">
                <a:solidFill>
                  <a:srgbClr val="111111"/>
                </a:solidFill>
              </a:rPr>
              <a:t>class if{...}</a:t>
            </a:r>
          </a:p>
          <a:p>
            <a:pPr lvl="0" rtl="0" algn="ctr">
              <a:spcBef>
                <a:spcPts val="0"/>
              </a:spcBef>
              <a:buNone/>
            </a:pPr>
            <a:r>
              <a:rPr lang="en" sz="6000">
                <a:solidFill>
                  <a:srgbClr val="111111"/>
                </a:solidFill>
              </a:rPr>
              <a:t>class do{...}</a:t>
            </a:r>
          </a:p>
        </p:txBody>
      </p:sp>
      <p:sp>
        <p:nvSpPr>
          <p:cNvPr id="136" name="Shape 136"/>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indent="-69850" lvl="0" marL="0" rtl="0" algn="ctr">
              <a:lnSpc>
                <a:spcPct val="115000"/>
              </a:lnSpc>
              <a:spcBef>
                <a:spcPts val="0"/>
              </a:spcBef>
              <a:buClr>
                <a:schemeClr val="dk1"/>
              </a:buClr>
              <a:buSzPct val="45833"/>
              <a:buFont typeface="Arial"/>
              <a:buNone/>
            </a:pPr>
            <a:r>
              <a:rPr lang="en" sz="2400">
                <a:solidFill>
                  <a:schemeClr val="dk1"/>
                </a:solidFill>
                <a:latin typeface="Montserrat"/>
                <a:ea typeface="Montserrat"/>
                <a:cs typeface="Montserrat"/>
                <a:sym typeface="Montserrat"/>
              </a:rPr>
              <a:t>They asked me to make programing texts.</a:t>
            </a:r>
          </a:p>
          <a:p>
            <a:pPr indent="2368550" lvl="0" rtl="0">
              <a:lnSpc>
                <a:spcPct val="115000"/>
              </a:lnSpc>
              <a:spcBef>
                <a:spcPts val="0"/>
              </a:spcBef>
              <a:buClr>
                <a:schemeClr val="dk1"/>
              </a:buClr>
              <a:buSzPct val="45833"/>
              <a:buFont typeface="Arial"/>
              <a:buNone/>
            </a:pPr>
            <a:r>
              <a:t/>
            </a:r>
            <a:endParaRPr sz="2400">
              <a:solidFill>
                <a:schemeClr val="dk1"/>
              </a:solidFill>
              <a:latin typeface="Montserrat"/>
              <a:ea typeface="Montserrat"/>
              <a:cs typeface="Montserrat"/>
              <a:sym typeface="Montserrat"/>
            </a:endParaRPr>
          </a:p>
          <a:p>
            <a:pPr lvl="0" rtl="0" algn="ctr">
              <a:spcBef>
                <a:spcPts val="0"/>
              </a:spcBef>
              <a:buNone/>
            </a:pPr>
            <a:r>
              <a:t/>
            </a:r>
            <a:endParaRPr sz="2400">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40" name="Shape 140"/>
        <p:cNvGrpSpPr/>
        <p:nvPr/>
      </p:nvGrpSpPr>
      <p:grpSpPr>
        <a:xfrm>
          <a:off x="0" y="0"/>
          <a:ext cx="0" cy="0"/>
          <a:chOff x="0" y="0"/>
          <a:chExt cx="0" cy="0"/>
        </a:xfrm>
      </p:grpSpPr>
      <p:sp>
        <p:nvSpPr>
          <p:cNvPr id="141" name="Shape 141"/>
          <p:cNvSpPr txBox="1"/>
          <p:nvPr>
            <p:ph idx="4294967295" type="ctrTitle"/>
          </p:nvPr>
        </p:nvSpPr>
        <p:spPr>
          <a:xfrm>
            <a:off x="397050" y="2107325"/>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chemeClr val="dk1"/>
                </a:solidFill>
              </a:rPr>
              <a:t>I was </a:t>
            </a:r>
          </a:p>
          <a:p>
            <a:pPr lvl="0" rtl="0" algn="ctr">
              <a:spcBef>
                <a:spcPts val="0"/>
              </a:spcBef>
              <a:buNone/>
            </a:pPr>
            <a:r>
              <a:rPr b="0" lang="en" sz="6000">
                <a:solidFill>
                  <a:schemeClr val="dk1"/>
                </a:solidFill>
              </a:rPr>
              <a:t>a laughingstock of the office.</a:t>
            </a:r>
          </a:p>
        </p:txBody>
      </p:sp>
      <p:sp>
        <p:nvSpPr>
          <p:cNvPr id="142" name="Shape 142"/>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会社で結構長いことネタにされました。その後、Access, Excelなどで社内用のアプリケーションを作るのみでした。</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46" name="Shape 146"/>
        <p:cNvGrpSpPr/>
        <p:nvPr/>
      </p:nvGrpSpPr>
      <p:grpSpPr>
        <a:xfrm>
          <a:off x="0" y="0"/>
          <a:ext cx="0" cy="0"/>
          <a:chOff x="0" y="0"/>
          <a:chExt cx="0" cy="0"/>
        </a:xfrm>
      </p:grpSpPr>
      <p:sp>
        <p:nvSpPr>
          <p:cNvPr id="147" name="Shape 147"/>
          <p:cNvSpPr txBox="1"/>
          <p:nvPr>
            <p:ph idx="4294967295" type="ctrTitle"/>
          </p:nvPr>
        </p:nvSpPr>
        <p:spPr>
          <a:xfrm>
            <a:off x="397050" y="2107325"/>
            <a:ext cx="8349899" cy="1546500"/>
          </a:xfrm>
          <a:prstGeom prst="rect">
            <a:avLst/>
          </a:prstGeom>
        </p:spPr>
        <p:txBody>
          <a:bodyPr anchorCtr="0" anchor="b" bIns="91425" lIns="91425" rIns="91425" tIns="91425">
            <a:noAutofit/>
          </a:bodyPr>
          <a:lstStyle/>
          <a:p>
            <a:pPr lvl="0" rtl="0" algn="ctr">
              <a:spcBef>
                <a:spcPts val="0"/>
              </a:spcBef>
              <a:buNone/>
            </a:pPr>
            <a:r>
              <a:rPr b="0" lang="en" sz="4800">
                <a:solidFill>
                  <a:srgbClr val="111111"/>
                </a:solidFill>
              </a:rPr>
              <a:t>第二新卒でJavaを利用してミドルウェアやサービスを作る会社に転職。→倒産。</a:t>
            </a:r>
          </a:p>
        </p:txBody>
      </p:sp>
      <p:sp>
        <p:nvSpPr>
          <p:cNvPr id="148" name="Shape 148"/>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changed my job but my new company went bankrupt.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52" name="Shape 152"/>
        <p:cNvGrpSpPr/>
        <p:nvPr/>
      </p:nvGrpSpPr>
      <p:grpSpPr>
        <a:xfrm>
          <a:off x="0" y="0"/>
          <a:ext cx="0" cy="0"/>
          <a:chOff x="0" y="0"/>
          <a:chExt cx="0" cy="0"/>
        </a:xfrm>
      </p:grpSpPr>
      <p:sp>
        <p:nvSpPr>
          <p:cNvPr id="153" name="Shape 153"/>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楽な会社で働きたい</a:t>
            </a:r>
          </a:p>
          <a:p>
            <a:pPr lvl="0" rtl="0" algn="ctr">
              <a:spcBef>
                <a:spcPts val="0"/>
              </a:spcBef>
              <a:buNone/>
            </a:pPr>
            <a:r>
              <a:rPr b="0" lang="en">
                <a:solidFill>
                  <a:srgbClr val="111111"/>
                </a:solidFill>
              </a:rPr>
              <a:t>（主に心が）</a:t>
            </a:r>
          </a:p>
        </p:txBody>
      </p:sp>
      <p:sp>
        <p:nvSpPr>
          <p:cNvPr id="154" name="Shape 154"/>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wanted to work at my ease.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58" name="Shape 158"/>
        <p:cNvGrpSpPr/>
        <p:nvPr/>
      </p:nvGrpSpPr>
      <p:grpSpPr>
        <a:xfrm>
          <a:off x="0" y="0"/>
          <a:ext cx="0" cy="0"/>
          <a:chOff x="0" y="0"/>
          <a:chExt cx="0" cy="0"/>
        </a:xfrm>
      </p:grpSpPr>
      <p:sp>
        <p:nvSpPr>
          <p:cNvPr id="159" name="Shape 159"/>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4800">
                <a:solidFill>
                  <a:srgbClr val="111111"/>
                </a:solidFill>
              </a:rPr>
              <a:t>上場SIerのSEになりました。</a:t>
            </a:r>
          </a:p>
        </p:txBody>
      </p:sp>
      <p:sp>
        <p:nvSpPr>
          <p:cNvPr id="160" name="Shape 160"/>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became a system engineer of Big SIer!</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64" name="Shape 164"/>
        <p:cNvGrpSpPr/>
        <p:nvPr/>
      </p:nvGrpSpPr>
      <p:grpSpPr>
        <a:xfrm>
          <a:off x="0" y="0"/>
          <a:ext cx="0" cy="0"/>
          <a:chOff x="0" y="0"/>
          <a:chExt cx="0" cy="0"/>
        </a:xfrm>
      </p:grpSpPr>
      <p:sp>
        <p:nvSpPr>
          <p:cNvPr id="165" name="Shape 165"/>
          <p:cNvSpPr txBox="1"/>
          <p:nvPr>
            <p:ph idx="4294967295" type="ctrTitle"/>
          </p:nvPr>
        </p:nvSpPr>
        <p:spPr>
          <a:xfrm>
            <a:off x="572775" y="718200"/>
            <a:ext cx="8349899" cy="3261899"/>
          </a:xfrm>
          <a:prstGeom prst="rect">
            <a:avLst/>
          </a:prstGeom>
        </p:spPr>
        <p:txBody>
          <a:bodyPr anchorCtr="0" anchor="b" bIns="91425" lIns="91425" rIns="91425" tIns="91425">
            <a:noAutofit/>
          </a:bodyPr>
          <a:lstStyle/>
          <a:p>
            <a:pPr lvl="0" rtl="0">
              <a:spcBef>
                <a:spcPts val="0"/>
              </a:spcBef>
              <a:buNone/>
            </a:pPr>
            <a:r>
              <a:rPr b="0" lang="en" sz="4800">
                <a:solidFill>
                  <a:srgbClr val="111111"/>
                </a:solidFill>
              </a:rPr>
              <a:t>主な仕事</a:t>
            </a:r>
          </a:p>
          <a:p>
            <a:pPr lvl="0" rtl="0">
              <a:spcBef>
                <a:spcPts val="0"/>
              </a:spcBef>
              <a:buNone/>
            </a:pPr>
            <a:r>
              <a:rPr b="0" lang="en" sz="4800">
                <a:solidFill>
                  <a:srgbClr val="111111"/>
                </a:solidFill>
              </a:rPr>
              <a:t>・お客さんと話す。</a:t>
            </a:r>
          </a:p>
          <a:p>
            <a:pPr lvl="0" rtl="0">
              <a:spcBef>
                <a:spcPts val="0"/>
              </a:spcBef>
              <a:buNone/>
            </a:pPr>
            <a:r>
              <a:rPr b="0" lang="en" sz="4800">
                <a:solidFill>
                  <a:srgbClr val="111111"/>
                </a:solidFill>
              </a:rPr>
              <a:t>・HTMLで紙芝居作る。</a:t>
            </a:r>
          </a:p>
          <a:p>
            <a:pPr lvl="0" rtl="0">
              <a:spcBef>
                <a:spcPts val="0"/>
              </a:spcBef>
              <a:buNone/>
            </a:pPr>
            <a:r>
              <a:rPr b="0" lang="en" sz="4800">
                <a:solidFill>
                  <a:srgbClr val="111111"/>
                </a:solidFill>
              </a:rPr>
              <a:t>・Excelになんか書く。</a:t>
            </a:r>
          </a:p>
        </p:txBody>
      </p:sp>
      <p:sp>
        <p:nvSpPr>
          <p:cNvPr id="166" name="Shape 166"/>
          <p:cNvSpPr txBox="1"/>
          <p:nvPr>
            <p:ph idx="4294967295" type="subTitle"/>
          </p:nvPr>
        </p:nvSpPr>
        <p:spPr>
          <a:xfrm>
            <a:off x="572775" y="4736287"/>
            <a:ext cx="7772400" cy="10464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Montserrat"/>
                <a:ea typeface="Montserrat"/>
                <a:cs typeface="Montserrat"/>
                <a:sym typeface="Montserrat"/>
              </a:rPr>
              <a:t>　I used Excel and Hidemaru every day.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58" name="Shape 58"/>
        <p:cNvGrpSpPr/>
        <p:nvPr/>
      </p:nvGrpSpPr>
      <p:grpSpPr>
        <a:xfrm>
          <a:off x="0" y="0"/>
          <a:ext cx="0" cy="0"/>
          <a:chOff x="0" y="0"/>
          <a:chExt cx="0" cy="0"/>
        </a:xfrm>
      </p:grpSpPr>
      <p:sp>
        <p:nvSpPr>
          <p:cNvPr id="59" name="Shape 59"/>
          <p:cNvSpPr txBox="1"/>
          <p:nvPr>
            <p:ph idx="4294967295" type="ctrTitle"/>
          </p:nvPr>
        </p:nvSpPr>
        <p:spPr>
          <a:xfrm>
            <a:off x="959650" y="1135177"/>
            <a:ext cx="4863899" cy="1592700"/>
          </a:xfrm>
          <a:prstGeom prst="rect">
            <a:avLst/>
          </a:prstGeom>
        </p:spPr>
        <p:txBody>
          <a:bodyPr anchorCtr="0" anchor="b" bIns="91425" lIns="91425" rIns="91425" tIns="91425">
            <a:noAutofit/>
          </a:bodyPr>
          <a:lstStyle/>
          <a:p>
            <a:pPr lvl="0">
              <a:spcBef>
                <a:spcPts val="0"/>
              </a:spcBef>
              <a:buNone/>
            </a:pPr>
            <a:r>
              <a:rPr lang="en" sz="9600">
                <a:solidFill>
                  <a:srgbClr val="111111"/>
                </a:solidFill>
              </a:rPr>
              <a:t>Who?</a:t>
            </a:r>
          </a:p>
        </p:txBody>
      </p:sp>
      <p:sp>
        <p:nvSpPr>
          <p:cNvPr id="60" name="Shape 60"/>
          <p:cNvSpPr txBox="1"/>
          <p:nvPr>
            <p:ph idx="4294967295" type="subTitle"/>
          </p:nvPr>
        </p:nvSpPr>
        <p:spPr>
          <a:xfrm>
            <a:off x="697150" y="3663700"/>
            <a:ext cx="5388900" cy="1046400"/>
          </a:xfrm>
          <a:prstGeom prst="rect">
            <a:avLst/>
          </a:prstGeom>
        </p:spPr>
        <p:txBody>
          <a:bodyPr anchorCtr="0" anchor="t" bIns="91425" lIns="91425" rIns="91425" tIns="91425">
            <a:noAutofit/>
          </a:bodyPr>
          <a:lstStyle/>
          <a:p>
            <a:pPr lvl="0">
              <a:spcBef>
                <a:spcPts val="0"/>
              </a:spcBef>
              <a:buNone/>
            </a:pPr>
            <a:r>
              <a:rPr b="1" lang="en" sz="3600">
                <a:latin typeface="Montserrat"/>
                <a:ea typeface="Montserrat"/>
                <a:cs typeface="Montserrat"/>
                <a:sym typeface="Montserrat"/>
              </a:rPr>
              <a:t>I’m Kameko Ohmura</a:t>
            </a:r>
          </a:p>
        </p:txBody>
      </p:sp>
      <p:sp>
        <p:nvSpPr>
          <p:cNvPr id="61" name="Shape 61"/>
          <p:cNvSpPr txBox="1"/>
          <p:nvPr>
            <p:ph idx="4294967295" type="body"/>
          </p:nvPr>
        </p:nvSpPr>
        <p:spPr>
          <a:xfrm>
            <a:off x="697150" y="4493375"/>
            <a:ext cx="4119300" cy="955799"/>
          </a:xfrm>
          <a:prstGeom prst="rect">
            <a:avLst/>
          </a:prstGeom>
        </p:spPr>
        <p:txBody>
          <a:bodyPr anchorCtr="0" anchor="t" bIns="91425" lIns="91425" rIns="91425" tIns="91425">
            <a:noAutofit/>
          </a:bodyPr>
          <a:lstStyle/>
          <a:p>
            <a:pPr lvl="0">
              <a:spcBef>
                <a:spcPts val="0"/>
              </a:spcBef>
              <a:buNone/>
            </a:pPr>
            <a:r>
              <a:rPr lang="en" sz="2000">
                <a:latin typeface="Montserrat"/>
                <a:ea typeface="Montserrat"/>
                <a:cs typeface="Montserrat"/>
                <a:sym typeface="Montserrat"/>
              </a:rPr>
              <a:t>@okusama27</a:t>
            </a:r>
          </a:p>
        </p:txBody>
      </p:sp>
      <p:pic>
        <p:nvPicPr>
          <p:cNvPr descr="スクリーンショット 2016-01-11 22.43.05.png" id="62" name="Shape 62"/>
          <p:cNvPicPr preferRelativeResize="0"/>
          <p:nvPr/>
        </p:nvPicPr>
        <p:blipFill>
          <a:blip r:embed="rId3">
            <a:alphaModFix/>
          </a:blip>
          <a:stretch>
            <a:fillRect/>
          </a:stretch>
        </p:blipFill>
        <p:spPr>
          <a:xfrm>
            <a:off x="6798850" y="5566600"/>
            <a:ext cx="1529824" cy="654249"/>
          </a:xfrm>
          <a:prstGeom prst="rect">
            <a:avLst/>
          </a:prstGeom>
          <a:noFill/>
          <a:ln>
            <a:noFill/>
          </a:ln>
        </p:spPr>
      </p:pic>
      <p:pic>
        <p:nvPicPr>
          <p:cNvPr descr="IMG_0967_2015-07-31_075824.png" id="63" name="Shape 63"/>
          <p:cNvPicPr preferRelativeResize="0"/>
          <p:nvPr/>
        </p:nvPicPr>
        <p:blipFill>
          <a:blip r:embed="rId4">
            <a:alphaModFix/>
          </a:blip>
          <a:stretch>
            <a:fillRect/>
          </a:stretch>
        </p:blipFill>
        <p:spPr>
          <a:xfrm>
            <a:off x="6086050" y="1439725"/>
            <a:ext cx="1677325" cy="1829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70" name="Shape 170"/>
        <p:cNvGrpSpPr/>
        <p:nvPr/>
      </p:nvGrpSpPr>
      <p:grpSpPr>
        <a:xfrm>
          <a:off x="0" y="0"/>
          <a:ext cx="0" cy="0"/>
          <a:chOff x="0" y="0"/>
          <a:chExt cx="0" cy="0"/>
        </a:xfrm>
      </p:grpSpPr>
      <p:sp>
        <p:nvSpPr>
          <p:cNvPr id="171" name="Shape 171"/>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別に楽じゃなかった</a:t>
            </a:r>
          </a:p>
        </p:txBody>
      </p:sp>
      <p:sp>
        <p:nvSpPr>
          <p:cNvPr id="172" name="Shape 172"/>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Oh, my gosh!</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76" name="Shape 176"/>
        <p:cNvGrpSpPr/>
        <p:nvPr/>
      </p:nvGrpSpPr>
      <p:grpSpPr>
        <a:xfrm>
          <a:off x="0" y="0"/>
          <a:ext cx="0" cy="0"/>
          <a:chOff x="0" y="0"/>
          <a:chExt cx="0" cy="0"/>
        </a:xfrm>
      </p:grpSpPr>
      <p:sp>
        <p:nvSpPr>
          <p:cNvPr id="177" name="Shape 177"/>
          <p:cNvSpPr txBox="1"/>
          <p:nvPr>
            <p:ph idx="4294967295" type="ctrTitle"/>
          </p:nvPr>
        </p:nvSpPr>
        <p:spPr>
          <a:xfrm>
            <a:off x="572800" y="999825"/>
            <a:ext cx="8349899" cy="3076500"/>
          </a:xfrm>
          <a:prstGeom prst="rect">
            <a:avLst/>
          </a:prstGeom>
        </p:spPr>
        <p:txBody>
          <a:bodyPr anchorCtr="0" anchor="b" bIns="91425" lIns="91425" rIns="91425" tIns="91425">
            <a:noAutofit/>
          </a:bodyPr>
          <a:lstStyle/>
          <a:p>
            <a:pPr lvl="0" rtl="0" algn="ctr">
              <a:spcBef>
                <a:spcPts val="0"/>
              </a:spcBef>
              <a:buNone/>
            </a:pPr>
            <a:r>
              <a:rPr b="0" lang="en" sz="4800">
                <a:solidFill>
                  <a:srgbClr val="111111"/>
                </a:solidFill>
              </a:rPr>
              <a:t>しかし、この仕事を続けていれば、自分は価値のあるアプリケーションが作れるようになると思っていました。</a:t>
            </a:r>
          </a:p>
        </p:txBody>
      </p:sp>
      <p:sp>
        <p:nvSpPr>
          <p:cNvPr id="178" name="Shape 178"/>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thought if I continue my job I could make a valuable system.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82" name="Shape 182"/>
        <p:cNvGrpSpPr/>
        <p:nvPr/>
      </p:nvGrpSpPr>
      <p:grpSpPr>
        <a:xfrm>
          <a:off x="0" y="0"/>
          <a:ext cx="0" cy="0"/>
          <a:chOff x="0" y="0"/>
          <a:chExt cx="0" cy="0"/>
        </a:xfrm>
      </p:grpSpPr>
      <p:sp>
        <p:nvSpPr>
          <p:cNvPr id="183" name="Shape 183"/>
          <p:cNvSpPr txBox="1"/>
          <p:nvPr>
            <p:ph idx="4294967295" type="ctrTitle"/>
          </p:nvPr>
        </p:nvSpPr>
        <p:spPr>
          <a:xfrm>
            <a:off x="502375" y="605525"/>
            <a:ext cx="8349899" cy="3076500"/>
          </a:xfrm>
          <a:prstGeom prst="rect">
            <a:avLst/>
          </a:prstGeom>
        </p:spPr>
        <p:txBody>
          <a:bodyPr anchorCtr="0" anchor="b" bIns="91425" lIns="91425" rIns="91425" tIns="91425">
            <a:noAutofit/>
          </a:bodyPr>
          <a:lstStyle/>
          <a:p>
            <a:pPr lvl="0" rtl="0">
              <a:spcBef>
                <a:spcPts val="0"/>
              </a:spcBef>
              <a:buNone/>
            </a:pPr>
            <a:r>
              <a:rPr b="0" lang="en" sz="4800">
                <a:solidFill>
                  <a:srgbClr val="111111"/>
                </a:solidFill>
              </a:rPr>
              <a:t>サポートエンジニアにされたあたりで、</a:t>
            </a:r>
          </a:p>
          <a:p>
            <a:pPr lvl="0" rtl="0">
              <a:spcBef>
                <a:spcPts val="0"/>
              </a:spcBef>
              <a:buNone/>
            </a:pPr>
            <a:r>
              <a:rPr b="0" lang="en" sz="4800">
                <a:solidFill>
                  <a:srgbClr val="111111"/>
                </a:solidFill>
              </a:rPr>
              <a:t>あれ？もう、プログラマですら無いじゃん。と気がつく。</a:t>
            </a:r>
          </a:p>
        </p:txBody>
      </p:sp>
      <p:sp>
        <p:nvSpPr>
          <p:cNvPr id="184" name="Shape 184"/>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noticed I couldn't become a valuable software engineer when I was gotten a support engineer.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88" name="Shape 188"/>
        <p:cNvGrpSpPr/>
        <p:nvPr/>
      </p:nvGrpSpPr>
      <p:grpSpPr>
        <a:xfrm>
          <a:off x="0" y="0"/>
          <a:ext cx="0" cy="0"/>
          <a:chOff x="0" y="0"/>
          <a:chExt cx="0" cy="0"/>
        </a:xfrm>
      </p:grpSpPr>
      <p:sp>
        <p:nvSpPr>
          <p:cNvPr id="189" name="Shape 189"/>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自分には価値がない</a:t>
            </a:r>
          </a:p>
        </p:txBody>
      </p:sp>
      <p:sp>
        <p:nvSpPr>
          <p:cNvPr id="190" name="Shape 190"/>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do not have a value.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94" name="Shape 194"/>
        <p:cNvGrpSpPr/>
        <p:nvPr/>
      </p:nvGrpSpPr>
      <p:grpSpPr>
        <a:xfrm>
          <a:off x="0" y="0"/>
          <a:ext cx="0" cy="0"/>
          <a:chOff x="0" y="0"/>
          <a:chExt cx="0" cy="0"/>
        </a:xfrm>
      </p:grpSpPr>
      <p:sp>
        <p:nvSpPr>
          <p:cNvPr id="195" name="Shape 195"/>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t/>
            </a:r>
            <a:endParaRPr b="0" sz="6000">
              <a:solidFill>
                <a:srgbClr val="111111"/>
              </a:solidFill>
            </a:endParaRPr>
          </a:p>
          <a:p>
            <a:pPr lvl="0" rtl="0" algn="ctr">
              <a:spcBef>
                <a:spcPts val="0"/>
              </a:spcBef>
              <a:buNone/>
            </a:pPr>
            <a:r>
              <a:rPr b="0" lang="en" sz="6000">
                <a:solidFill>
                  <a:srgbClr val="111111"/>
                </a:solidFill>
              </a:rPr>
              <a:t>毎日楽しくない</a:t>
            </a:r>
          </a:p>
        </p:txBody>
      </p:sp>
      <p:sp>
        <p:nvSpPr>
          <p:cNvPr id="196" name="Shape 196"/>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I’m not fun every day.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00" name="Shape 200"/>
        <p:cNvGrpSpPr/>
        <p:nvPr/>
      </p:nvGrpSpPr>
      <p:grpSpPr>
        <a:xfrm>
          <a:off x="0" y="0"/>
          <a:ext cx="0" cy="0"/>
          <a:chOff x="0" y="0"/>
          <a:chExt cx="0" cy="0"/>
        </a:xfrm>
      </p:grpSpPr>
      <p:sp>
        <p:nvSpPr>
          <p:cNvPr id="201" name="Shape 201"/>
          <p:cNvSpPr txBox="1"/>
          <p:nvPr>
            <p:ph idx="4294967295" type="ctrTitle"/>
          </p:nvPr>
        </p:nvSpPr>
        <p:spPr>
          <a:xfrm>
            <a:off x="597825" y="2226125"/>
            <a:ext cx="8349899" cy="1546500"/>
          </a:xfrm>
          <a:prstGeom prst="rect">
            <a:avLst/>
          </a:prstGeom>
        </p:spPr>
        <p:txBody>
          <a:bodyPr anchorCtr="0" anchor="b" bIns="91425" lIns="91425" rIns="91425" tIns="91425">
            <a:noAutofit/>
          </a:bodyPr>
          <a:lstStyle/>
          <a:p>
            <a:pPr lvl="0" rtl="0" algn="ctr">
              <a:spcBef>
                <a:spcPts val="0"/>
              </a:spcBef>
              <a:buNone/>
            </a:pPr>
            <a:r>
              <a:rPr b="0" lang="en" sz="4800">
                <a:solidFill>
                  <a:srgbClr val="111111"/>
                </a:solidFill>
              </a:rPr>
              <a:t>ヨガの講師になろうかな。</a:t>
            </a:r>
          </a:p>
          <a:p>
            <a:pPr lvl="0" rtl="0" algn="ctr">
              <a:spcBef>
                <a:spcPts val="0"/>
              </a:spcBef>
              <a:buNone/>
            </a:pPr>
            <a:br>
              <a:rPr b="0" lang="en" sz="4800">
                <a:solidFill>
                  <a:srgbClr val="111111"/>
                </a:solidFill>
              </a:rPr>
            </a:br>
            <a:r>
              <a:rPr b="0" lang="en">
                <a:solidFill>
                  <a:srgbClr val="111111"/>
                </a:solidFill>
              </a:rPr>
              <a:t>(ヨガの先生ごめんなさい）</a:t>
            </a:r>
          </a:p>
        </p:txBody>
      </p:sp>
      <p:sp>
        <p:nvSpPr>
          <p:cNvPr id="202" name="Shape 202"/>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would be a yoga instructor.</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06" name="Shape 206"/>
        <p:cNvGrpSpPr/>
        <p:nvPr/>
      </p:nvGrpSpPr>
      <p:grpSpPr>
        <a:xfrm>
          <a:off x="0" y="0"/>
          <a:ext cx="0" cy="0"/>
          <a:chOff x="0" y="0"/>
          <a:chExt cx="0" cy="0"/>
        </a:xfrm>
      </p:grpSpPr>
      <p:sp>
        <p:nvSpPr>
          <p:cNvPr id="207" name="Shape 207"/>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違うだろ？</a:t>
            </a:r>
          </a:p>
        </p:txBody>
      </p:sp>
      <p:sp>
        <p:nvSpPr>
          <p:cNvPr id="208" name="Shape 208"/>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It is not correct.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12" name="Shape 212"/>
        <p:cNvGrpSpPr/>
        <p:nvPr/>
      </p:nvGrpSpPr>
      <p:grpSpPr>
        <a:xfrm>
          <a:off x="0" y="0"/>
          <a:ext cx="0" cy="0"/>
          <a:chOff x="0" y="0"/>
          <a:chExt cx="0" cy="0"/>
        </a:xfrm>
      </p:grpSpPr>
      <p:sp>
        <p:nvSpPr>
          <p:cNvPr id="213" name="Shape 213"/>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何がしたいの？</a:t>
            </a:r>
          </a:p>
        </p:txBody>
      </p:sp>
      <p:sp>
        <p:nvSpPr>
          <p:cNvPr id="214" name="Shape 214"/>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What do I want to do?</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18" name="Shape 218"/>
        <p:cNvGrpSpPr/>
        <p:nvPr/>
      </p:nvGrpSpPr>
      <p:grpSpPr>
        <a:xfrm>
          <a:off x="0" y="0"/>
          <a:ext cx="0" cy="0"/>
          <a:chOff x="0" y="0"/>
          <a:chExt cx="0" cy="0"/>
        </a:xfrm>
      </p:grpSpPr>
      <p:sp>
        <p:nvSpPr>
          <p:cNvPr id="219" name="Shape 219"/>
          <p:cNvSpPr txBox="1"/>
          <p:nvPr>
            <p:ph idx="4294967295" type="ctrTitle"/>
          </p:nvPr>
        </p:nvSpPr>
        <p:spPr>
          <a:xfrm>
            <a:off x="572800" y="675950"/>
            <a:ext cx="8349899" cy="3520499"/>
          </a:xfrm>
          <a:prstGeom prst="rect">
            <a:avLst/>
          </a:prstGeom>
        </p:spPr>
        <p:txBody>
          <a:bodyPr anchorCtr="0" anchor="b" bIns="91425" lIns="91425" rIns="91425" tIns="91425">
            <a:noAutofit/>
          </a:bodyPr>
          <a:lstStyle/>
          <a:p>
            <a:pPr lvl="0" rtl="0" algn="l">
              <a:spcBef>
                <a:spcPts val="0"/>
              </a:spcBef>
              <a:buNone/>
            </a:pPr>
            <a:r>
              <a:rPr b="0" lang="en" sz="7200">
                <a:solidFill>
                  <a:srgbClr val="111111"/>
                </a:solidFill>
              </a:rPr>
              <a:t>価値のあるアプリケーションが作りたい!!</a:t>
            </a:r>
          </a:p>
        </p:txBody>
      </p:sp>
      <p:sp>
        <p:nvSpPr>
          <p:cNvPr id="220" name="Shape 220"/>
          <p:cNvSpPr txBox="1"/>
          <p:nvPr>
            <p:ph idx="4294967295" type="subTitle"/>
          </p:nvPr>
        </p:nvSpPr>
        <p:spPr>
          <a:xfrm>
            <a:off x="685800" y="4736287"/>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want to make a valuable application.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24" name="Shape 224"/>
        <p:cNvGrpSpPr/>
        <p:nvPr/>
      </p:nvGrpSpPr>
      <p:grpSpPr>
        <a:xfrm>
          <a:off x="0" y="0"/>
          <a:ext cx="0" cy="0"/>
          <a:chOff x="0" y="0"/>
          <a:chExt cx="0" cy="0"/>
        </a:xfrm>
      </p:grpSpPr>
      <p:sp>
        <p:nvSpPr>
          <p:cNvPr id="225" name="Shape 225"/>
          <p:cNvSpPr txBox="1"/>
          <p:nvPr>
            <p:ph idx="4294967295" type="ctrTitle"/>
          </p:nvPr>
        </p:nvSpPr>
        <p:spPr>
          <a:xfrm>
            <a:off x="572800" y="1713025"/>
            <a:ext cx="8349899" cy="25821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全力で働ける人生</a:t>
            </a:r>
          </a:p>
          <a:p>
            <a:pPr lvl="0" rtl="0" algn="ctr">
              <a:spcBef>
                <a:spcPts val="0"/>
              </a:spcBef>
              <a:buNone/>
            </a:pPr>
            <a:r>
              <a:rPr b="0" lang="en" sz="6000">
                <a:solidFill>
                  <a:srgbClr val="111111"/>
                </a:solidFill>
              </a:rPr>
              <a:t>残り２０年</a:t>
            </a:r>
          </a:p>
        </p:txBody>
      </p:sp>
      <p:sp>
        <p:nvSpPr>
          <p:cNvPr id="226" name="Shape 226"/>
          <p:cNvSpPr txBox="1"/>
          <p:nvPr>
            <p:ph idx="4294967295" type="subTitle"/>
          </p:nvPr>
        </p:nvSpPr>
        <p:spPr>
          <a:xfrm>
            <a:off x="685800" y="5046087"/>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have 20 years left in my life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67" name="Shape 67"/>
        <p:cNvGrpSpPr/>
        <p:nvPr/>
      </p:nvGrpSpPr>
      <p:grpSpPr>
        <a:xfrm>
          <a:off x="0" y="0"/>
          <a:ext cx="0" cy="0"/>
          <a:chOff x="0" y="0"/>
          <a:chExt cx="0" cy="0"/>
        </a:xfrm>
      </p:grpSpPr>
      <p:sp>
        <p:nvSpPr>
          <p:cNvPr id="68" name="Shape 68"/>
          <p:cNvSpPr txBox="1"/>
          <p:nvPr>
            <p:ph idx="4294967295" type="ctrTitle"/>
          </p:nvPr>
        </p:nvSpPr>
        <p:spPr>
          <a:xfrm>
            <a:off x="685800" y="2263523"/>
            <a:ext cx="7772400" cy="1546500"/>
          </a:xfrm>
          <a:prstGeom prst="rect">
            <a:avLst/>
          </a:prstGeom>
        </p:spPr>
        <p:txBody>
          <a:bodyPr anchorCtr="0" anchor="b" bIns="91425" lIns="91425" rIns="91425" tIns="91425">
            <a:noAutofit/>
          </a:bodyPr>
          <a:lstStyle/>
          <a:p>
            <a:pPr lvl="0" rtl="0" algn="ctr">
              <a:spcBef>
                <a:spcPts val="0"/>
              </a:spcBef>
              <a:buNone/>
            </a:pPr>
            <a:r>
              <a:rPr b="0" lang="en" sz="6000">
                <a:solidFill>
                  <a:srgbClr val="000000"/>
                </a:solidFill>
              </a:rPr>
              <a:t>Do you enjoy </a:t>
            </a:r>
          </a:p>
          <a:p>
            <a:pPr lvl="0" rtl="0" algn="ctr">
              <a:spcBef>
                <a:spcPts val="0"/>
              </a:spcBef>
              <a:buNone/>
            </a:pPr>
            <a:r>
              <a:rPr b="0" lang="en" sz="6000">
                <a:solidFill>
                  <a:srgbClr val="000000"/>
                </a:solidFill>
              </a:rPr>
              <a:t>your current job? </a:t>
            </a:r>
          </a:p>
        </p:txBody>
      </p:sp>
      <p:sp>
        <p:nvSpPr>
          <p:cNvPr id="69" name="Shape 69"/>
          <p:cNvSpPr txBox="1"/>
          <p:nvPr>
            <p:ph idx="4294967295" type="subTitle"/>
          </p:nvPr>
        </p:nvSpPr>
        <p:spPr>
          <a:xfrm>
            <a:off x="366125" y="4440575"/>
            <a:ext cx="83085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お仕事楽しいですか？</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30" name="Shape 230"/>
        <p:cNvGrpSpPr/>
        <p:nvPr/>
      </p:nvGrpSpPr>
      <p:grpSpPr>
        <a:xfrm>
          <a:off x="0" y="0"/>
          <a:ext cx="0" cy="0"/>
          <a:chOff x="0" y="0"/>
          <a:chExt cx="0" cy="0"/>
        </a:xfrm>
      </p:grpSpPr>
      <p:sp>
        <p:nvSpPr>
          <p:cNvPr id="231" name="Shape 231"/>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4800">
                <a:solidFill>
                  <a:srgbClr val="111111"/>
                </a:solidFill>
              </a:rPr>
              <a:t>今更、ウェブソフトウェアエンジニアになりました。</a:t>
            </a:r>
          </a:p>
        </p:txBody>
      </p:sp>
      <p:sp>
        <p:nvSpPr>
          <p:cNvPr id="232" name="Shape 232"/>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Montserrat"/>
                <a:ea typeface="Montserrat"/>
                <a:cs typeface="Montserrat"/>
                <a:sym typeface="Montserrat"/>
              </a:rPr>
              <a:t>I become a web software engineer.</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36" name="Shape 236"/>
        <p:cNvGrpSpPr/>
        <p:nvPr/>
      </p:nvGrpSpPr>
      <p:grpSpPr>
        <a:xfrm>
          <a:off x="0" y="0"/>
          <a:ext cx="0" cy="0"/>
          <a:chOff x="0" y="0"/>
          <a:chExt cx="0" cy="0"/>
        </a:xfrm>
      </p:grpSpPr>
      <p:sp>
        <p:nvSpPr>
          <p:cNvPr id="237" name="Shape 237"/>
          <p:cNvSpPr txBox="1"/>
          <p:nvPr>
            <p:ph idx="4294967295" type="ctrTitle"/>
          </p:nvPr>
        </p:nvSpPr>
        <p:spPr>
          <a:xfrm>
            <a:off x="572800" y="1713025"/>
            <a:ext cx="8349899" cy="25821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こんな私を雇ってくださってありがとうございます。</a:t>
            </a:r>
          </a:p>
        </p:txBody>
      </p:sp>
      <p:sp>
        <p:nvSpPr>
          <p:cNvPr id="238" name="Shape 238"/>
          <p:cNvSpPr txBox="1"/>
          <p:nvPr>
            <p:ph idx="4294967295" type="subTitle"/>
          </p:nvPr>
        </p:nvSpPr>
        <p:spPr>
          <a:xfrm>
            <a:off x="685800" y="5046087"/>
            <a:ext cx="7772400" cy="1046400"/>
          </a:xfrm>
          <a:prstGeom prst="rect">
            <a:avLst/>
          </a:prstGeom>
        </p:spPr>
        <p:txBody>
          <a:bodyPr anchorCtr="0" anchor="t" bIns="91425" lIns="91425" rIns="91425" tIns="91425">
            <a:noAutofit/>
          </a:bodyPr>
          <a:lstStyle/>
          <a:p>
            <a:pPr lvl="0" rtl="0" algn="ctr">
              <a:spcBef>
                <a:spcPts val="0"/>
              </a:spcBef>
              <a:buNone/>
            </a:pPr>
            <a:r>
              <a:rPr lang="en" sz="2400">
                <a:solidFill>
                  <a:srgbClr val="000000"/>
                </a:solidFill>
                <a:latin typeface="Montserrat"/>
                <a:ea typeface="Montserrat"/>
                <a:cs typeface="Montserrat"/>
                <a:sym typeface="Montserrat"/>
              </a:rPr>
              <a:t>Thank you for hiring me.</a:t>
            </a:r>
          </a:p>
        </p:txBody>
      </p:sp>
      <p:pic>
        <p:nvPicPr>
          <p:cNvPr descr="スクリーンショット 2016-01-11 22.43.05.png" id="239" name="Shape 239"/>
          <p:cNvPicPr preferRelativeResize="0"/>
          <p:nvPr/>
        </p:nvPicPr>
        <p:blipFill>
          <a:blip r:embed="rId3">
            <a:alphaModFix/>
          </a:blip>
          <a:stretch>
            <a:fillRect/>
          </a:stretch>
        </p:blipFill>
        <p:spPr>
          <a:xfrm>
            <a:off x="7010100" y="5594775"/>
            <a:ext cx="1529824" cy="6542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43" name="Shape 243"/>
        <p:cNvGrpSpPr/>
        <p:nvPr/>
      </p:nvGrpSpPr>
      <p:grpSpPr>
        <a:xfrm>
          <a:off x="0" y="0"/>
          <a:ext cx="0" cy="0"/>
          <a:chOff x="0" y="0"/>
          <a:chExt cx="0" cy="0"/>
        </a:xfrm>
      </p:grpSpPr>
      <p:sp>
        <p:nvSpPr>
          <p:cNvPr id="244" name="Shape 244"/>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3600">
                <a:solidFill>
                  <a:srgbClr val="111111"/>
                </a:solidFill>
              </a:rPr>
              <a:t>この時点でPythonで</a:t>
            </a:r>
          </a:p>
          <a:p>
            <a:pPr lvl="0" rtl="0" algn="ctr">
              <a:spcBef>
                <a:spcPts val="0"/>
              </a:spcBef>
              <a:buNone/>
            </a:pPr>
            <a:r>
              <a:rPr b="0" lang="en" sz="3600">
                <a:solidFill>
                  <a:srgbClr val="111111"/>
                </a:solidFill>
              </a:rPr>
              <a:t>２０行くらいのスクリプトしか書いたことありませんでした。</a:t>
            </a:r>
          </a:p>
        </p:txBody>
      </p:sp>
      <p:sp>
        <p:nvSpPr>
          <p:cNvPr id="245" name="Shape 245"/>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had made only 20 lines program by Python</a:t>
            </a:r>
          </a:p>
          <a:p>
            <a:pPr lvl="0" rtl="0" algn="ctr">
              <a:spcBef>
                <a:spcPts val="0"/>
              </a:spcBef>
              <a:buNone/>
            </a:pPr>
            <a:r>
              <a:rPr lang="en" sz="2400">
                <a:latin typeface="Montserrat"/>
                <a:ea typeface="Montserrat"/>
                <a:cs typeface="Montserrat"/>
                <a:sym typeface="Montserrat"/>
              </a:rPr>
              <a:t>at that time.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49" name="Shape 249"/>
        <p:cNvGrpSpPr/>
        <p:nvPr/>
      </p:nvGrpSpPr>
      <p:grpSpPr>
        <a:xfrm>
          <a:off x="0" y="0"/>
          <a:ext cx="0" cy="0"/>
          <a:chOff x="0" y="0"/>
          <a:chExt cx="0" cy="0"/>
        </a:xfrm>
      </p:grpSpPr>
      <p:sp>
        <p:nvSpPr>
          <p:cNvPr id="250" name="Shape 250"/>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周りの人めっちゃ優秀</a:t>
            </a:r>
          </a:p>
        </p:txBody>
      </p:sp>
      <p:sp>
        <p:nvSpPr>
          <p:cNvPr id="251" name="Shape 251"/>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There are a lot of excellent people around me!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55" name="Shape 255"/>
        <p:cNvGrpSpPr/>
        <p:nvPr/>
      </p:nvGrpSpPr>
      <p:grpSpPr>
        <a:xfrm>
          <a:off x="0" y="0"/>
          <a:ext cx="0" cy="0"/>
          <a:chOff x="0" y="0"/>
          <a:chExt cx="0" cy="0"/>
        </a:xfrm>
      </p:grpSpPr>
      <p:sp>
        <p:nvSpPr>
          <p:cNvPr id="256" name="Shape 256"/>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毎日めっちゃ大変</a:t>
            </a:r>
          </a:p>
        </p:txBody>
      </p:sp>
      <p:sp>
        <p:nvSpPr>
          <p:cNvPr id="257" name="Shape 257"/>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I spend difficult days.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61" name="Shape 261"/>
        <p:cNvGrpSpPr/>
        <p:nvPr/>
      </p:nvGrpSpPr>
      <p:grpSpPr>
        <a:xfrm>
          <a:off x="0" y="0"/>
          <a:ext cx="0" cy="0"/>
          <a:chOff x="0" y="0"/>
          <a:chExt cx="0" cy="0"/>
        </a:xfrm>
      </p:grpSpPr>
      <p:sp>
        <p:nvSpPr>
          <p:cNvPr id="262" name="Shape 262"/>
          <p:cNvSpPr txBox="1"/>
          <p:nvPr>
            <p:ph idx="4294967295" type="ctrTitle"/>
          </p:nvPr>
        </p:nvSpPr>
        <p:spPr>
          <a:xfrm>
            <a:off x="572800" y="1713025"/>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でも、楽しい。</a:t>
            </a:r>
          </a:p>
        </p:txBody>
      </p:sp>
      <p:sp>
        <p:nvSpPr>
          <p:cNvPr id="263" name="Shape 263"/>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But I'm enjoying my life.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67" name="Shape 267"/>
        <p:cNvGrpSpPr/>
        <p:nvPr/>
      </p:nvGrpSpPr>
      <p:grpSpPr>
        <a:xfrm>
          <a:off x="0" y="0"/>
          <a:ext cx="0" cy="0"/>
          <a:chOff x="0" y="0"/>
          <a:chExt cx="0" cy="0"/>
        </a:xfrm>
      </p:grpSpPr>
      <p:sp>
        <p:nvSpPr>
          <p:cNvPr id="268" name="Shape 268"/>
          <p:cNvSpPr txBox="1"/>
          <p:nvPr>
            <p:ph idx="4294967295" type="ctrTitle"/>
          </p:nvPr>
        </p:nvSpPr>
        <p:spPr>
          <a:xfrm>
            <a:off x="399900" y="1192024"/>
            <a:ext cx="8344199" cy="27996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できるかどうかはやってみないとわからない</a:t>
            </a:r>
          </a:p>
        </p:txBody>
      </p:sp>
      <p:sp>
        <p:nvSpPr>
          <p:cNvPr id="269" name="Shape 269"/>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Nobody knows what we can do.</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73" name="Shape 273"/>
        <p:cNvGrpSpPr/>
        <p:nvPr/>
      </p:nvGrpSpPr>
      <p:grpSpPr>
        <a:xfrm>
          <a:off x="0" y="0"/>
          <a:ext cx="0" cy="0"/>
          <a:chOff x="0" y="0"/>
          <a:chExt cx="0" cy="0"/>
        </a:xfrm>
      </p:grpSpPr>
      <p:sp>
        <p:nvSpPr>
          <p:cNvPr id="274" name="Shape 274"/>
          <p:cNvSpPr txBox="1"/>
          <p:nvPr>
            <p:ph idx="4294967295" type="ctrTitle"/>
          </p:nvPr>
        </p:nvSpPr>
        <p:spPr>
          <a:xfrm>
            <a:off x="399900" y="1192024"/>
            <a:ext cx="8344199" cy="2799600"/>
          </a:xfrm>
          <a:prstGeom prst="rect">
            <a:avLst/>
          </a:prstGeom>
        </p:spPr>
        <p:txBody>
          <a:bodyPr anchorCtr="0" anchor="b" bIns="91425" lIns="91425" rIns="91425" tIns="91425">
            <a:noAutofit/>
          </a:bodyPr>
          <a:lstStyle/>
          <a:p>
            <a:pPr lvl="0" rtl="0" algn="ctr">
              <a:spcBef>
                <a:spcPts val="0"/>
              </a:spcBef>
              <a:buNone/>
            </a:pPr>
            <a:r>
              <a:rPr b="0" lang="en" sz="7200">
                <a:solidFill>
                  <a:srgbClr val="111111"/>
                </a:solidFill>
              </a:rPr>
              <a:t>やりたいことを</a:t>
            </a:r>
          </a:p>
          <a:p>
            <a:pPr lvl="0" rtl="0" algn="ctr">
              <a:spcBef>
                <a:spcPts val="0"/>
              </a:spcBef>
              <a:buNone/>
            </a:pPr>
            <a:r>
              <a:rPr b="0" lang="en" sz="7200">
                <a:solidFill>
                  <a:srgbClr val="111111"/>
                </a:solidFill>
              </a:rPr>
              <a:t>今すぐやろう！</a:t>
            </a:r>
          </a:p>
        </p:txBody>
      </p:sp>
      <p:sp>
        <p:nvSpPr>
          <p:cNvPr id="275" name="Shape 275"/>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We should do it which we want to do!</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79" name="Shape 279"/>
        <p:cNvGrpSpPr/>
        <p:nvPr/>
      </p:nvGrpSpPr>
      <p:grpSpPr>
        <a:xfrm>
          <a:off x="0" y="0"/>
          <a:ext cx="0" cy="0"/>
          <a:chOff x="0" y="0"/>
          <a:chExt cx="0" cy="0"/>
        </a:xfrm>
      </p:grpSpPr>
      <p:sp>
        <p:nvSpPr>
          <p:cNvPr id="280" name="Shape 280"/>
          <p:cNvSpPr txBox="1"/>
          <p:nvPr>
            <p:ph idx="4294967295" type="ctrTitle"/>
          </p:nvPr>
        </p:nvSpPr>
        <p:spPr>
          <a:xfrm>
            <a:off x="399900" y="1192024"/>
            <a:ext cx="8344199" cy="2799600"/>
          </a:xfrm>
          <a:prstGeom prst="rect">
            <a:avLst/>
          </a:prstGeom>
        </p:spPr>
        <p:txBody>
          <a:bodyPr anchorCtr="0" anchor="b" bIns="91425" lIns="91425" rIns="91425" tIns="91425">
            <a:noAutofit/>
          </a:bodyPr>
          <a:lstStyle/>
          <a:p>
            <a:pPr lvl="0" rtl="0" algn="ctr">
              <a:spcBef>
                <a:spcPts val="0"/>
              </a:spcBef>
              <a:buNone/>
            </a:pPr>
            <a:r>
              <a:rPr b="0" lang="en" sz="7200">
                <a:solidFill>
                  <a:srgbClr val="111111"/>
                </a:solidFill>
              </a:rPr>
              <a:t>うちの会社も女子エンジニア募集してるってよ</a:t>
            </a:r>
          </a:p>
        </p:txBody>
      </p:sp>
      <p:sp>
        <p:nvSpPr>
          <p:cNvPr id="281" name="Shape 281"/>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My company is hiring now!</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73" name="Shape 73"/>
        <p:cNvGrpSpPr/>
        <p:nvPr/>
      </p:nvGrpSpPr>
      <p:grpSpPr>
        <a:xfrm>
          <a:off x="0" y="0"/>
          <a:ext cx="0" cy="0"/>
          <a:chOff x="0" y="0"/>
          <a:chExt cx="0" cy="0"/>
        </a:xfrm>
      </p:grpSpPr>
      <p:sp>
        <p:nvSpPr>
          <p:cNvPr id="74" name="Shape 74"/>
          <p:cNvSpPr txBox="1"/>
          <p:nvPr>
            <p:ph idx="4294967295" type="ctrTitle"/>
          </p:nvPr>
        </p:nvSpPr>
        <p:spPr>
          <a:xfrm>
            <a:off x="588275" y="1520450"/>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What is your job?</a:t>
            </a:r>
          </a:p>
        </p:txBody>
      </p:sp>
      <p:sp>
        <p:nvSpPr>
          <p:cNvPr id="75" name="Shape 75"/>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あなたの職業はなんですか？</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79" name="Shape 79"/>
        <p:cNvGrpSpPr/>
        <p:nvPr/>
      </p:nvGrpSpPr>
      <p:grpSpPr>
        <a:xfrm>
          <a:off x="0" y="0"/>
          <a:ext cx="0" cy="0"/>
          <a:chOff x="0" y="0"/>
          <a:chExt cx="0" cy="0"/>
        </a:xfrm>
      </p:grpSpPr>
      <p:sp>
        <p:nvSpPr>
          <p:cNvPr id="80" name="Shape 80"/>
          <p:cNvSpPr txBox="1"/>
          <p:nvPr>
            <p:ph idx="4294967295" type="ctrTitle"/>
          </p:nvPr>
        </p:nvSpPr>
        <p:spPr>
          <a:xfrm>
            <a:off x="572800" y="2093250"/>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I’m </a:t>
            </a:r>
          </a:p>
          <a:p>
            <a:pPr lvl="0" rtl="0" algn="ctr">
              <a:spcBef>
                <a:spcPts val="0"/>
              </a:spcBef>
              <a:buNone/>
            </a:pPr>
            <a:r>
              <a:rPr b="0" lang="en" sz="6000">
                <a:solidFill>
                  <a:srgbClr val="111111"/>
                </a:solidFill>
              </a:rPr>
              <a:t>a software engineer!</a:t>
            </a:r>
          </a:p>
        </p:txBody>
      </p:sp>
      <p:sp>
        <p:nvSpPr>
          <p:cNvPr id="81" name="Shape 81"/>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私はソフトウェアエンジニアです。</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85" name="Shape 85"/>
        <p:cNvGrpSpPr/>
        <p:nvPr/>
      </p:nvGrpSpPr>
      <p:grpSpPr>
        <a:xfrm>
          <a:off x="0" y="0"/>
          <a:ext cx="0" cy="0"/>
          <a:chOff x="0" y="0"/>
          <a:chExt cx="0" cy="0"/>
        </a:xfrm>
      </p:grpSpPr>
      <p:sp>
        <p:nvSpPr>
          <p:cNvPr id="86" name="Shape 86"/>
          <p:cNvSpPr txBox="1"/>
          <p:nvPr>
            <p:ph idx="4294967295" type="ctrTitle"/>
          </p:nvPr>
        </p:nvSpPr>
        <p:spPr>
          <a:xfrm>
            <a:off x="572800" y="2093250"/>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になって、半年です。</a:t>
            </a:r>
          </a:p>
        </p:txBody>
      </p:sp>
      <p:sp>
        <p:nvSpPr>
          <p:cNvPr id="87" name="Shape 87"/>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for half a year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91" name="Shape 91"/>
        <p:cNvGrpSpPr/>
        <p:nvPr/>
      </p:nvGrpSpPr>
      <p:grpSpPr>
        <a:xfrm>
          <a:off x="0" y="0"/>
          <a:ext cx="0" cy="0"/>
          <a:chOff x="0" y="0"/>
          <a:chExt cx="0" cy="0"/>
        </a:xfrm>
      </p:grpSpPr>
      <p:sp>
        <p:nvSpPr>
          <p:cNvPr id="92" name="Shape 92"/>
          <p:cNvSpPr txBox="1"/>
          <p:nvPr>
            <p:ph idx="4294967295" type="ctrTitle"/>
          </p:nvPr>
        </p:nvSpPr>
        <p:spPr>
          <a:xfrm>
            <a:off x="572800" y="2093250"/>
            <a:ext cx="8349899" cy="1546500"/>
          </a:xfrm>
          <a:prstGeom prst="rect">
            <a:avLst/>
          </a:prstGeom>
        </p:spPr>
        <p:txBody>
          <a:bodyPr anchorCtr="0" anchor="b" bIns="91425" lIns="91425" rIns="91425" tIns="91425">
            <a:noAutofit/>
          </a:bodyPr>
          <a:lstStyle/>
          <a:p>
            <a:pPr lvl="0" rtl="0" algn="ctr">
              <a:spcBef>
                <a:spcPts val="0"/>
              </a:spcBef>
              <a:buNone/>
            </a:pPr>
            <a:r>
              <a:rPr b="0" lang="en" sz="6000">
                <a:solidFill>
                  <a:srgbClr val="111111"/>
                </a:solidFill>
              </a:rPr>
              <a:t>その前はなに？</a:t>
            </a:r>
          </a:p>
        </p:txBody>
      </p:sp>
      <p:sp>
        <p:nvSpPr>
          <p:cNvPr id="93" name="Shape 93"/>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What did I do before now?</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97" name="Shape 97"/>
        <p:cNvGrpSpPr/>
        <p:nvPr/>
      </p:nvGrpSpPr>
      <p:grpSpPr>
        <a:xfrm>
          <a:off x="0" y="0"/>
          <a:ext cx="0" cy="0"/>
          <a:chOff x="0" y="0"/>
          <a:chExt cx="0" cy="0"/>
        </a:xfrm>
      </p:grpSpPr>
      <p:sp>
        <p:nvSpPr>
          <p:cNvPr id="98" name="Shape 98"/>
          <p:cNvSpPr txBox="1"/>
          <p:nvPr>
            <p:ph idx="4294967295" type="ctrTitle"/>
          </p:nvPr>
        </p:nvSpPr>
        <p:spPr>
          <a:xfrm>
            <a:off x="541850" y="696625"/>
            <a:ext cx="4721699" cy="4474200"/>
          </a:xfrm>
          <a:prstGeom prst="rect">
            <a:avLst/>
          </a:prstGeom>
        </p:spPr>
        <p:txBody>
          <a:bodyPr anchorCtr="0" anchor="b" bIns="91425" lIns="91425" rIns="91425" tIns="91425">
            <a:noAutofit/>
          </a:bodyPr>
          <a:lstStyle/>
          <a:p>
            <a:pPr lvl="0" rtl="0">
              <a:spcBef>
                <a:spcPts val="0"/>
              </a:spcBef>
              <a:buNone/>
            </a:pPr>
            <a:r>
              <a:rPr b="0" lang="en" sz="3000">
                <a:solidFill>
                  <a:srgbClr val="111111"/>
                </a:solidFill>
              </a:rPr>
              <a:t>サポートエンジニア</a:t>
            </a:r>
          </a:p>
          <a:p>
            <a:pPr lvl="0" rtl="0">
              <a:spcBef>
                <a:spcPts val="0"/>
              </a:spcBef>
              <a:buNone/>
            </a:pPr>
            <a:r>
              <a:rPr b="0" lang="en" sz="3000">
                <a:solidFill>
                  <a:srgbClr val="111111"/>
                </a:solidFill>
              </a:rPr>
              <a:t>社内情シス</a:t>
            </a:r>
          </a:p>
          <a:p>
            <a:pPr lvl="0" rtl="0">
              <a:spcBef>
                <a:spcPts val="0"/>
              </a:spcBef>
              <a:buNone/>
            </a:pPr>
            <a:r>
              <a:rPr b="0" lang="en" sz="3000">
                <a:solidFill>
                  <a:srgbClr val="111111"/>
                </a:solidFill>
              </a:rPr>
              <a:t>プログラム言語講師</a:t>
            </a:r>
          </a:p>
          <a:p>
            <a:pPr lvl="0" rtl="0">
              <a:spcBef>
                <a:spcPts val="0"/>
              </a:spcBef>
              <a:buNone/>
            </a:pPr>
            <a:r>
              <a:rPr b="0" lang="en" sz="3000">
                <a:solidFill>
                  <a:srgbClr val="111111"/>
                </a:solidFill>
              </a:rPr>
              <a:t>プログラマ（部品）</a:t>
            </a:r>
          </a:p>
          <a:p>
            <a:pPr lvl="0" rtl="0">
              <a:spcBef>
                <a:spcPts val="0"/>
              </a:spcBef>
              <a:buNone/>
            </a:pPr>
            <a:r>
              <a:rPr b="0" lang="en" sz="3000">
                <a:solidFill>
                  <a:srgbClr val="111111"/>
                </a:solidFill>
              </a:rPr>
              <a:t>システムエンジニア</a:t>
            </a:r>
          </a:p>
          <a:p>
            <a:pPr lvl="0" rtl="0">
              <a:spcBef>
                <a:spcPts val="0"/>
              </a:spcBef>
              <a:buNone/>
            </a:pPr>
            <a:r>
              <a:rPr b="0" lang="en" sz="3000">
                <a:solidFill>
                  <a:srgbClr val="111111"/>
                </a:solidFill>
              </a:rPr>
              <a:t>ゲームのテストする人</a:t>
            </a:r>
          </a:p>
          <a:p>
            <a:pPr lvl="0" rtl="0">
              <a:spcBef>
                <a:spcPts val="0"/>
              </a:spcBef>
              <a:buNone/>
            </a:pPr>
            <a:r>
              <a:rPr b="0" lang="en" sz="3000">
                <a:solidFill>
                  <a:srgbClr val="111111"/>
                </a:solidFill>
              </a:rPr>
              <a:t>社内システム作る人</a:t>
            </a:r>
          </a:p>
          <a:p>
            <a:pPr lvl="0" rtl="0">
              <a:spcBef>
                <a:spcPts val="0"/>
              </a:spcBef>
              <a:buNone/>
            </a:pPr>
            <a:r>
              <a:t/>
            </a:r>
            <a:endParaRPr b="0" sz="3000">
              <a:solidFill>
                <a:srgbClr val="111111"/>
              </a:solidFill>
            </a:endParaRPr>
          </a:p>
          <a:p>
            <a:pPr lvl="0" rtl="0">
              <a:spcBef>
                <a:spcPts val="0"/>
              </a:spcBef>
              <a:buNone/>
            </a:pPr>
            <a:r>
              <a:t/>
            </a:r>
            <a:endParaRPr b="0" sz="3000">
              <a:solidFill>
                <a:srgbClr val="111111"/>
              </a:solidFill>
            </a:endParaRPr>
          </a:p>
        </p:txBody>
      </p:sp>
      <p:sp>
        <p:nvSpPr>
          <p:cNvPr id="99" name="Shape 99"/>
          <p:cNvSpPr txBox="1"/>
          <p:nvPr>
            <p:ph idx="4294967295" type="ctrTitle"/>
          </p:nvPr>
        </p:nvSpPr>
        <p:spPr>
          <a:xfrm>
            <a:off x="4737125" y="4071450"/>
            <a:ext cx="4177500" cy="2211600"/>
          </a:xfrm>
          <a:prstGeom prst="rect">
            <a:avLst/>
          </a:prstGeom>
        </p:spPr>
        <p:txBody>
          <a:bodyPr anchorCtr="0" anchor="b" bIns="91425" lIns="91425" rIns="91425" tIns="91425">
            <a:noAutofit/>
          </a:bodyPr>
          <a:lstStyle/>
          <a:p>
            <a:pPr indent="-69850" lvl="0" marL="0" rtl="0">
              <a:lnSpc>
                <a:spcPct val="115000"/>
              </a:lnSpc>
              <a:spcBef>
                <a:spcPts val="0"/>
              </a:spcBef>
              <a:buClr>
                <a:schemeClr val="dk1"/>
              </a:buClr>
              <a:buSzPct val="45833"/>
              <a:buFont typeface="Arial"/>
              <a:buNone/>
            </a:pPr>
            <a:r>
              <a:rPr b="0" lang="en">
                <a:solidFill>
                  <a:srgbClr val="111111"/>
                </a:solidFill>
              </a:rPr>
              <a:t>Support engineer</a:t>
            </a:r>
          </a:p>
          <a:p>
            <a:pPr indent="-69850" lvl="0" marL="0" rtl="0">
              <a:lnSpc>
                <a:spcPct val="115000"/>
              </a:lnSpc>
              <a:spcBef>
                <a:spcPts val="0"/>
              </a:spcBef>
              <a:buClr>
                <a:schemeClr val="dk1"/>
              </a:buClr>
              <a:buSzPct val="45833"/>
              <a:buFont typeface="Arial"/>
              <a:buNone/>
            </a:pPr>
            <a:r>
              <a:rPr b="0" lang="en">
                <a:solidFill>
                  <a:srgbClr val="111111"/>
                </a:solidFill>
              </a:rPr>
              <a:t>Information System dep.</a:t>
            </a:r>
          </a:p>
          <a:p>
            <a:pPr indent="-69850" lvl="0" marL="0" rtl="0">
              <a:lnSpc>
                <a:spcPct val="115000"/>
              </a:lnSpc>
              <a:spcBef>
                <a:spcPts val="0"/>
              </a:spcBef>
              <a:buClr>
                <a:schemeClr val="dk1"/>
              </a:buClr>
              <a:buSzPct val="45833"/>
              <a:buFont typeface="Arial"/>
              <a:buNone/>
            </a:pPr>
            <a:r>
              <a:rPr b="0" lang="en">
                <a:solidFill>
                  <a:srgbClr val="111111"/>
                </a:solidFill>
              </a:rPr>
              <a:t>Teacher of programming</a:t>
            </a:r>
          </a:p>
          <a:p>
            <a:pPr indent="-69850" lvl="0" marL="0" rtl="0">
              <a:lnSpc>
                <a:spcPct val="115000"/>
              </a:lnSpc>
              <a:spcBef>
                <a:spcPts val="0"/>
              </a:spcBef>
              <a:buClr>
                <a:schemeClr val="dk1"/>
              </a:buClr>
              <a:buSzPct val="45833"/>
              <a:buFont typeface="Arial"/>
              <a:buNone/>
            </a:pPr>
            <a:r>
              <a:rPr b="0" lang="en">
                <a:solidFill>
                  <a:srgbClr val="111111"/>
                </a:solidFill>
              </a:rPr>
              <a:t>Programmer</a:t>
            </a:r>
          </a:p>
          <a:p>
            <a:pPr indent="-69850" lvl="0" marL="0" rtl="0">
              <a:lnSpc>
                <a:spcPct val="115000"/>
              </a:lnSpc>
              <a:spcBef>
                <a:spcPts val="0"/>
              </a:spcBef>
              <a:buClr>
                <a:schemeClr val="dk1"/>
              </a:buClr>
              <a:buSzPct val="45833"/>
              <a:buFont typeface="Arial"/>
              <a:buNone/>
            </a:pPr>
            <a:r>
              <a:rPr b="0" lang="en">
                <a:solidFill>
                  <a:srgbClr val="111111"/>
                </a:solidFill>
              </a:rPr>
              <a:t>System engineer</a:t>
            </a:r>
          </a:p>
          <a:p>
            <a:pPr indent="0" lvl="0" marL="0" rtl="0">
              <a:lnSpc>
                <a:spcPct val="115000"/>
              </a:lnSpc>
              <a:spcBef>
                <a:spcPts val="0"/>
              </a:spcBef>
              <a:buNone/>
            </a:pPr>
            <a:r>
              <a:rPr b="0" lang="en">
                <a:solidFill>
                  <a:srgbClr val="111111"/>
                </a:solidFill>
              </a:rPr>
              <a:t>Tester of games</a:t>
            </a:r>
          </a:p>
        </p:txBody>
      </p:sp>
      <p:sp>
        <p:nvSpPr>
          <p:cNvPr id="100" name="Shape 100"/>
          <p:cNvSpPr txBox="1"/>
          <p:nvPr/>
        </p:nvSpPr>
        <p:spPr>
          <a:xfrm>
            <a:off x="4737125" y="380200"/>
            <a:ext cx="3979799" cy="3000000"/>
          </a:xfrm>
          <a:prstGeom prst="rect">
            <a:avLst/>
          </a:prstGeom>
          <a:noFill/>
          <a:ln>
            <a:noFill/>
          </a:ln>
        </p:spPr>
        <p:txBody>
          <a:bodyPr anchorCtr="0" anchor="ctr" bIns="91425" lIns="91425" rIns="91425" tIns="91425">
            <a:noAutofit/>
          </a:bodyPr>
          <a:lstStyle/>
          <a:p>
            <a:pPr lvl="0" rtl="0" algn="ctr">
              <a:spcBef>
                <a:spcPts val="0"/>
              </a:spcBef>
              <a:buNone/>
            </a:pPr>
            <a:r>
              <a:rPr lang="en" sz="2400"/>
              <a:t>for 21 years.</a:t>
            </a:r>
          </a:p>
          <a:p>
            <a:pPr lvl="0" rtl="0" algn="ctr">
              <a:spcBef>
                <a:spcPts val="0"/>
              </a:spcBef>
              <a:buNone/>
            </a:pPr>
            <a:r>
              <a:rPr lang="en" sz="2400"/>
              <a:t>(include part time job)</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04" name="Shape 104"/>
        <p:cNvGrpSpPr/>
        <p:nvPr/>
      </p:nvGrpSpPr>
      <p:grpSpPr>
        <a:xfrm>
          <a:off x="0" y="0"/>
          <a:ext cx="0" cy="0"/>
          <a:chOff x="0" y="0"/>
          <a:chExt cx="0" cy="0"/>
        </a:xfrm>
      </p:grpSpPr>
      <p:sp>
        <p:nvSpPr>
          <p:cNvPr id="105" name="Shape 105"/>
          <p:cNvSpPr txBox="1"/>
          <p:nvPr>
            <p:ph idx="4294967295" type="ctrTitle"/>
          </p:nvPr>
        </p:nvSpPr>
        <p:spPr>
          <a:xfrm>
            <a:off x="572800" y="2093250"/>
            <a:ext cx="8349899" cy="1546500"/>
          </a:xfrm>
          <a:prstGeom prst="rect">
            <a:avLst/>
          </a:prstGeom>
        </p:spPr>
        <p:txBody>
          <a:bodyPr anchorCtr="0" anchor="b" bIns="91425" lIns="91425" rIns="91425" tIns="91425">
            <a:noAutofit/>
          </a:bodyPr>
          <a:lstStyle/>
          <a:p>
            <a:pPr lvl="0" rtl="0" algn="ctr">
              <a:spcBef>
                <a:spcPts val="0"/>
              </a:spcBef>
              <a:buNone/>
            </a:pPr>
            <a:r>
              <a:rPr b="0" lang="en" sz="9600">
                <a:solidFill>
                  <a:srgbClr val="111111"/>
                </a:solidFill>
              </a:rPr>
              <a:t>IT系の人</a:t>
            </a:r>
          </a:p>
        </p:txBody>
      </p:sp>
      <p:sp>
        <p:nvSpPr>
          <p:cNvPr id="106" name="Shape 106"/>
          <p:cNvSpPr txBox="1"/>
          <p:nvPr>
            <p:ph idx="4294967295" type="subTitle"/>
          </p:nvPr>
        </p:nvSpPr>
        <p:spPr>
          <a:xfrm>
            <a:off x="685800" y="4440562"/>
            <a:ext cx="7772400" cy="1046400"/>
          </a:xfrm>
          <a:prstGeom prst="rect">
            <a:avLst/>
          </a:prstGeom>
        </p:spPr>
        <p:txBody>
          <a:bodyPr anchorCtr="0" anchor="t" bIns="91425" lIns="91425" rIns="91425" tIns="91425">
            <a:noAutofit/>
          </a:bodyPr>
          <a:lstStyle/>
          <a:p>
            <a:pPr indent="-69850" lvl="0" marL="0" rtl="0" algn="ctr">
              <a:lnSpc>
                <a:spcPct val="115000"/>
              </a:lnSpc>
              <a:spcBef>
                <a:spcPts val="0"/>
              </a:spcBef>
              <a:buClr>
                <a:schemeClr val="dk1"/>
              </a:buClr>
              <a:buSzPct val="45833"/>
              <a:buFont typeface="Arial"/>
              <a:buNone/>
            </a:pPr>
            <a:r>
              <a:rPr lang="en" sz="2400">
                <a:latin typeface="Montserrat"/>
                <a:ea typeface="Montserrat"/>
                <a:cs typeface="Montserrat"/>
                <a:sym typeface="Montserrat"/>
              </a:rPr>
              <a:t>A person around Information Technology.</a:t>
            </a:r>
          </a:p>
          <a:p>
            <a:pPr indent="1695450" lvl="0" rtl="0">
              <a:lnSpc>
                <a:spcPct val="115000"/>
              </a:lnSpc>
              <a:spcBef>
                <a:spcPts val="0"/>
              </a:spcBef>
              <a:buClr>
                <a:schemeClr val="dk1"/>
              </a:buClr>
              <a:buSzPct val="45833"/>
              <a:buFont typeface="Arial"/>
              <a:buNone/>
            </a:pPr>
            <a:r>
              <a:t/>
            </a:r>
            <a:endParaRPr sz="2400">
              <a:latin typeface="Montserrat"/>
              <a:ea typeface="Montserrat"/>
              <a:cs typeface="Montserrat"/>
              <a:sym typeface="Montserrat"/>
            </a:endParaRPr>
          </a:p>
          <a:p>
            <a:pPr lvl="0" rtl="0" algn="ctr">
              <a:spcBef>
                <a:spcPts val="0"/>
              </a:spcBef>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Bas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