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embeddedFontLst>
    <p:embeddedFont>
      <p:font typeface="Amatic SC"/>
      <p:regular r:id="rId17"/>
      <p:bold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7.xml"/><Relationship Id="rId22" Type="http://schemas.openxmlformats.org/officeDocument/2006/relationships/font" Target="fonts/Merriweather-boldItalic.fntdata"/><Relationship Id="rId10" Type="http://schemas.openxmlformats.org/officeDocument/2006/relationships/slide" Target="slides/slide6.xml"/><Relationship Id="rId21" Type="http://schemas.openxmlformats.org/officeDocument/2006/relationships/font" Target="fonts/Merriweather-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maticS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erriweather-regular.fntdata"/><Relationship Id="rId6" Type="http://schemas.openxmlformats.org/officeDocument/2006/relationships/slide" Target="slides/slide2.xml"/><Relationship Id="rId18" Type="http://schemas.openxmlformats.org/officeDocument/2006/relationships/font" Target="fonts/AmaticS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Shape 18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06" name="Shape 18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9" name="Shape 1859"/>
        <p:cNvGrpSpPr/>
        <p:nvPr/>
      </p:nvGrpSpPr>
      <p:grpSpPr>
        <a:xfrm>
          <a:off x="0" y="0"/>
          <a:ext cx="0" cy="0"/>
          <a:chOff x="0" y="0"/>
          <a:chExt cx="0" cy="0"/>
        </a:xfrm>
      </p:grpSpPr>
      <p:sp>
        <p:nvSpPr>
          <p:cNvPr id="1860" name="Shape 18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1" name="Shape 18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5" name="Shape 1865"/>
        <p:cNvGrpSpPr/>
        <p:nvPr/>
      </p:nvGrpSpPr>
      <p:grpSpPr>
        <a:xfrm>
          <a:off x="0" y="0"/>
          <a:ext cx="0" cy="0"/>
          <a:chOff x="0" y="0"/>
          <a:chExt cx="0" cy="0"/>
        </a:xfrm>
      </p:grpSpPr>
      <p:sp>
        <p:nvSpPr>
          <p:cNvPr id="1866" name="Shape 18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7" name="Shape 18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1" name="Shape 1871"/>
        <p:cNvGrpSpPr/>
        <p:nvPr/>
      </p:nvGrpSpPr>
      <p:grpSpPr>
        <a:xfrm>
          <a:off x="0" y="0"/>
          <a:ext cx="0" cy="0"/>
          <a:chOff x="0" y="0"/>
          <a:chExt cx="0" cy="0"/>
        </a:xfrm>
      </p:grpSpPr>
      <p:sp>
        <p:nvSpPr>
          <p:cNvPr id="1872" name="Shape 18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73" name="Shape 18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9" name="Shape 1809"/>
        <p:cNvGrpSpPr/>
        <p:nvPr/>
      </p:nvGrpSpPr>
      <p:grpSpPr>
        <a:xfrm>
          <a:off x="0" y="0"/>
          <a:ext cx="0" cy="0"/>
          <a:chOff x="0" y="0"/>
          <a:chExt cx="0" cy="0"/>
        </a:xfrm>
      </p:grpSpPr>
      <p:sp>
        <p:nvSpPr>
          <p:cNvPr id="1810" name="Shape 18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11" name="Shape 18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6" name="Shape 1816"/>
        <p:cNvGrpSpPr/>
        <p:nvPr/>
      </p:nvGrpSpPr>
      <p:grpSpPr>
        <a:xfrm>
          <a:off x="0" y="0"/>
          <a:ext cx="0" cy="0"/>
          <a:chOff x="0" y="0"/>
          <a:chExt cx="0" cy="0"/>
        </a:xfrm>
      </p:grpSpPr>
      <p:sp>
        <p:nvSpPr>
          <p:cNvPr id="1817" name="Shape 18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18" name="Shape 18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1" name="Shape 1821"/>
        <p:cNvGrpSpPr/>
        <p:nvPr/>
      </p:nvGrpSpPr>
      <p:grpSpPr>
        <a:xfrm>
          <a:off x="0" y="0"/>
          <a:ext cx="0" cy="0"/>
          <a:chOff x="0" y="0"/>
          <a:chExt cx="0" cy="0"/>
        </a:xfrm>
      </p:grpSpPr>
      <p:sp>
        <p:nvSpPr>
          <p:cNvPr id="1822" name="Shape 18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3" name="Shape 18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7" name="Shape 1827"/>
        <p:cNvGrpSpPr/>
        <p:nvPr/>
      </p:nvGrpSpPr>
      <p:grpSpPr>
        <a:xfrm>
          <a:off x="0" y="0"/>
          <a:ext cx="0" cy="0"/>
          <a:chOff x="0" y="0"/>
          <a:chExt cx="0" cy="0"/>
        </a:xfrm>
      </p:grpSpPr>
      <p:sp>
        <p:nvSpPr>
          <p:cNvPr id="1828" name="Shape 18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9" name="Shape 18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3" name="Shape 1833"/>
        <p:cNvGrpSpPr/>
        <p:nvPr/>
      </p:nvGrpSpPr>
      <p:grpSpPr>
        <a:xfrm>
          <a:off x="0" y="0"/>
          <a:ext cx="0" cy="0"/>
          <a:chOff x="0" y="0"/>
          <a:chExt cx="0" cy="0"/>
        </a:xfrm>
      </p:grpSpPr>
      <p:sp>
        <p:nvSpPr>
          <p:cNvPr id="1834" name="Shape 18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5" name="Shape 18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9" name="Shape 1839"/>
        <p:cNvGrpSpPr/>
        <p:nvPr/>
      </p:nvGrpSpPr>
      <p:grpSpPr>
        <a:xfrm>
          <a:off x="0" y="0"/>
          <a:ext cx="0" cy="0"/>
          <a:chOff x="0" y="0"/>
          <a:chExt cx="0" cy="0"/>
        </a:xfrm>
      </p:grpSpPr>
      <p:sp>
        <p:nvSpPr>
          <p:cNvPr id="1840" name="Shape 18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41" name="Shape 18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6" name="Shape 1846"/>
        <p:cNvGrpSpPr/>
        <p:nvPr/>
      </p:nvGrpSpPr>
      <p:grpSpPr>
        <a:xfrm>
          <a:off x="0" y="0"/>
          <a:ext cx="0" cy="0"/>
          <a:chOff x="0" y="0"/>
          <a:chExt cx="0" cy="0"/>
        </a:xfrm>
      </p:grpSpPr>
      <p:sp>
        <p:nvSpPr>
          <p:cNvPr id="1847" name="Shape 18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48" name="Shape 18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2" name="Shape 1852"/>
        <p:cNvGrpSpPr/>
        <p:nvPr/>
      </p:nvGrpSpPr>
      <p:grpSpPr>
        <a:xfrm>
          <a:off x="0" y="0"/>
          <a:ext cx="0" cy="0"/>
          <a:chOff x="0" y="0"/>
          <a:chExt cx="0" cy="0"/>
        </a:xfrm>
      </p:grpSpPr>
      <p:sp>
        <p:nvSpPr>
          <p:cNvPr id="1853" name="Shape 18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54" name="Shape 18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F55D4B"/>
        </a:solidFill>
      </p:bgPr>
    </p:bg>
    <p:spTree>
      <p:nvGrpSpPr>
        <p:cNvPr id="8" name="Shape 8"/>
        <p:cNvGrpSpPr/>
        <p:nvPr/>
      </p:nvGrpSpPr>
      <p:grpSpPr>
        <a:xfrm>
          <a:off x="0" y="0"/>
          <a:ext cx="0" cy="0"/>
          <a:chOff x="0" y="0"/>
          <a:chExt cx="0" cy="0"/>
        </a:xfrm>
      </p:grpSpPr>
      <p:grpSp>
        <p:nvGrpSpPr>
          <p:cNvPr id="9" name="Shape 9"/>
          <p:cNvGrpSpPr/>
          <p:nvPr/>
        </p:nvGrpSpPr>
        <p:grpSpPr>
          <a:xfrm>
            <a:off x="-7997" y="-6006"/>
            <a:ext cx="9159994" cy="6870012"/>
            <a:chOff x="328725" y="2891150"/>
            <a:chExt cx="3447625" cy="2585725"/>
          </a:xfrm>
        </p:grpSpPr>
        <p:sp>
          <p:nvSpPr>
            <p:cNvPr id="10" name="Shape 10"/>
            <p:cNvSpPr/>
            <p:nvPr/>
          </p:nvSpPr>
          <p:spPr>
            <a:xfrm>
              <a:off x="1720050" y="5007200"/>
              <a:ext cx="58100" cy="55575"/>
            </a:xfrm>
            <a:custGeom>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 name="Shape 11"/>
            <p:cNvSpPr/>
            <p:nvPr/>
          </p:nvSpPr>
          <p:spPr>
            <a:xfrm>
              <a:off x="328725" y="4577925"/>
              <a:ext cx="118700" cy="33700"/>
            </a:xfrm>
            <a:custGeom>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 name="Shape 12"/>
            <p:cNvSpPr/>
            <p:nvPr/>
          </p:nvSpPr>
          <p:spPr>
            <a:xfrm>
              <a:off x="1679650" y="4953325"/>
              <a:ext cx="58100" cy="57250"/>
            </a:xfrm>
            <a:custGeom>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 name="Shape 13"/>
            <p:cNvSpPr/>
            <p:nvPr/>
          </p:nvSpPr>
          <p:spPr>
            <a:xfrm>
              <a:off x="328725" y="4540050"/>
              <a:ext cx="117000" cy="36225"/>
            </a:xfrm>
            <a:custGeom>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 name="Shape 14"/>
            <p:cNvSpPr/>
            <p:nvPr/>
          </p:nvSpPr>
          <p:spPr>
            <a:xfrm>
              <a:off x="328725" y="4469350"/>
              <a:ext cx="96800" cy="23600"/>
            </a:xfrm>
            <a:custGeom>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 name="Shape 15"/>
            <p:cNvSpPr/>
            <p:nvPr/>
          </p:nvSpPr>
          <p:spPr>
            <a:xfrm>
              <a:off x="328725" y="4488700"/>
              <a:ext cx="98500" cy="32025"/>
            </a:xfrm>
            <a:custGeom>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 name="Shape 16"/>
            <p:cNvSpPr/>
            <p:nvPr/>
          </p:nvSpPr>
          <p:spPr>
            <a:xfrm>
              <a:off x="1618200" y="5157850"/>
              <a:ext cx="15175" cy="14350"/>
            </a:xfrm>
            <a:custGeom>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 name="Shape 17"/>
            <p:cNvSpPr/>
            <p:nvPr/>
          </p:nvSpPr>
          <p:spPr>
            <a:xfrm>
              <a:off x="1741075" y="5063575"/>
              <a:ext cx="55600" cy="57275"/>
            </a:xfrm>
            <a:custGeom>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 name="Shape 18"/>
            <p:cNvSpPr/>
            <p:nvPr/>
          </p:nvSpPr>
          <p:spPr>
            <a:xfrm>
              <a:off x="1678800" y="5072850"/>
              <a:ext cx="59775" cy="56425"/>
            </a:xfrm>
            <a:custGeom>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 name="Shape 19"/>
            <p:cNvSpPr/>
            <p:nvPr/>
          </p:nvSpPr>
          <p:spPr>
            <a:xfrm>
              <a:off x="1659450" y="5014775"/>
              <a:ext cx="58100" cy="63150"/>
            </a:xfrm>
            <a:custGeom>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0" name="Shape 20"/>
            <p:cNvSpPr/>
            <p:nvPr/>
          </p:nvSpPr>
          <p:spPr>
            <a:xfrm>
              <a:off x="328725" y="4637675"/>
              <a:ext cx="140575" cy="37075"/>
            </a:xfrm>
            <a:custGeom>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 name="Shape 21"/>
            <p:cNvSpPr/>
            <p:nvPr/>
          </p:nvSpPr>
          <p:spPr>
            <a:xfrm>
              <a:off x="1583700" y="5002975"/>
              <a:ext cx="12650" cy="16875"/>
            </a:xfrm>
            <a:custGeom>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 name="Shape 22"/>
            <p:cNvSpPr/>
            <p:nvPr/>
          </p:nvSpPr>
          <p:spPr>
            <a:xfrm>
              <a:off x="1558450" y="4970150"/>
              <a:ext cx="57250" cy="63150"/>
            </a:xfrm>
            <a:custGeom>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 name="Shape 23"/>
            <p:cNvSpPr/>
            <p:nvPr/>
          </p:nvSpPr>
          <p:spPr>
            <a:xfrm>
              <a:off x="1318550" y="5127550"/>
              <a:ext cx="52225" cy="57275"/>
            </a:xfrm>
            <a:custGeom>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 name="Shape 24"/>
            <p:cNvSpPr/>
            <p:nvPr/>
          </p:nvSpPr>
          <p:spPr>
            <a:xfrm>
              <a:off x="328725" y="4609075"/>
              <a:ext cx="85025" cy="26100"/>
            </a:xfrm>
            <a:custGeom>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 name="Shape 25"/>
            <p:cNvSpPr/>
            <p:nvPr/>
          </p:nvSpPr>
          <p:spPr>
            <a:xfrm>
              <a:off x="328725" y="4657050"/>
              <a:ext cx="143950" cy="35375"/>
            </a:xfrm>
            <a:custGeom>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 name="Shape 26"/>
            <p:cNvSpPr/>
            <p:nvPr/>
          </p:nvSpPr>
          <p:spPr>
            <a:xfrm>
              <a:off x="955775" y="4552675"/>
              <a:ext cx="143950" cy="126275"/>
            </a:xfrm>
            <a:custGeom>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 name="Shape 27"/>
            <p:cNvSpPr/>
            <p:nvPr/>
          </p:nvSpPr>
          <p:spPr>
            <a:xfrm>
              <a:off x="328725" y="4675575"/>
              <a:ext cx="141425" cy="38725"/>
            </a:xfrm>
            <a:custGeom>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 name="Shape 28"/>
            <p:cNvSpPr/>
            <p:nvPr/>
          </p:nvSpPr>
          <p:spPr>
            <a:xfrm>
              <a:off x="1320225" y="5209200"/>
              <a:ext cx="16875" cy="13500"/>
            </a:xfrm>
            <a:custGeom>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 name="Shape 29"/>
            <p:cNvSpPr/>
            <p:nvPr/>
          </p:nvSpPr>
          <p:spPr>
            <a:xfrm>
              <a:off x="328725" y="4393600"/>
              <a:ext cx="81650" cy="27800"/>
            </a:xfrm>
            <a:custGeom>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 name="Shape 30"/>
            <p:cNvSpPr/>
            <p:nvPr/>
          </p:nvSpPr>
          <p:spPr>
            <a:xfrm>
              <a:off x="1261325" y="5218450"/>
              <a:ext cx="13475" cy="13500"/>
            </a:xfrm>
            <a:custGeom>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 name="Shape 31"/>
            <p:cNvSpPr/>
            <p:nvPr/>
          </p:nvSpPr>
          <p:spPr>
            <a:xfrm>
              <a:off x="328725" y="4558575"/>
              <a:ext cx="122050" cy="35375"/>
            </a:xfrm>
            <a:custGeom>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 name="Shape 32"/>
            <p:cNvSpPr/>
            <p:nvPr/>
          </p:nvSpPr>
          <p:spPr>
            <a:xfrm>
              <a:off x="1298350" y="5189850"/>
              <a:ext cx="59800" cy="55575"/>
            </a:xfrm>
            <a:custGeom>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 name="Shape 33"/>
            <p:cNvSpPr/>
            <p:nvPr/>
          </p:nvSpPr>
          <p:spPr>
            <a:xfrm>
              <a:off x="1241950" y="5199100"/>
              <a:ext cx="54750" cy="55575"/>
            </a:xfrm>
            <a:custGeom>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 name="Shape 34"/>
            <p:cNvSpPr/>
            <p:nvPr/>
          </p:nvSpPr>
          <p:spPr>
            <a:xfrm>
              <a:off x="1238600" y="5205825"/>
              <a:ext cx="11800" cy="50525"/>
            </a:xfrm>
            <a:custGeom>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 name="Shape 35"/>
            <p:cNvSpPr/>
            <p:nvPr/>
          </p:nvSpPr>
          <p:spPr>
            <a:xfrm>
              <a:off x="1279825" y="5156175"/>
              <a:ext cx="16025" cy="23600"/>
            </a:xfrm>
            <a:custGeom>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 name="Shape 36"/>
            <p:cNvSpPr/>
            <p:nvPr/>
          </p:nvSpPr>
          <p:spPr>
            <a:xfrm>
              <a:off x="1257100" y="5134300"/>
              <a:ext cx="58950" cy="58925"/>
            </a:xfrm>
            <a:custGeom>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 name="Shape 37"/>
            <p:cNvSpPr/>
            <p:nvPr/>
          </p:nvSpPr>
          <p:spPr>
            <a:xfrm>
              <a:off x="1010500" y="2891150"/>
              <a:ext cx="2237250" cy="272750"/>
            </a:xfrm>
            <a:custGeom>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 name="Shape 38"/>
            <p:cNvSpPr/>
            <p:nvPr/>
          </p:nvSpPr>
          <p:spPr>
            <a:xfrm>
              <a:off x="328725" y="4410425"/>
              <a:ext cx="81650" cy="25275"/>
            </a:xfrm>
            <a:custGeom>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 name="Shape 39"/>
            <p:cNvSpPr/>
            <p:nvPr/>
          </p:nvSpPr>
          <p:spPr>
            <a:xfrm>
              <a:off x="328725" y="4446625"/>
              <a:ext cx="90075" cy="27800"/>
            </a:xfrm>
            <a:custGeom>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 name="Shape 40"/>
            <p:cNvSpPr/>
            <p:nvPr/>
          </p:nvSpPr>
          <p:spPr>
            <a:xfrm>
              <a:off x="328725" y="4515650"/>
              <a:ext cx="53875" cy="20225"/>
            </a:xfrm>
            <a:custGeom>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 name="Shape 41"/>
            <p:cNvSpPr/>
            <p:nvPr/>
          </p:nvSpPr>
          <p:spPr>
            <a:xfrm>
              <a:off x="1480150" y="5161225"/>
              <a:ext cx="58950" cy="58100"/>
            </a:xfrm>
            <a:custGeom>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 name="Shape 42"/>
            <p:cNvSpPr/>
            <p:nvPr/>
          </p:nvSpPr>
          <p:spPr>
            <a:xfrm>
              <a:off x="1599675" y="5145225"/>
              <a:ext cx="59800" cy="54750"/>
            </a:xfrm>
            <a:custGeom>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 name="Shape 43"/>
            <p:cNvSpPr/>
            <p:nvPr/>
          </p:nvSpPr>
          <p:spPr>
            <a:xfrm>
              <a:off x="1358950" y="5178900"/>
              <a:ext cx="57275" cy="63150"/>
            </a:xfrm>
            <a:custGeom>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 name="Shape 44"/>
            <p:cNvSpPr/>
            <p:nvPr/>
          </p:nvSpPr>
          <p:spPr>
            <a:xfrm>
              <a:off x="328725" y="4427250"/>
              <a:ext cx="93450" cy="34550"/>
            </a:xfrm>
            <a:custGeom>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 name="Shape 45"/>
            <p:cNvSpPr/>
            <p:nvPr/>
          </p:nvSpPr>
          <p:spPr>
            <a:xfrm>
              <a:off x="1379150" y="5199100"/>
              <a:ext cx="16025" cy="19375"/>
            </a:xfrm>
            <a:custGeom>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6" name="Shape 46"/>
            <p:cNvSpPr/>
            <p:nvPr/>
          </p:nvSpPr>
          <p:spPr>
            <a:xfrm>
              <a:off x="1618200" y="4963425"/>
              <a:ext cx="58100" cy="54725"/>
            </a:xfrm>
            <a:custGeom>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7" name="Shape 47"/>
            <p:cNvSpPr/>
            <p:nvPr/>
          </p:nvSpPr>
          <p:spPr>
            <a:xfrm>
              <a:off x="1077825" y="5125025"/>
              <a:ext cx="18550" cy="21075"/>
            </a:xfrm>
            <a:custGeom>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8" name="Shape 48"/>
            <p:cNvSpPr/>
            <p:nvPr/>
          </p:nvSpPr>
          <p:spPr>
            <a:xfrm>
              <a:off x="2853825" y="4795925"/>
              <a:ext cx="42100" cy="569025"/>
            </a:xfrm>
            <a:custGeom>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9" name="Shape 49"/>
            <p:cNvSpPr/>
            <p:nvPr/>
          </p:nvSpPr>
          <p:spPr>
            <a:xfrm>
              <a:off x="3628175" y="4015675"/>
              <a:ext cx="10125" cy="12650"/>
            </a:xfrm>
            <a:custGeom>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0" name="Shape 50"/>
            <p:cNvSpPr/>
            <p:nvPr/>
          </p:nvSpPr>
          <p:spPr>
            <a:xfrm>
              <a:off x="1049200" y="5284950"/>
              <a:ext cx="58950" cy="70725"/>
            </a:xfrm>
            <a:custGeom>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1" name="Shape 51"/>
            <p:cNvSpPr/>
            <p:nvPr/>
          </p:nvSpPr>
          <p:spPr>
            <a:xfrm>
              <a:off x="3599550" y="4372550"/>
              <a:ext cx="38750" cy="44625"/>
            </a:xfrm>
            <a:custGeom>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2" name="Shape 52"/>
            <p:cNvSpPr/>
            <p:nvPr/>
          </p:nvSpPr>
          <p:spPr>
            <a:xfrm>
              <a:off x="1076150" y="5162900"/>
              <a:ext cx="59775" cy="56425"/>
            </a:xfrm>
            <a:custGeom>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3" name="Shape 53"/>
            <p:cNvSpPr/>
            <p:nvPr/>
          </p:nvSpPr>
          <p:spPr>
            <a:xfrm>
              <a:off x="2762075" y="4700825"/>
              <a:ext cx="125425" cy="712925"/>
            </a:xfrm>
            <a:custGeom>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4" name="Shape 54"/>
            <p:cNvSpPr/>
            <p:nvPr/>
          </p:nvSpPr>
          <p:spPr>
            <a:xfrm>
              <a:off x="1056775" y="5104825"/>
              <a:ext cx="57275" cy="63150"/>
            </a:xfrm>
            <a:custGeom>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5" name="Shape 55"/>
            <p:cNvSpPr/>
            <p:nvPr/>
          </p:nvSpPr>
          <p:spPr>
            <a:xfrm>
              <a:off x="3645850" y="4022400"/>
              <a:ext cx="40425" cy="10125"/>
            </a:xfrm>
            <a:custGeom>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6" name="Shape 56"/>
            <p:cNvSpPr/>
            <p:nvPr/>
          </p:nvSpPr>
          <p:spPr>
            <a:xfrm>
              <a:off x="3509500" y="3976950"/>
              <a:ext cx="259275" cy="457900"/>
            </a:xfrm>
            <a:custGeom>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7" name="Shape 57"/>
            <p:cNvSpPr/>
            <p:nvPr/>
          </p:nvSpPr>
          <p:spPr>
            <a:xfrm>
              <a:off x="725150" y="2891150"/>
              <a:ext cx="2679175" cy="790400"/>
            </a:xfrm>
            <a:custGeom>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8" name="Shape 58"/>
            <p:cNvSpPr/>
            <p:nvPr/>
          </p:nvSpPr>
          <p:spPr>
            <a:xfrm>
              <a:off x="475175" y="4197475"/>
              <a:ext cx="269375" cy="75775"/>
            </a:xfrm>
            <a:custGeom>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59" name="Shape 59"/>
            <p:cNvSpPr/>
            <p:nvPr/>
          </p:nvSpPr>
          <p:spPr>
            <a:xfrm>
              <a:off x="733575" y="4522375"/>
              <a:ext cx="19375" cy="10125"/>
            </a:xfrm>
            <a:custGeom>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0" name="Shape 60"/>
            <p:cNvSpPr/>
            <p:nvPr/>
          </p:nvSpPr>
          <p:spPr>
            <a:xfrm>
              <a:off x="1440600" y="4990350"/>
              <a:ext cx="55575" cy="55575"/>
            </a:xfrm>
            <a:custGeom>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1" name="Shape 61"/>
            <p:cNvSpPr/>
            <p:nvPr/>
          </p:nvSpPr>
          <p:spPr>
            <a:xfrm>
              <a:off x="3530550" y="4035875"/>
              <a:ext cx="219700" cy="344275"/>
            </a:xfrm>
            <a:custGeom>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2" name="Shape 62"/>
            <p:cNvSpPr/>
            <p:nvPr/>
          </p:nvSpPr>
          <p:spPr>
            <a:xfrm>
              <a:off x="988600" y="5295900"/>
              <a:ext cx="60625" cy="64000"/>
            </a:xfrm>
            <a:custGeom>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3" name="Shape 63"/>
            <p:cNvSpPr/>
            <p:nvPr/>
          </p:nvSpPr>
          <p:spPr>
            <a:xfrm>
              <a:off x="1100550" y="4580450"/>
              <a:ext cx="24425" cy="9275"/>
            </a:xfrm>
            <a:custGeom>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4" name="Shape 64"/>
            <p:cNvSpPr/>
            <p:nvPr/>
          </p:nvSpPr>
          <p:spPr>
            <a:xfrm>
              <a:off x="1938050" y="4972675"/>
              <a:ext cx="222225" cy="368700"/>
            </a:xfrm>
            <a:custGeom>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5" name="Shape 65"/>
            <p:cNvSpPr/>
            <p:nvPr/>
          </p:nvSpPr>
          <p:spPr>
            <a:xfrm>
              <a:off x="1257100" y="5015600"/>
              <a:ext cx="57275" cy="62325"/>
            </a:xfrm>
            <a:custGeom>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6" name="Shape 66"/>
            <p:cNvSpPr/>
            <p:nvPr/>
          </p:nvSpPr>
          <p:spPr>
            <a:xfrm>
              <a:off x="830375" y="2891150"/>
              <a:ext cx="183500" cy="267700"/>
            </a:xfrm>
            <a:custGeom>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7" name="Shape 67"/>
            <p:cNvSpPr/>
            <p:nvPr/>
          </p:nvSpPr>
          <p:spPr>
            <a:xfrm>
              <a:off x="1316875" y="5008025"/>
              <a:ext cx="58100" cy="55575"/>
            </a:xfrm>
            <a:custGeom>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8" name="Shape 68"/>
            <p:cNvSpPr/>
            <p:nvPr/>
          </p:nvSpPr>
          <p:spPr>
            <a:xfrm>
              <a:off x="1138425" y="5119150"/>
              <a:ext cx="19400" cy="16000"/>
            </a:xfrm>
            <a:custGeom>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69" name="Shape 69"/>
            <p:cNvSpPr/>
            <p:nvPr/>
          </p:nvSpPr>
          <p:spPr>
            <a:xfrm>
              <a:off x="3384075" y="4763100"/>
              <a:ext cx="22775" cy="22750"/>
            </a:xfrm>
            <a:custGeom>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0" name="Shape 70"/>
            <p:cNvSpPr/>
            <p:nvPr/>
          </p:nvSpPr>
          <p:spPr>
            <a:xfrm>
              <a:off x="1378325" y="4997925"/>
              <a:ext cx="58100" cy="57275"/>
            </a:xfrm>
            <a:custGeom>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1" name="Shape 71"/>
            <p:cNvSpPr/>
            <p:nvPr/>
          </p:nvSpPr>
          <p:spPr>
            <a:xfrm>
              <a:off x="1402725" y="5029925"/>
              <a:ext cx="10125" cy="15175"/>
            </a:xfrm>
            <a:custGeom>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2" name="Shape 72"/>
            <p:cNvSpPr/>
            <p:nvPr/>
          </p:nvSpPr>
          <p:spPr>
            <a:xfrm>
              <a:off x="328725" y="4115825"/>
              <a:ext cx="825725" cy="756725"/>
            </a:xfrm>
            <a:custGeom>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3" name="Shape 73"/>
            <p:cNvSpPr/>
            <p:nvPr/>
          </p:nvSpPr>
          <p:spPr>
            <a:xfrm>
              <a:off x="1342950" y="5039175"/>
              <a:ext cx="12675" cy="15175"/>
            </a:xfrm>
            <a:custGeom>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4" name="Shape 74"/>
            <p:cNvSpPr/>
            <p:nvPr/>
          </p:nvSpPr>
          <p:spPr>
            <a:xfrm>
              <a:off x="1117375" y="5097250"/>
              <a:ext cx="58125" cy="55575"/>
            </a:xfrm>
            <a:custGeom>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5" name="Shape 75"/>
            <p:cNvSpPr/>
            <p:nvPr/>
          </p:nvSpPr>
          <p:spPr>
            <a:xfrm>
              <a:off x="328725" y="4697450"/>
              <a:ext cx="135525" cy="41275"/>
            </a:xfrm>
            <a:custGeom>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6" name="Shape 76"/>
            <p:cNvSpPr/>
            <p:nvPr/>
          </p:nvSpPr>
          <p:spPr>
            <a:xfrm>
              <a:off x="3661000" y="4008100"/>
              <a:ext cx="7600" cy="7600"/>
            </a:xfrm>
            <a:custGeom>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7" name="Shape 77"/>
            <p:cNvSpPr/>
            <p:nvPr/>
          </p:nvSpPr>
          <p:spPr>
            <a:xfrm>
              <a:off x="2890000" y="4783300"/>
              <a:ext cx="886350" cy="58950"/>
            </a:xfrm>
            <a:custGeom>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8" name="Shape 78"/>
            <p:cNvSpPr/>
            <p:nvPr/>
          </p:nvSpPr>
          <p:spPr>
            <a:xfrm>
              <a:off x="2885800" y="4699125"/>
              <a:ext cx="890550" cy="64000"/>
            </a:xfrm>
            <a:custGeom>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79" name="Shape 79"/>
            <p:cNvSpPr/>
            <p:nvPr/>
          </p:nvSpPr>
          <p:spPr>
            <a:xfrm>
              <a:off x="3352100" y="4769000"/>
              <a:ext cx="11800" cy="11800"/>
            </a:xfrm>
            <a:custGeom>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0" name="Shape 80"/>
            <p:cNvSpPr/>
            <p:nvPr/>
          </p:nvSpPr>
          <p:spPr>
            <a:xfrm>
              <a:off x="1281525" y="5046750"/>
              <a:ext cx="15175" cy="21900"/>
            </a:xfrm>
            <a:custGeom>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1" name="Shape 81"/>
            <p:cNvSpPr/>
            <p:nvPr/>
          </p:nvSpPr>
          <p:spPr>
            <a:xfrm>
              <a:off x="1139275" y="5035800"/>
              <a:ext cx="55575" cy="54750"/>
            </a:xfrm>
            <a:custGeom>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2" name="Shape 82"/>
            <p:cNvSpPr/>
            <p:nvPr/>
          </p:nvSpPr>
          <p:spPr>
            <a:xfrm>
              <a:off x="981025" y="5147750"/>
              <a:ext cx="24450" cy="20225"/>
            </a:xfrm>
            <a:custGeom>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3" name="Shape 83"/>
            <p:cNvSpPr/>
            <p:nvPr/>
          </p:nvSpPr>
          <p:spPr>
            <a:xfrm>
              <a:off x="1325275" y="4965950"/>
              <a:ext cx="60650" cy="42100"/>
            </a:xfrm>
            <a:custGeom>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4" name="Shape 84"/>
            <p:cNvSpPr/>
            <p:nvPr/>
          </p:nvSpPr>
          <p:spPr>
            <a:xfrm>
              <a:off x="1385050" y="4957525"/>
              <a:ext cx="60625" cy="42125"/>
            </a:xfrm>
            <a:custGeom>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5" name="Shape 85"/>
            <p:cNvSpPr/>
            <p:nvPr/>
          </p:nvSpPr>
          <p:spPr>
            <a:xfrm>
              <a:off x="1635025" y="4922175"/>
              <a:ext cx="57275" cy="37900"/>
            </a:xfrm>
            <a:custGeom>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6" name="Shape 86"/>
            <p:cNvSpPr/>
            <p:nvPr/>
          </p:nvSpPr>
          <p:spPr>
            <a:xfrm>
              <a:off x="1453225" y="4947425"/>
              <a:ext cx="54725" cy="42125"/>
            </a:xfrm>
            <a:custGeom>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7" name="Shape 87"/>
            <p:cNvSpPr/>
            <p:nvPr/>
          </p:nvSpPr>
          <p:spPr>
            <a:xfrm>
              <a:off x="1199025" y="4985300"/>
              <a:ext cx="61475" cy="39600"/>
            </a:xfrm>
            <a:custGeom>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8" name="Shape 88"/>
            <p:cNvSpPr/>
            <p:nvPr/>
          </p:nvSpPr>
          <p:spPr>
            <a:xfrm>
              <a:off x="1573600" y="4930600"/>
              <a:ext cx="58925" cy="38750"/>
            </a:xfrm>
            <a:custGeom>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89" name="Shape 89"/>
            <p:cNvSpPr/>
            <p:nvPr/>
          </p:nvSpPr>
          <p:spPr>
            <a:xfrm>
              <a:off x="1512150" y="4939850"/>
              <a:ext cx="58950" cy="38750"/>
            </a:xfrm>
            <a:custGeom>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0" name="Shape 90"/>
            <p:cNvSpPr/>
            <p:nvPr/>
          </p:nvSpPr>
          <p:spPr>
            <a:xfrm>
              <a:off x="1012175" y="5015600"/>
              <a:ext cx="57250" cy="37900"/>
            </a:xfrm>
            <a:custGeom>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1" name="Shape 91"/>
            <p:cNvSpPr/>
            <p:nvPr/>
          </p:nvSpPr>
          <p:spPr>
            <a:xfrm>
              <a:off x="1073625" y="5003825"/>
              <a:ext cx="61450" cy="40425"/>
            </a:xfrm>
            <a:custGeom>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2" name="Shape 92"/>
            <p:cNvSpPr/>
            <p:nvPr/>
          </p:nvSpPr>
          <p:spPr>
            <a:xfrm>
              <a:off x="1015550" y="5053475"/>
              <a:ext cx="58100" cy="55600"/>
            </a:xfrm>
            <a:custGeom>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3" name="Shape 93"/>
            <p:cNvSpPr/>
            <p:nvPr/>
          </p:nvSpPr>
          <p:spPr>
            <a:xfrm>
              <a:off x="1102225" y="5070325"/>
              <a:ext cx="16025" cy="19375"/>
            </a:xfrm>
            <a:custGeom>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4" name="Shape 94"/>
            <p:cNvSpPr/>
            <p:nvPr/>
          </p:nvSpPr>
          <p:spPr>
            <a:xfrm>
              <a:off x="1135900" y="4995400"/>
              <a:ext cx="59800" cy="40425"/>
            </a:xfrm>
            <a:custGeom>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5" name="Shape 95"/>
            <p:cNvSpPr/>
            <p:nvPr/>
          </p:nvSpPr>
          <p:spPr>
            <a:xfrm>
              <a:off x="1076975" y="5043375"/>
              <a:ext cx="58100" cy="57275"/>
            </a:xfrm>
            <a:custGeom>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6" name="Shape 96"/>
            <p:cNvSpPr/>
            <p:nvPr/>
          </p:nvSpPr>
          <p:spPr>
            <a:xfrm>
              <a:off x="1219225" y="5053475"/>
              <a:ext cx="16875" cy="18550"/>
            </a:xfrm>
            <a:custGeom>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7" name="Shape 97"/>
            <p:cNvSpPr/>
            <p:nvPr/>
          </p:nvSpPr>
          <p:spPr>
            <a:xfrm>
              <a:off x="1196500" y="5026550"/>
              <a:ext cx="58950" cy="55575"/>
            </a:xfrm>
            <a:custGeom>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8" name="Shape 98"/>
            <p:cNvSpPr/>
            <p:nvPr/>
          </p:nvSpPr>
          <p:spPr>
            <a:xfrm>
              <a:off x="1262150" y="4976900"/>
              <a:ext cx="59800" cy="39575"/>
            </a:xfrm>
            <a:custGeom>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99" name="Shape 99"/>
            <p:cNvSpPr/>
            <p:nvPr/>
          </p:nvSpPr>
          <p:spPr>
            <a:xfrm>
              <a:off x="1830300" y="5214250"/>
              <a:ext cx="10975" cy="16025"/>
            </a:xfrm>
            <a:custGeom>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0" name="Shape 100"/>
            <p:cNvSpPr/>
            <p:nvPr/>
          </p:nvSpPr>
          <p:spPr>
            <a:xfrm>
              <a:off x="1807575" y="5213400"/>
              <a:ext cx="6775" cy="29500"/>
            </a:xfrm>
            <a:custGeom>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1" name="Shape 101"/>
            <p:cNvSpPr/>
            <p:nvPr/>
          </p:nvSpPr>
          <p:spPr>
            <a:xfrm>
              <a:off x="1807575" y="5201625"/>
              <a:ext cx="58100" cy="38750"/>
            </a:xfrm>
            <a:custGeom>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2" name="Shape 102"/>
            <p:cNvSpPr/>
            <p:nvPr/>
          </p:nvSpPr>
          <p:spPr>
            <a:xfrm>
              <a:off x="1763825" y="5194050"/>
              <a:ext cx="18525" cy="11800"/>
            </a:xfrm>
            <a:custGeom>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3" name="Shape 103"/>
            <p:cNvSpPr/>
            <p:nvPr/>
          </p:nvSpPr>
          <p:spPr>
            <a:xfrm>
              <a:off x="1695625" y="4910400"/>
              <a:ext cx="62325" cy="41275"/>
            </a:xfrm>
            <a:custGeom>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4" name="Shape 104"/>
            <p:cNvSpPr/>
            <p:nvPr/>
          </p:nvSpPr>
          <p:spPr>
            <a:xfrm>
              <a:off x="1744450" y="5182275"/>
              <a:ext cx="58100" cy="68200"/>
            </a:xfrm>
            <a:custGeom>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5" name="Shape 105"/>
            <p:cNvSpPr/>
            <p:nvPr/>
          </p:nvSpPr>
          <p:spPr>
            <a:xfrm>
              <a:off x="1768875" y="5223500"/>
              <a:ext cx="17700" cy="11825"/>
            </a:xfrm>
            <a:custGeom>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6" name="Shape 106"/>
            <p:cNvSpPr/>
            <p:nvPr/>
          </p:nvSpPr>
          <p:spPr>
            <a:xfrm>
              <a:off x="1688900" y="5216775"/>
              <a:ext cx="58100" cy="40425"/>
            </a:xfrm>
            <a:custGeom>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7" name="Shape 107"/>
            <p:cNvSpPr/>
            <p:nvPr/>
          </p:nvSpPr>
          <p:spPr>
            <a:xfrm>
              <a:off x="1737725" y="4941550"/>
              <a:ext cx="90075" cy="58100"/>
            </a:xfrm>
            <a:custGeom>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8" name="Shape 108"/>
            <p:cNvSpPr/>
            <p:nvPr/>
          </p:nvSpPr>
          <p:spPr>
            <a:xfrm>
              <a:off x="1789900" y="4970150"/>
              <a:ext cx="23600" cy="16025"/>
            </a:xfrm>
            <a:custGeom>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09" name="Shape 109"/>
            <p:cNvSpPr/>
            <p:nvPr/>
          </p:nvSpPr>
          <p:spPr>
            <a:xfrm>
              <a:off x="1758750" y="4901975"/>
              <a:ext cx="58950" cy="41275"/>
            </a:xfrm>
            <a:custGeom>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0" name="Shape 110"/>
            <p:cNvSpPr/>
            <p:nvPr/>
          </p:nvSpPr>
          <p:spPr>
            <a:xfrm>
              <a:off x="1804225" y="5028225"/>
              <a:ext cx="22750" cy="21075"/>
            </a:xfrm>
            <a:custGeom>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1" name="Shape 111"/>
            <p:cNvSpPr/>
            <p:nvPr/>
          </p:nvSpPr>
          <p:spPr>
            <a:xfrm>
              <a:off x="1719200" y="5112400"/>
              <a:ext cx="133850" cy="72425"/>
            </a:xfrm>
            <a:custGeom>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2" name="Shape 112"/>
            <p:cNvSpPr/>
            <p:nvPr/>
          </p:nvSpPr>
          <p:spPr>
            <a:xfrm>
              <a:off x="1778125" y="4997925"/>
              <a:ext cx="69875" cy="111975"/>
            </a:xfrm>
            <a:custGeom>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3" name="Shape 113"/>
            <p:cNvSpPr/>
            <p:nvPr/>
          </p:nvSpPr>
          <p:spPr>
            <a:xfrm>
              <a:off x="981025" y="5233600"/>
              <a:ext cx="74950" cy="60650"/>
            </a:xfrm>
            <a:custGeom>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4" name="Shape 114"/>
            <p:cNvSpPr/>
            <p:nvPr/>
          </p:nvSpPr>
          <p:spPr>
            <a:xfrm>
              <a:off x="837100" y="3663850"/>
              <a:ext cx="44625" cy="40425"/>
            </a:xfrm>
            <a:custGeom>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5" name="Shape 115"/>
            <p:cNvSpPr/>
            <p:nvPr/>
          </p:nvSpPr>
          <p:spPr>
            <a:xfrm>
              <a:off x="862350" y="3691625"/>
              <a:ext cx="13500" cy="13475"/>
            </a:xfrm>
            <a:custGeom>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6" name="Shape 116"/>
            <p:cNvSpPr/>
            <p:nvPr/>
          </p:nvSpPr>
          <p:spPr>
            <a:xfrm>
              <a:off x="950725" y="5023175"/>
              <a:ext cx="58950" cy="38750"/>
            </a:xfrm>
            <a:custGeom>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7" name="Shape 117"/>
            <p:cNvSpPr/>
            <p:nvPr/>
          </p:nvSpPr>
          <p:spPr>
            <a:xfrm>
              <a:off x="630050" y="3368400"/>
              <a:ext cx="233175" cy="212975"/>
            </a:xfrm>
            <a:custGeom>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8" name="Shape 118"/>
            <p:cNvSpPr/>
            <p:nvPr/>
          </p:nvSpPr>
          <p:spPr>
            <a:xfrm>
              <a:off x="696525" y="3543475"/>
              <a:ext cx="79150" cy="20225"/>
            </a:xfrm>
            <a:custGeom>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19" name="Shape 119"/>
            <p:cNvSpPr/>
            <p:nvPr/>
          </p:nvSpPr>
          <p:spPr>
            <a:xfrm>
              <a:off x="1008800" y="3646150"/>
              <a:ext cx="23600" cy="50550"/>
            </a:xfrm>
            <a:custGeom>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0" name="Shape 120"/>
            <p:cNvSpPr/>
            <p:nvPr/>
          </p:nvSpPr>
          <p:spPr>
            <a:xfrm>
              <a:off x="782400" y="3562000"/>
              <a:ext cx="27800" cy="11800"/>
            </a:xfrm>
            <a:custGeom>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1" name="Shape 121"/>
            <p:cNvSpPr/>
            <p:nvPr/>
          </p:nvSpPr>
          <p:spPr>
            <a:xfrm>
              <a:off x="3432900" y="5444025"/>
              <a:ext cx="35375" cy="25275"/>
            </a:xfrm>
            <a:custGeom>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2" name="Shape 122"/>
            <p:cNvSpPr/>
            <p:nvPr/>
          </p:nvSpPr>
          <p:spPr>
            <a:xfrm>
              <a:off x="3291500" y="5425525"/>
              <a:ext cx="109450" cy="36200"/>
            </a:xfrm>
            <a:custGeom>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3" name="Shape 123"/>
            <p:cNvSpPr/>
            <p:nvPr/>
          </p:nvSpPr>
          <p:spPr>
            <a:xfrm>
              <a:off x="632575" y="3558625"/>
              <a:ext cx="24425" cy="12650"/>
            </a:xfrm>
            <a:custGeom>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4" name="Shape 124"/>
            <p:cNvSpPr/>
            <p:nvPr/>
          </p:nvSpPr>
          <p:spPr>
            <a:xfrm>
              <a:off x="2855500" y="5364075"/>
              <a:ext cx="920850" cy="71575"/>
            </a:xfrm>
            <a:custGeom>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5" name="Shape 125"/>
            <p:cNvSpPr/>
            <p:nvPr/>
          </p:nvSpPr>
          <p:spPr>
            <a:xfrm>
              <a:off x="3219125" y="5439825"/>
              <a:ext cx="32000" cy="8450"/>
            </a:xfrm>
            <a:custGeom>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6" name="Shape 126"/>
            <p:cNvSpPr/>
            <p:nvPr/>
          </p:nvSpPr>
          <p:spPr>
            <a:xfrm>
              <a:off x="3221650" y="5413725"/>
              <a:ext cx="32850" cy="7600"/>
            </a:xfrm>
            <a:custGeom>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7" name="Shape 127"/>
            <p:cNvSpPr/>
            <p:nvPr/>
          </p:nvSpPr>
          <p:spPr>
            <a:xfrm>
              <a:off x="3225000" y="5426350"/>
              <a:ext cx="34550" cy="10975"/>
            </a:xfrm>
            <a:custGeom>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8" name="Shape 128"/>
            <p:cNvSpPr/>
            <p:nvPr/>
          </p:nvSpPr>
          <p:spPr>
            <a:xfrm>
              <a:off x="2757850" y="5409525"/>
              <a:ext cx="584175" cy="67350"/>
            </a:xfrm>
            <a:custGeom>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29" name="Shape 129"/>
            <p:cNvSpPr/>
            <p:nvPr/>
          </p:nvSpPr>
          <p:spPr>
            <a:xfrm>
              <a:off x="829525" y="3584725"/>
              <a:ext cx="53900" cy="19375"/>
            </a:xfrm>
            <a:custGeom>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0" name="Shape 130"/>
            <p:cNvSpPr/>
            <p:nvPr/>
          </p:nvSpPr>
          <p:spPr>
            <a:xfrm>
              <a:off x="1711625" y="5231075"/>
              <a:ext cx="10125" cy="15175"/>
            </a:xfrm>
            <a:custGeom>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1" name="Shape 131"/>
            <p:cNvSpPr/>
            <p:nvPr/>
          </p:nvSpPr>
          <p:spPr>
            <a:xfrm>
              <a:off x="923800" y="4840525"/>
              <a:ext cx="959550" cy="542925"/>
            </a:xfrm>
            <a:custGeom>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2" name="Shape 132"/>
            <p:cNvSpPr/>
            <p:nvPr/>
          </p:nvSpPr>
          <p:spPr>
            <a:xfrm>
              <a:off x="965875" y="3714350"/>
              <a:ext cx="25" cy="25"/>
            </a:xfrm>
            <a:custGeom>
              <a:pathLst>
                <a:path extrusionOk="0" h="1" w="1">
                  <a:moveTo>
                    <a:pt x="1" y="0"/>
                  </a:moveTo>
                  <a:lnTo>
                    <a:pt x="1" y="0"/>
                  </a:lnTo>
                  <a:lnTo>
                    <a:pt x="1" y="0"/>
                  </a:lnTo>
                  <a:lnTo>
                    <a:pt x="1" y="0"/>
                  </a:lnTo>
                  <a:lnTo>
                    <a:pt x="1" y="0"/>
                  </a:lnTo>
                  <a:lnTo>
                    <a:pt x="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3" name="Shape 133"/>
            <p:cNvSpPr/>
            <p:nvPr/>
          </p:nvSpPr>
          <p:spPr>
            <a:xfrm>
              <a:off x="954950" y="5060225"/>
              <a:ext cx="58100" cy="63150"/>
            </a:xfrm>
            <a:custGeom>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4" name="Shape 134"/>
            <p:cNvSpPr/>
            <p:nvPr/>
          </p:nvSpPr>
          <p:spPr>
            <a:xfrm>
              <a:off x="956625" y="3705925"/>
              <a:ext cx="10125" cy="10125"/>
            </a:xfrm>
            <a:custGeom>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5" name="Shape 135"/>
            <p:cNvSpPr/>
            <p:nvPr/>
          </p:nvSpPr>
          <p:spPr>
            <a:xfrm>
              <a:off x="973450" y="5173850"/>
              <a:ext cx="103550" cy="63150"/>
            </a:xfrm>
            <a:custGeom>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6" name="Shape 136"/>
            <p:cNvSpPr/>
            <p:nvPr/>
          </p:nvSpPr>
          <p:spPr>
            <a:xfrm>
              <a:off x="614050" y="3595650"/>
              <a:ext cx="114500" cy="94300"/>
            </a:xfrm>
            <a:custGeom>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7" name="Shape 137"/>
            <p:cNvSpPr/>
            <p:nvPr/>
          </p:nvSpPr>
          <p:spPr>
            <a:xfrm>
              <a:off x="963350" y="5113250"/>
              <a:ext cx="90100" cy="63150"/>
            </a:xfrm>
            <a:custGeom>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8" name="Shape 138"/>
            <p:cNvSpPr/>
            <p:nvPr/>
          </p:nvSpPr>
          <p:spPr>
            <a:xfrm>
              <a:off x="947375" y="3694975"/>
              <a:ext cx="33675" cy="37900"/>
            </a:xfrm>
            <a:custGeom>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39" name="Shape 139"/>
            <p:cNvSpPr/>
            <p:nvPr/>
          </p:nvSpPr>
          <p:spPr>
            <a:xfrm>
              <a:off x="659500" y="3640275"/>
              <a:ext cx="14325" cy="13475"/>
            </a:xfrm>
            <a:custGeom>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0" name="Shape 140"/>
            <p:cNvSpPr/>
            <p:nvPr/>
          </p:nvSpPr>
          <p:spPr>
            <a:xfrm>
              <a:off x="470950" y="3557775"/>
              <a:ext cx="100200" cy="96825"/>
            </a:xfrm>
            <a:custGeom>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1" name="Shape 141"/>
            <p:cNvSpPr/>
            <p:nvPr/>
          </p:nvSpPr>
          <p:spPr>
            <a:xfrm>
              <a:off x="446550" y="3524950"/>
              <a:ext cx="579125" cy="253375"/>
            </a:xfrm>
            <a:custGeom>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2" name="Shape 142"/>
            <p:cNvSpPr/>
            <p:nvPr/>
          </p:nvSpPr>
          <p:spPr>
            <a:xfrm>
              <a:off x="492850" y="3578825"/>
              <a:ext cx="53900" cy="58950"/>
            </a:xfrm>
            <a:custGeom>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3" name="Shape 143"/>
            <p:cNvSpPr/>
            <p:nvPr/>
          </p:nvSpPr>
          <p:spPr>
            <a:xfrm>
              <a:off x="928850" y="3674775"/>
              <a:ext cx="71575" cy="75775"/>
            </a:xfrm>
            <a:custGeom>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4" name="Shape 144"/>
            <p:cNvSpPr/>
            <p:nvPr/>
          </p:nvSpPr>
          <p:spPr>
            <a:xfrm>
              <a:off x="1366525" y="5127550"/>
              <a:ext cx="8450" cy="50525"/>
            </a:xfrm>
            <a:custGeom>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5" name="Shape 145"/>
            <p:cNvSpPr/>
            <p:nvPr/>
          </p:nvSpPr>
          <p:spPr>
            <a:xfrm>
              <a:off x="1542450" y="5034975"/>
              <a:ext cx="55575" cy="55575"/>
            </a:xfrm>
            <a:custGeom>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6" name="Shape 146"/>
            <p:cNvSpPr/>
            <p:nvPr/>
          </p:nvSpPr>
          <p:spPr>
            <a:xfrm>
              <a:off x="1618200" y="5046750"/>
              <a:ext cx="18550" cy="16025"/>
            </a:xfrm>
            <a:custGeom>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7" name="Shape 147"/>
            <p:cNvSpPr/>
            <p:nvPr/>
          </p:nvSpPr>
          <p:spPr>
            <a:xfrm>
              <a:off x="1667850" y="5082100"/>
              <a:ext cx="9300" cy="50525"/>
            </a:xfrm>
            <a:custGeom>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8" name="Shape 148"/>
            <p:cNvSpPr/>
            <p:nvPr/>
          </p:nvSpPr>
          <p:spPr>
            <a:xfrm>
              <a:off x="1599675" y="5025700"/>
              <a:ext cx="58950" cy="55600"/>
            </a:xfrm>
            <a:custGeom>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49" name="Shape 149"/>
            <p:cNvSpPr/>
            <p:nvPr/>
          </p:nvSpPr>
          <p:spPr>
            <a:xfrm>
              <a:off x="1619875" y="5082100"/>
              <a:ext cx="52225" cy="58100"/>
            </a:xfrm>
            <a:custGeom>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0" name="Shape 150"/>
            <p:cNvSpPr/>
            <p:nvPr/>
          </p:nvSpPr>
          <p:spPr>
            <a:xfrm>
              <a:off x="1540750" y="5161225"/>
              <a:ext cx="10975" cy="49675"/>
            </a:xfrm>
            <a:custGeom>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1" name="Shape 151"/>
            <p:cNvSpPr/>
            <p:nvPr/>
          </p:nvSpPr>
          <p:spPr>
            <a:xfrm>
              <a:off x="1550025" y="5212575"/>
              <a:ext cx="58950" cy="10125"/>
            </a:xfrm>
            <a:custGeom>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2" name="Shape 152"/>
            <p:cNvSpPr/>
            <p:nvPr/>
          </p:nvSpPr>
          <p:spPr>
            <a:xfrm>
              <a:off x="1465000" y="5020650"/>
              <a:ext cx="10975" cy="16875"/>
            </a:xfrm>
            <a:custGeom>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3" name="Shape 153"/>
            <p:cNvSpPr/>
            <p:nvPr/>
          </p:nvSpPr>
          <p:spPr>
            <a:xfrm>
              <a:off x="1557600" y="5166275"/>
              <a:ext cx="19375" cy="10975"/>
            </a:xfrm>
            <a:custGeom>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4" name="Shape 154"/>
            <p:cNvSpPr/>
            <p:nvPr/>
          </p:nvSpPr>
          <p:spPr>
            <a:xfrm>
              <a:off x="1438075" y="4997925"/>
              <a:ext cx="11800" cy="49700"/>
            </a:xfrm>
            <a:custGeom>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5" name="Shape 155"/>
            <p:cNvSpPr/>
            <p:nvPr/>
          </p:nvSpPr>
          <p:spPr>
            <a:xfrm>
              <a:off x="1502875" y="5066100"/>
              <a:ext cx="5075" cy="15200"/>
            </a:xfrm>
            <a:custGeom>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6" name="Shape 156"/>
            <p:cNvSpPr/>
            <p:nvPr/>
          </p:nvSpPr>
          <p:spPr>
            <a:xfrm>
              <a:off x="1497825" y="4981950"/>
              <a:ext cx="58950" cy="54725"/>
            </a:xfrm>
            <a:custGeom>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7" name="Shape 157"/>
            <p:cNvSpPr/>
            <p:nvPr/>
          </p:nvSpPr>
          <p:spPr>
            <a:xfrm>
              <a:off x="1560125" y="5056850"/>
              <a:ext cx="16025" cy="16850"/>
            </a:xfrm>
            <a:custGeom>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8" name="Shape 158"/>
            <p:cNvSpPr/>
            <p:nvPr/>
          </p:nvSpPr>
          <p:spPr>
            <a:xfrm>
              <a:off x="1524775" y="5011400"/>
              <a:ext cx="13475" cy="14325"/>
            </a:xfrm>
            <a:custGeom>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9" name="Shape 159"/>
            <p:cNvSpPr/>
            <p:nvPr/>
          </p:nvSpPr>
          <p:spPr>
            <a:xfrm>
              <a:off x="1438925" y="5074525"/>
              <a:ext cx="17700" cy="15175"/>
            </a:xfrm>
            <a:custGeom>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 name="Shape 160"/>
            <p:cNvSpPr/>
            <p:nvPr/>
          </p:nvSpPr>
          <p:spPr>
            <a:xfrm>
              <a:off x="1480150" y="5042550"/>
              <a:ext cx="58100" cy="57250"/>
            </a:xfrm>
            <a:custGeom>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 name="Shape 161"/>
            <p:cNvSpPr/>
            <p:nvPr/>
          </p:nvSpPr>
          <p:spPr>
            <a:xfrm>
              <a:off x="1440600" y="5193200"/>
              <a:ext cx="17700" cy="14350"/>
            </a:xfrm>
            <a:custGeom>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 name="Shape 162"/>
            <p:cNvSpPr/>
            <p:nvPr/>
          </p:nvSpPr>
          <p:spPr>
            <a:xfrm>
              <a:off x="1439750" y="5109050"/>
              <a:ext cx="55575" cy="56400"/>
            </a:xfrm>
            <a:custGeom>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 name="Shape 163"/>
            <p:cNvSpPr/>
            <p:nvPr/>
          </p:nvSpPr>
          <p:spPr>
            <a:xfrm>
              <a:off x="1460800" y="5130075"/>
              <a:ext cx="11800" cy="16875"/>
            </a:xfrm>
            <a:custGeom>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 name="Shape 164"/>
            <p:cNvSpPr/>
            <p:nvPr/>
          </p:nvSpPr>
          <p:spPr>
            <a:xfrm>
              <a:off x="1419550" y="5171325"/>
              <a:ext cx="57275" cy="55575"/>
            </a:xfrm>
            <a:custGeom>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 name="Shape 165"/>
            <p:cNvSpPr/>
            <p:nvPr/>
          </p:nvSpPr>
          <p:spPr>
            <a:xfrm>
              <a:off x="1339600" y="5147750"/>
              <a:ext cx="21900" cy="19400"/>
            </a:xfrm>
            <a:custGeom>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 name="Shape 166"/>
            <p:cNvSpPr/>
            <p:nvPr/>
          </p:nvSpPr>
          <p:spPr>
            <a:xfrm>
              <a:off x="1377475" y="5118300"/>
              <a:ext cx="59775" cy="56425"/>
            </a:xfrm>
            <a:custGeom>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 name="Shape 167"/>
            <p:cNvSpPr/>
            <p:nvPr/>
          </p:nvSpPr>
          <p:spPr>
            <a:xfrm>
              <a:off x="1403575" y="5140175"/>
              <a:ext cx="16000" cy="16025"/>
            </a:xfrm>
            <a:custGeom>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 name="Shape 168"/>
            <p:cNvSpPr/>
            <p:nvPr/>
          </p:nvSpPr>
          <p:spPr>
            <a:xfrm>
              <a:off x="1543275" y="5153650"/>
              <a:ext cx="54750" cy="55575"/>
            </a:xfrm>
            <a:custGeom>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9" name="Shape 169"/>
            <p:cNvSpPr/>
            <p:nvPr/>
          </p:nvSpPr>
          <p:spPr>
            <a:xfrm>
              <a:off x="1559275" y="5089675"/>
              <a:ext cx="58100" cy="58950"/>
            </a:xfrm>
            <a:custGeom>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 name="Shape 170"/>
            <p:cNvSpPr/>
            <p:nvPr/>
          </p:nvSpPr>
          <p:spPr>
            <a:xfrm>
              <a:off x="1584525" y="5112400"/>
              <a:ext cx="16025" cy="18550"/>
            </a:xfrm>
            <a:custGeom>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 name="Shape 171"/>
            <p:cNvSpPr/>
            <p:nvPr/>
          </p:nvSpPr>
          <p:spPr>
            <a:xfrm>
              <a:off x="1539925" y="5041700"/>
              <a:ext cx="10950" cy="50525"/>
            </a:xfrm>
            <a:custGeom>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 name="Shape 172"/>
            <p:cNvSpPr/>
            <p:nvPr/>
          </p:nvSpPr>
          <p:spPr>
            <a:xfrm>
              <a:off x="1521400" y="5122500"/>
              <a:ext cx="17700" cy="16875"/>
            </a:xfrm>
            <a:custGeom>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 name="Shape 173"/>
            <p:cNvSpPr/>
            <p:nvPr/>
          </p:nvSpPr>
          <p:spPr>
            <a:xfrm>
              <a:off x="1496150" y="5182275"/>
              <a:ext cx="21900" cy="16850"/>
            </a:xfrm>
            <a:custGeom>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 name="Shape 174"/>
            <p:cNvSpPr/>
            <p:nvPr/>
          </p:nvSpPr>
          <p:spPr>
            <a:xfrm>
              <a:off x="1498675" y="5098950"/>
              <a:ext cx="58100" cy="59775"/>
            </a:xfrm>
            <a:custGeom>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 name="Shape 175"/>
            <p:cNvSpPr/>
            <p:nvPr/>
          </p:nvSpPr>
          <p:spPr>
            <a:xfrm>
              <a:off x="1619050" y="5212575"/>
              <a:ext cx="9275" cy="56400"/>
            </a:xfrm>
            <a:custGeom>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 name="Shape 176"/>
            <p:cNvSpPr/>
            <p:nvPr/>
          </p:nvSpPr>
          <p:spPr>
            <a:xfrm>
              <a:off x="1136750" y="5042550"/>
              <a:ext cx="11800" cy="50525"/>
            </a:xfrm>
            <a:custGeom>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 name="Shape 177"/>
            <p:cNvSpPr/>
            <p:nvPr/>
          </p:nvSpPr>
          <p:spPr>
            <a:xfrm>
              <a:off x="1160325" y="5061050"/>
              <a:ext cx="16850" cy="22775"/>
            </a:xfrm>
            <a:custGeom>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 name="Shape 178"/>
            <p:cNvSpPr/>
            <p:nvPr/>
          </p:nvSpPr>
          <p:spPr>
            <a:xfrm>
              <a:off x="1103925" y="5181425"/>
              <a:ext cx="12650" cy="18550"/>
            </a:xfrm>
            <a:custGeom>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 name="Shape 179"/>
            <p:cNvSpPr/>
            <p:nvPr/>
          </p:nvSpPr>
          <p:spPr>
            <a:xfrm>
              <a:off x="1057625" y="5223500"/>
              <a:ext cx="57250" cy="63175"/>
            </a:xfrm>
            <a:custGeom>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0" name="Shape 180"/>
            <p:cNvSpPr/>
            <p:nvPr/>
          </p:nvSpPr>
          <p:spPr>
            <a:xfrm>
              <a:off x="1204075" y="5109050"/>
              <a:ext cx="11825" cy="5075"/>
            </a:xfrm>
            <a:custGeom>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1" name="Shape 181"/>
            <p:cNvSpPr/>
            <p:nvPr/>
          </p:nvSpPr>
          <p:spPr>
            <a:xfrm>
              <a:off x="1178825" y="5088000"/>
              <a:ext cx="58100" cy="57250"/>
            </a:xfrm>
            <a:custGeom>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2" name="Shape 182"/>
            <p:cNvSpPr/>
            <p:nvPr/>
          </p:nvSpPr>
          <p:spPr>
            <a:xfrm>
              <a:off x="1202400" y="5112400"/>
              <a:ext cx="13500" cy="16025"/>
            </a:xfrm>
            <a:custGeom>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3" name="Shape 183"/>
            <p:cNvSpPr/>
            <p:nvPr/>
          </p:nvSpPr>
          <p:spPr>
            <a:xfrm>
              <a:off x="1109800" y="5277375"/>
              <a:ext cx="58950" cy="64000"/>
            </a:xfrm>
            <a:custGeom>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4" name="Shape 184"/>
            <p:cNvSpPr/>
            <p:nvPr/>
          </p:nvSpPr>
          <p:spPr>
            <a:xfrm>
              <a:off x="1660275" y="5133450"/>
              <a:ext cx="57275" cy="63150"/>
            </a:xfrm>
            <a:custGeom>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5" name="Shape 185"/>
            <p:cNvSpPr/>
            <p:nvPr/>
          </p:nvSpPr>
          <p:spPr>
            <a:xfrm>
              <a:off x="1620725" y="5199100"/>
              <a:ext cx="60625" cy="69875"/>
            </a:xfrm>
            <a:custGeom>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6" name="Shape 186"/>
            <p:cNvSpPr/>
            <p:nvPr/>
          </p:nvSpPr>
          <p:spPr>
            <a:xfrm>
              <a:off x="1201550" y="5226875"/>
              <a:ext cx="16025" cy="17700"/>
            </a:xfrm>
            <a:custGeom>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7" name="Shape 187"/>
            <p:cNvSpPr/>
            <p:nvPr/>
          </p:nvSpPr>
          <p:spPr>
            <a:xfrm>
              <a:off x="1546650" y="5208350"/>
              <a:ext cx="73250" cy="67375"/>
            </a:xfrm>
            <a:custGeom>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8" name="Shape 188"/>
            <p:cNvSpPr/>
            <p:nvPr/>
          </p:nvSpPr>
          <p:spPr>
            <a:xfrm>
              <a:off x="1246175" y="5223500"/>
              <a:ext cx="300500" cy="101875"/>
            </a:xfrm>
            <a:custGeom>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9" name="Shape 189"/>
            <p:cNvSpPr/>
            <p:nvPr/>
          </p:nvSpPr>
          <p:spPr>
            <a:xfrm>
              <a:off x="1169575" y="5265600"/>
              <a:ext cx="79975" cy="69875"/>
            </a:xfrm>
            <a:custGeom>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0" name="Shape 190"/>
            <p:cNvSpPr/>
            <p:nvPr/>
          </p:nvSpPr>
          <p:spPr>
            <a:xfrm>
              <a:off x="1418725" y="5052650"/>
              <a:ext cx="58100" cy="55575"/>
            </a:xfrm>
            <a:custGeom>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1" name="Shape 191"/>
            <p:cNvSpPr/>
            <p:nvPr/>
          </p:nvSpPr>
          <p:spPr>
            <a:xfrm>
              <a:off x="1241125" y="5079575"/>
              <a:ext cx="55575" cy="55575"/>
            </a:xfrm>
            <a:custGeom>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2" name="Shape 192"/>
            <p:cNvSpPr/>
            <p:nvPr/>
          </p:nvSpPr>
          <p:spPr>
            <a:xfrm>
              <a:off x="1318550" y="5092200"/>
              <a:ext cx="18550" cy="16025"/>
            </a:xfrm>
            <a:custGeom>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3" name="Shape 193"/>
            <p:cNvSpPr/>
            <p:nvPr/>
          </p:nvSpPr>
          <p:spPr>
            <a:xfrm>
              <a:off x="1138425" y="5153650"/>
              <a:ext cx="55575" cy="57250"/>
            </a:xfrm>
            <a:custGeom>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4" name="Shape 194"/>
            <p:cNvSpPr/>
            <p:nvPr/>
          </p:nvSpPr>
          <p:spPr>
            <a:xfrm>
              <a:off x="1238600" y="5087150"/>
              <a:ext cx="10950" cy="49700"/>
            </a:xfrm>
            <a:custGeom>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5" name="Shape 195"/>
            <p:cNvSpPr/>
            <p:nvPr/>
          </p:nvSpPr>
          <p:spPr>
            <a:xfrm>
              <a:off x="1382525" y="5082950"/>
              <a:ext cx="12650" cy="16025"/>
            </a:xfrm>
            <a:custGeom>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6" name="Shape 196"/>
            <p:cNvSpPr/>
            <p:nvPr/>
          </p:nvSpPr>
          <p:spPr>
            <a:xfrm>
              <a:off x="1298350" y="5071175"/>
              <a:ext cx="58950" cy="55575"/>
            </a:xfrm>
            <a:custGeom>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7" name="Shape 197"/>
            <p:cNvSpPr/>
            <p:nvPr/>
          </p:nvSpPr>
          <p:spPr>
            <a:xfrm>
              <a:off x="1358125" y="5059375"/>
              <a:ext cx="58100" cy="63150"/>
            </a:xfrm>
            <a:custGeom>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8" name="Shape 198"/>
            <p:cNvSpPr/>
            <p:nvPr/>
          </p:nvSpPr>
          <p:spPr>
            <a:xfrm>
              <a:off x="1262150" y="5100625"/>
              <a:ext cx="13500" cy="17700"/>
            </a:xfrm>
            <a:custGeom>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99" name="Shape 199"/>
            <p:cNvSpPr/>
            <p:nvPr/>
          </p:nvSpPr>
          <p:spPr>
            <a:xfrm>
              <a:off x="1118225" y="5216775"/>
              <a:ext cx="57275" cy="55575"/>
            </a:xfrm>
            <a:custGeom>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00" name="Shape 200"/>
            <p:cNvSpPr/>
            <p:nvPr/>
          </p:nvSpPr>
          <p:spPr>
            <a:xfrm>
              <a:off x="1162000" y="5176375"/>
              <a:ext cx="12650" cy="18550"/>
            </a:xfrm>
            <a:custGeom>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01" name="Shape 201"/>
            <p:cNvSpPr/>
            <p:nvPr/>
          </p:nvSpPr>
          <p:spPr>
            <a:xfrm>
              <a:off x="1219225" y="5164600"/>
              <a:ext cx="16025" cy="22750"/>
            </a:xfrm>
            <a:custGeom>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02" name="Shape 202"/>
            <p:cNvSpPr/>
            <p:nvPr/>
          </p:nvSpPr>
          <p:spPr>
            <a:xfrm>
              <a:off x="1140100" y="5236975"/>
              <a:ext cx="16875" cy="18550"/>
            </a:xfrm>
            <a:custGeom>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03" name="Shape 203"/>
            <p:cNvSpPr/>
            <p:nvPr/>
          </p:nvSpPr>
          <p:spPr>
            <a:xfrm>
              <a:off x="1197350" y="5143550"/>
              <a:ext cx="58100" cy="60625"/>
            </a:xfrm>
            <a:custGeom>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04" name="Shape 204"/>
            <p:cNvSpPr/>
            <p:nvPr/>
          </p:nvSpPr>
          <p:spPr>
            <a:xfrm>
              <a:off x="1178825" y="5206675"/>
              <a:ext cx="58950" cy="57250"/>
            </a:xfrm>
            <a:custGeom>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grpSp>
      <p:sp>
        <p:nvSpPr>
          <p:cNvPr id="205" name="Shape 205"/>
          <p:cNvSpPr txBox="1"/>
          <p:nvPr>
            <p:ph type="ctrTitle"/>
          </p:nvPr>
        </p:nvSpPr>
        <p:spPr>
          <a:xfrm>
            <a:off x="2191050" y="2427150"/>
            <a:ext cx="4761899" cy="1546500"/>
          </a:xfrm>
          <a:prstGeom prst="rect">
            <a:avLst/>
          </a:prstGeom>
        </p:spPr>
        <p:txBody>
          <a:bodyPr anchorCtr="0" anchor="ctr" bIns="91425" lIns="91425" rIns="91425" tIns="91425"/>
          <a:lstStyle>
            <a:lvl1pPr lvl="0" algn="ctr">
              <a:spcBef>
                <a:spcPts val="0"/>
              </a:spcBef>
              <a:buClr>
                <a:srgbClr val="FFFFFF"/>
              </a:buClr>
              <a:buSzPct val="100000"/>
              <a:defRPr b="0" sz="7200">
                <a:solidFill>
                  <a:srgbClr val="FFFFFF"/>
                </a:solidFill>
              </a:defRPr>
            </a:lvl1pPr>
            <a:lvl2pPr lvl="1" algn="ctr">
              <a:spcBef>
                <a:spcPts val="0"/>
              </a:spcBef>
              <a:buClr>
                <a:srgbClr val="FFFFFF"/>
              </a:buClr>
              <a:buSzPct val="100000"/>
              <a:defRPr b="0" sz="7200">
                <a:solidFill>
                  <a:srgbClr val="FFFFFF"/>
                </a:solidFill>
              </a:defRPr>
            </a:lvl2pPr>
            <a:lvl3pPr lvl="2" algn="ctr">
              <a:spcBef>
                <a:spcPts val="0"/>
              </a:spcBef>
              <a:buClr>
                <a:srgbClr val="FFFFFF"/>
              </a:buClr>
              <a:buSzPct val="100000"/>
              <a:defRPr b="0" sz="7200">
                <a:solidFill>
                  <a:srgbClr val="FFFFFF"/>
                </a:solidFill>
              </a:defRPr>
            </a:lvl3pPr>
            <a:lvl4pPr lvl="3" algn="ctr">
              <a:spcBef>
                <a:spcPts val="0"/>
              </a:spcBef>
              <a:buClr>
                <a:srgbClr val="FFFFFF"/>
              </a:buClr>
              <a:buSzPct val="100000"/>
              <a:defRPr b="0" sz="7200">
                <a:solidFill>
                  <a:srgbClr val="FFFFFF"/>
                </a:solidFill>
              </a:defRPr>
            </a:lvl4pPr>
            <a:lvl5pPr lvl="4" algn="ctr">
              <a:spcBef>
                <a:spcPts val="0"/>
              </a:spcBef>
              <a:buClr>
                <a:srgbClr val="FFFFFF"/>
              </a:buClr>
              <a:buSzPct val="100000"/>
              <a:defRPr b="0" sz="7200">
                <a:solidFill>
                  <a:srgbClr val="FFFFFF"/>
                </a:solidFill>
              </a:defRPr>
            </a:lvl5pPr>
            <a:lvl6pPr lvl="5" algn="ctr">
              <a:spcBef>
                <a:spcPts val="0"/>
              </a:spcBef>
              <a:buClr>
                <a:srgbClr val="FFFFFF"/>
              </a:buClr>
              <a:buSzPct val="100000"/>
              <a:defRPr b="0" sz="7200">
                <a:solidFill>
                  <a:srgbClr val="FFFFFF"/>
                </a:solidFill>
              </a:defRPr>
            </a:lvl6pPr>
            <a:lvl7pPr lvl="6" algn="ctr">
              <a:spcBef>
                <a:spcPts val="0"/>
              </a:spcBef>
              <a:buClr>
                <a:srgbClr val="FFFFFF"/>
              </a:buClr>
              <a:buSzPct val="100000"/>
              <a:defRPr b="0" sz="7200">
                <a:solidFill>
                  <a:srgbClr val="FFFFFF"/>
                </a:solidFill>
              </a:defRPr>
            </a:lvl7pPr>
            <a:lvl8pPr lvl="7" algn="ctr">
              <a:spcBef>
                <a:spcPts val="0"/>
              </a:spcBef>
              <a:buClr>
                <a:srgbClr val="FFFFFF"/>
              </a:buClr>
              <a:buSzPct val="100000"/>
              <a:defRPr b="0" sz="7200">
                <a:solidFill>
                  <a:srgbClr val="FFFFFF"/>
                </a:solidFill>
              </a:defRPr>
            </a:lvl8pPr>
            <a:lvl9pPr lvl="8" algn="ctr">
              <a:spcBef>
                <a:spcPts val="0"/>
              </a:spcBef>
              <a:buClr>
                <a:srgbClr val="FFFFFF"/>
              </a:buClr>
              <a:buSzPct val="100000"/>
              <a:defRPr b="0" sz="7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dark">
    <p:bg>
      <p:bgPr>
        <a:solidFill>
          <a:srgbClr val="95A5A6"/>
        </a:solidFill>
      </p:bgPr>
    </p:bg>
    <p:spTree>
      <p:nvGrpSpPr>
        <p:cNvPr id="1592" name="Shape 1592"/>
        <p:cNvGrpSpPr/>
        <p:nvPr/>
      </p:nvGrpSpPr>
      <p:grpSpPr>
        <a:xfrm>
          <a:off x="0" y="0"/>
          <a:ext cx="0" cy="0"/>
          <a:chOff x="0" y="0"/>
          <a:chExt cx="0" cy="0"/>
        </a:xfrm>
      </p:grpSpPr>
      <p:grpSp>
        <p:nvGrpSpPr>
          <p:cNvPr id="1593" name="Shape 1593"/>
          <p:cNvGrpSpPr/>
          <p:nvPr/>
        </p:nvGrpSpPr>
        <p:grpSpPr>
          <a:xfrm>
            <a:off x="1" y="4"/>
            <a:ext cx="9152064" cy="6864065"/>
            <a:chOff x="328725" y="238125"/>
            <a:chExt cx="3447625" cy="2585725"/>
          </a:xfrm>
        </p:grpSpPr>
        <p:sp>
          <p:nvSpPr>
            <p:cNvPr id="1594" name="Shape 1594"/>
            <p:cNvSpPr/>
            <p:nvPr/>
          </p:nvSpPr>
          <p:spPr>
            <a:xfrm>
              <a:off x="2397625" y="2721125"/>
              <a:ext cx="62300" cy="66525"/>
            </a:xfrm>
            <a:custGeom>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95" name="Shape 1595"/>
            <p:cNvSpPr/>
            <p:nvPr/>
          </p:nvSpPr>
          <p:spPr>
            <a:xfrm>
              <a:off x="2424550" y="2739650"/>
              <a:ext cx="16850" cy="17700"/>
            </a:xfrm>
            <a:custGeom>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96" name="Shape 1596"/>
            <p:cNvSpPr/>
            <p:nvPr/>
          </p:nvSpPr>
          <p:spPr>
            <a:xfrm>
              <a:off x="2276400" y="2759850"/>
              <a:ext cx="13500" cy="17700"/>
            </a:xfrm>
            <a:custGeom>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97" name="Shape 1597"/>
            <p:cNvSpPr/>
            <p:nvPr/>
          </p:nvSpPr>
          <p:spPr>
            <a:xfrm>
              <a:off x="1523075" y="2675675"/>
              <a:ext cx="67375" cy="38750"/>
            </a:xfrm>
            <a:custGeom>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98" name="Shape 1598"/>
            <p:cNvSpPr/>
            <p:nvPr/>
          </p:nvSpPr>
          <p:spPr>
            <a:xfrm>
              <a:off x="2347950" y="2750600"/>
              <a:ext cx="16025" cy="4225"/>
            </a:xfrm>
            <a:custGeom>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599" name="Shape 1599"/>
            <p:cNvSpPr/>
            <p:nvPr/>
          </p:nvSpPr>
          <p:spPr>
            <a:xfrm>
              <a:off x="2319325" y="2720300"/>
              <a:ext cx="69900" cy="66500"/>
            </a:xfrm>
            <a:custGeom>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0" name="Shape 1600"/>
            <p:cNvSpPr/>
            <p:nvPr/>
          </p:nvSpPr>
          <p:spPr>
            <a:xfrm>
              <a:off x="2128275" y="2674000"/>
              <a:ext cx="67350" cy="42100"/>
            </a:xfrm>
            <a:custGeom>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1" name="Shape 1601"/>
            <p:cNvSpPr/>
            <p:nvPr/>
          </p:nvSpPr>
          <p:spPr>
            <a:xfrm>
              <a:off x="2107225" y="2721125"/>
              <a:ext cx="60625" cy="64850"/>
            </a:xfrm>
            <a:custGeom>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2" name="Shape 1602"/>
            <p:cNvSpPr/>
            <p:nvPr/>
          </p:nvSpPr>
          <p:spPr>
            <a:xfrm>
              <a:off x="2435500" y="2794350"/>
              <a:ext cx="61450" cy="29500"/>
            </a:xfrm>
            <a:custGeom>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3" name="Shape 1603"/>
            <p:cNvSpPr/>
            <p:nvPr/>
          </p:nvSpPr>
          <p:spPr>
            <a:xfrm>
              <a:off x="2508725" y="2793525"/>
              <a:ext cx="64825" cy="30325"/>
            </a:xfrm>
            <a:custGeom>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4" name="Shape 1604"/>
            <p:cNvSpPr/>
            <p:nvPr/>
          </p:nvSpPr>
          <p:spPr>
            <a:xfrm>
              <a:off x="1546650" y="2770800"/>
              <a:ext cx="13500" cy="3375"/>
            </a:xfrm>
            <a:custGeom>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5" name="Shape 1605"/>
            <p:cNvSpPr/>
            <p:nvPr/>
          </p:nvSpPr>
          <p:spPr>
            <a:xfrm>
              <a:off x="2251150" y="2724500"/>
              <a:ext cx="64850" cy="64000"/>
            </a:xfrm>
            <a:custGeom>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6" name="Shape 1606"/>
            <p:cNvSpPr/>
            <p:nvPr/>
          </p:nvSpPr>
          <p:spPr>
            <a:xfrm>
              <a:off x="1522250" y="2724500"/>
              <a:ext cx="63150" cy="63150"/>
            </a:xfrm>
            <a:custGeom>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7" name="Shape 1607"/>
            <p:cNvSpPr/>
            <p:nvPr/>
          </p:nvSpPr>
          <p:spPr>
            <a:xfrm>
              <a:off x="2179625" y="2722825"/>
              <a:ext cx="64825" cy="64825"/>
            </a:xfrm>
            <a:custGeom>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8" name="Shape 1608"/>
            <p:cNvSpPr/>
            <p:nvPr/>
          </p:nvSpPr>
          <p:spPr>
            <a:xfrm>
              <a:off x="2205700" y="2761525"/>
              <a:ext cx="12650" cy="16025"/>
            </a:xfrm>
            <a:custGeom>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09" name="Shape 1609"/>
            <p:cNvSpPr/>
            <p:nvPr/>
          </p:nvSpPr>
          <p:spPr>
            <a:xfrm>
              <a:off x="1545800" y="2757325"/>
              <a:ext cx="12650" cy="10125"/>
            </a:xfrm>
            <a:custGeom>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0" name="Shape 1610"/>
            <p:cNvSpPr/>
            <p:nvPr/>
          </p:nvSpPr>
          <p:spPr>
            <a:xfrm>
              <a:off x="2287350" y="2795200"/>
              <a:ext cx="67350" cy="28650"/>
            </a:xfrm>
            <a:custGeom>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1" name="Shape 1611"/>
            <p:cNvSpPr/>
            <p:nvPr/>
          </p:nvSpPr>
          <p:spPr>
            <a:xfrm>
              <a:off x="1692275" y="2759850"/>
              <a:ext cx="14325" cy="16025"/>
            </a:xfrm>
            <a:custGeom>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2" name="Shape 1612"/>
            <p:cNvSpPr/>
            <p:nvPr/>
          </p:nvSpPr>
          <p:spPr>
            <a:xfrm>
              <a:off x="1825250" y="2676525"/>
              <a:ext cx="66525" cy="41275"/>
            </a:xfrm>
            <a:custGeom>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3" name="Shape 1613"/>
            <p:cNvSpPr/>
            <p:nvPr/>
          </p:nvSpPr>
          <p:spPr>
            <a:xfrm>
              <a:off x="2143425" y="2793525"/>
              <a:ext cx="64825" cy="30325"/>
            </a:xfrm>
            <a:custGeom>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4" name="Shape 1614"/>
            <p:cNvSpPr/>
            <p:nvPr/>
          </p:nvSpPr>
          <p:spPr>
            <a:xfrm>
              <a:off x="2050825" y="2675675"/>
              <a:ext cx="69050" cy="41275"/>
            </a:xfrm>
            <a:custGeom>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5" name="Shape 1615"/>
            <p:cNvSpPr/>
            <p:nvPr/>
          </p:nvSpPr>
          <p:spPr>
            <a:xfrm>
              <a:off x="1596325" y="2674000"/>
              <a:ext cx="67350" cy="42100"/>
            </a:xfrm>
            <a:custGeom>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6" name="Shape 1616"/>
            <p:cNvSpPr/>
            <p:nvPr/>
          </p:nvSpPr>
          <p:spPr>
            <a:xfrm>
              <a:off x="2427925" y="2673150"/>
              <a:ext cx="69875" cy="43800"/>
            </a:xfrm>
            <a:custGeom>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7" name="Shape 1617"/>
            <p:cNvSpPr/>
            <p:nvPr/>
          </p:nvSpPr>
          <p:spPr>
            <a:xfrm>
              <a:off x="220150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8" name="Shape 1618"/>
            <p:cNvSpPr/>
            <p:nvPr/>
          </p:nvSpPr>
          <p:spPr>
            <a:xfrm>
              <a:off x="1668700" y="2721975"/>
              <a:ext cx="64825" cy="65675"/>
            </a:xfrm>
            <a:custGeom>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19" name="Shape 1619"/>
            <p:cNvSpPr/>
            <p:nvPr/>
          </p:nvSpPr>
          <p:spPr>
            <a:xfrm>
              <a:off x="166955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0" name="Shape 1620"/>
            <p:cNvSpPr/>
            <p:nvPr/>
          </p:nvSpPr>
          <p:spPr>
            <a:xfrm>
              <a:off x="1704050" y="2795200"/>
              <a:ext cx="59775" cy="28650"/>
            </a:xfrm>
            <a:custGeom>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1" name="Shape 1621"/>
            <p:cNvSpPr/>
            <p:nvPr/>
          </p:nvSpPr>
          <p:spPr>
            <a:xfrm>
              <a:off x="2215800" y="2793525"/>
              <a:ext cx="61475" cy="30325"/>
            </a:xfrm>
            <a:custGeom>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2" name="Shape 1622"/>
            <p:cNvSpPr/>
            <p:nvPr/>
          </p:nvSpPr>
          <p:spPr>
            <a:xfrm>
              <a:off x="1746125" y="2674000"/>
              <a:ext cx="68225" cy="42100"/>
            </a:xfrm>
            <a:custGeom>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3" name="Shape 1623"/>
            <p:cNvSpPr/>
            <p:nvPr/>
          </p:nvSpPr>
          <p:spPr>
            <a:xfrm>
              <a:off x="2278100" y="2674000"/>
              <a:ext cx="68200" cy="42100"/>
            </a:xfrm>
            <a:custGeom>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4" name="Shape 1624"/>
            <p:cNvSpPr/>
            <p:nvPr/>
          </p:nvSpPr>
          <p:spPr>
            <a:xfrm>
              <a:off x="2538175" y="2765750"/>
              <a:ext cx="24425" cy="11800"/>
            </a:xfrm>
            <a:custGeom>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5" name="Shape 1625"/>
            <p:cNvSpPr/>
            <p:nvPr/>
          </p:nvSpPr>
          <p:spPr>
            <a:xfrm>
              <a:off x="250535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6" name="Shape 1626"/>
            <p:cNvSpPr/>
            <p:nvPr/>
          </p:nvSpPr>
          <p:spPr>
            <a:xfrm>
              <a:off x="2469150" y="2722825"/>
              <a:ext cx="103550" cy="64825"/>
            </a:xfrm>
            <a:custGeom>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7" name="Shape 1627"/>
            <p:cNvSpPr/>
            <p:nvPr/>
          </p:nvSpPr>
          <p:spPr>
            <a:xfrm>
              <a:off x="1623250" y="2758175"/>
              <a:ext cx="9275" cy="17700"/>
            </a:xfrm>
            <a:custGeom>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8" name="Shape 1628"/>
            <p:cNvSpPr/>
            <p:nvPr/>
          </p:nvSpPr>
          <p:spPr>
            <a:xfrm>
              <a:off x="2357200" y="2676525"/>
              <a:ext cx="66525" cy="41275"/>
            </a:xfrm>
            <a:custGeom>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29" name="Shape 1629"/>
            <p:cNvSpPr/>
            <p:nvPr/>
          </p:nvSpPr>
          <p:spPr>
            <a:xfrm>
              <a:off x="1629975" y="2796050"/>
              <a:ext cx="64850" cy="27800"/>
            </a:xfrm>
            <a:custGeom>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0" name="Shape 1630"/>
            <p:cNvSpPr/>
            <p:nvPr/>
          </p:nvSpPr>
          <p:spPr>
            <a:xfrm>
              <a:off x="1593800" y="2723650"/>
              <a:ext cx="62300" cy="64850"/>
            </a:xfrm>
            <a:custGeom>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1" name="Shape 1631"/>
            <p:cNvSpPr/>
            <p:nvPr/>
          </p:nvSpPr>
          <p:spPr>
            <a:xfrm>
              <a:off x="2068500" y="2795200"/>
              <a:ext cx="62325" cy="28650"/>
            </a:xfrm>
            <a:custGeom>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2" name="Shape 1632"/>
            <p:cNvSpPr/>
            <p:nvPr/>
          </p:nvSpPr>
          <p:spPr>
            <a:xfrm>
              <a:off x="1519725" y="2792675"/>
              <a:ext cx="106075" cy="31175"/>
            </a:xfrm>
            <a:custGeom>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3" name="Shape 1633"/>
            <p:cNvSpPr/>
            <p:nvPr/>
          </p:nvSpPr>
          <p:spPr>
            <a:xfrm>
              <a:off x="2130800" y="2762375"/>
              <a:ext cx="11800" cy="13500"/>
            </a:xfrm>
            <a:custGeom>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4" name="Shape 1634"/>
            <p:cNvSpPr/>
            <p:nvPr/>
          </p:nvSpPr>
          <p:spPr>
            <a:xfrm>
              <a:off x="1993600" y="2795200"/>
              <a:ext cx="62300" cy="28650"/>
            </a:xfrm>
            <a:custGeom>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5" name="Shape 1635"/>
            <p:cNvSpPr/>
            <p:nvPr/>
          </p:nvSpPr>
          <p:spPr>
            <a:xfrm>
              <a:off x="3731700" y="1357575"/>
              <a:ext cx="44650" cy="18550"/>
            </a:xfrm>
            <a:custGeom>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6" name="Shape 1636"/>
            <p:cNvSpPr/>
            <p:nvPr/>
          </p:nvSpPr>
          <p:spPr>
            <a:xfrm>
              <a:off x="3708150" y="1295300"/>
              <a:ext cx="68200" cy="24425"/>
            </a:xfrm>
            <a:custGeom>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7" name="Shape 1637"/>
            <p:cNvSpPr/>
            <p:nvPr/>
          </p:nvSpPr>
          <p:spPr>
            <a:xfrm>
              <a:off x="3718250" y="1315500"/>
              <a:ext cx="58100" cy="21900"/>
            </a:xfrm>
            <a:custGeom>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8" name="Shape 1638"/>
            <p:cNvSpPr/>
            <p:nvPr/>
          </p:nvSpPr>
          <p:spPr>
            <a:xfrm>
              <a:off x="3741800" y="1396300"/>
              <a:ext cx="34550" cy="16000"/>
            </a:xfrm>
            <a:custGeom>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39" name="Shape 1639"/>
            <p:cNvSpPr/>
            <p:nvPr/>
          </p:nvSpPr>
          <p:spPr>
            <a:xfrm>
              <a:off x="3708150" y="1270875"/>
              <a:ext cx="68200" cy="25275"/>
            </a:xfrm>
            <a:custGeom>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0" name="Shape 1640"/>
            <p:cNvSpPr/>
            <p:nvPr/>
          </p:nvSpPr>
          <p:spPr>
            <a:xfrm>
              <a:off x="3733400" y="1377775"/>
              <a:ext cx="42950" cy="19375"/>
            </a:xfrm>
            <a:custGeom>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1" name="Shape 1641"/>
            <p:cNvSpPr/>
            <p:nvPr/>
          </p:nvSpPr>
          <p:spPr>
            <a:xfrm>
              <a:off x="3340325" y="1364300"/>
              <a:ext cx="161625" cy="55575"/>
            </a:xfrm>
            <a:custGeom>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2" name="Shape 1642"/>
            <p:cNvSpPr/>
            <p:nvPr/>
          </p:nvSpPr>
          <p:spPr>
            <a:xfrm>
              <a:off x="3405125" y="1533500"/>
              <a:ext cx="238225" cy="68200"/>
            </a:xfrm>
            <a:custGeom>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3" name="Shape 1643"/>
            <p:cNvSpPr/>
            <p:nvPr/>
          </p:nvSpPr>
          <p:spPr>
            <a:xfrm>
              <a:off x="396900" y="2062925"/>
              <a:ext cx="184350" cy="760925"/>
            </a:xfrm>
            <a:custGeom>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4" name="Shape 1644"/>
            <p:cNvSpPr/>
            <p:nvPr/>
          </p:nvSpPr>
          <p:spPr>
            <a:xfrm>
              <a:off x="328725" y="1041100"/>
              <a:ext cx="351000" cy="772700"/>
            </a:xfrm>
            <a:custGeom>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5" name="Shape 1645"/>
            <p:cNvSpPr/>
            <p:nvPr/>
          </p:nvSpPr>
          <p:spPr>
            <a:xfrm>
              <a:off x="3187975" y="1455225"/>
              <a:ext cx="118700" cy="109425"/>
            </a:xfrm>
            <a:custGeom>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6" name="Shape 1646"/>
            <p:cNvSpPr/>
            <p:nvPr/>
          </p:nvSpPr>
          <p:spPr>
            <a:xfrm>
              <a:off x="434775" y="1035200"/>
              <a:ext cx="10125" cy="11825"/>
            </a:xfrm>
            <a:custGeom>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7" name="Shape 1647"/>
            <p:cNvSpPr/>
            <p:nvPr/>
          </p:nvSpPr>
          <p:spPr>
            <a:xfrm>
              <a:off x="577850" y="270950"/>
              <a:ext cx="194475" cy="158250"/>
            </a:xfrm>
            <a:custGeom>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8" name="Shape 1648"/>
            <p:cNvSpPr/>
            <p:nvPr/>
          </p:nvSpPr>
          <p:spPr>
            <a:xfrm>
              <a:off x="328725" y="961125"/>
              <a:ext cx="417500" cy="928425"/>
            </a:xfrm>
            <a:custGeom>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49" name="Shape 1649"/>
            <p:cNvSpPr/>
            <p:nvPr/>
          </p:nvSpPr>
          <p:spPr>
            <a:xfrm>
              <a:off x="554300" y="238125"/>
              <a:ext cx="479775" cy="203700"/>
            </a:xfrm>
            <a:custGeom>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0" name="Shape 1650"/>
            <p:cNvSpPr/>
            <p:nvPr/>
          </p:nvSpPr>
          <p:spPr>
            <a:xfrm>
              <a:off x="812700" y="238125"/>
              <a:ext cx="198650" cy="136375"/>
            </a:xfrm>
            <a:custGeom>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1" name="Shape 1651"/>
            <p:cNvSpPr/>
            <p:nvPr/>
          </p:nvSpPr>
          <p:spPr>
            <a:xfrm>
              <a:off x="3282250" y="332375"/>
              <a:ext cx="417500" cy="425925"/>
            </a:xfrm>
            <a:custGeom>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2" name="Shape 1652"/>
            <p:cNvSpPr/>
            <p:nvPr/>
          </p:nvSpPr>
          <p:spPr>
            <a:xfrm>
              <a:off x="1163675" y="316400"/>
              <a:ext cx="196150" cy="86700"/>
            </a:xfrm>
            <a:custGeom>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3" name="Shape 1653"/>
            <p:cNvSpPr/>
            <p:nvPr/>
          </p:nvSpPr>
          <p:spPr>
            <a:xfrm>
              <a:off x="1182200" y="340800"/>
              <a:ext cx="14325" cy="6750"/>
            </a:xfrm>
            <a:custGeom>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4" name="Shape 1654"/>
            <p:cNvSpPr/>
            <p:nvPr/>
          </p:nvSpPr>
          <p:spPr>
            <a:xfrm>
              <a:off x="1322750" y="339950"/>
              <a:ext cx="7600" cy="38750"/>
            </a:xfrm>
            <a:custGeom>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5" name="Shape 1655"/>
            <p:cNvSpPr/>
            <p:nvPr/>
          </p:nvSpPr>
          <p:spPr>
            <a:xfrm>
              <a:off x="1311825" y="347525"/>
              <a:ext cx="5900" cy="21075"/>
            </a:xfrm>
            <a:custGeom>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6" name="Shape 1656"/>
            <p:cNvSpPr/>
            <p:nvPr/>
          </p:nvSpPr>
          <p:spPr>
            <a:xfrm>
              <a:off x="1075300" y="284400"/>
              <a:ext cx="87575" cy="75775"/>
            </a:xfrm>
            <a:custGeom>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7" name="Shape 1657"/>
            <p:cNvSpPr/>
            <p:nvPr/>
          </p:nvSpPr>
          <p:spPr>
            <a:xfrm>
              <a:off x="3745175" y="1413975"/>
              <a:ext cx="31175" cy="15175"/>
            </a:xfrm>
            <a:custGeom>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8" name="Shape 1658"/>
            <p:cNvSpPr/>
            <p:nvPr/>
          </p:nvSpPr>
          <p:spPr>
            <a:xfrm>
              <a:off x="3255300" y="2000625"/>
              <a:ext cx="521050" cy="741575"/>
            </a:xfrm>
            <a:custGeom>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59" name="Shape 1659"/>
            <p:cNvSpPr/>
            <p:nvPr/>
          </p:nvSpPr>
          <p:spPr>
            <a:xfrm>
              <a:off x="3169450" y="1194275"/>
              <a:ext cx="606900" cy="726425"/>
            </a:xfrm>
            <a:custGeom>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0" name="Shape 1660"/>
            <p:cNvSpPr/>
            <p:nvPr/>
          </p:nvSpPr>
          <p:spPr>
            <a:xfrm>
              <a:off x="1181350" y="352575"/>
              <a:ext cx="14350" cy="7600"/>
            </a:xfrm>
            <a:custGeom>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1" name="Shape 1661"/>
            <p:cNvSpPr/>
            <p:nvPr/>
          </p:nvSpPr>
          <p:spPr>
            <a:xfrm>
              <a:off x="3756950" y="1480475"/>
              <a:ext cx="19400" cy="8425"/>
            </a:xfrm>
            <a:custGeom>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2" name="Shape 1662"/>
            <p:cNvSpPr/>
            <p:nvPr/>
          </p:nvSpPr>
          <p:spPr>
            <a:xfrm>
              <a:off x="3750225" y="1433325"/>
              <a:ext cx="26125" cy="14325"/>
            </a:xfrm>
            <a:custGeom>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3" name="Shape 1663"/>
            <p:cNvSpPr/>
            <p:nvPr/>
          </p:nvSpPr>
          <p:spPr>
            <a:xfrm>
              <a:off x="3766225" y="1498975"/>
              <a:ext cx="10125" cy="8450"/>
            </a:xfrm>
            <a:custGeom>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4" name="Shape 1664"/>
            <p:cNvSpPr/>
            <p:nvPr/>
          </p:nvSpPr>
          <p:spPr>
            <a:xfrm>
              <a:off x="3769575" y="2203475"/>
              <a:ext cx="6775" cy="14350"/>
            </a:xfrm>
            <a:custGeom>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5" name="Shape 1665"/>
            <p:cNvSpPr/>
            <p:nvPr/>
          </p:nvSpPr>
          <p:spPr>
            <a:xfrm>
              <a:off x="2059250" y="2761525"/>
              <a:ext cx="9275" cy="15175"/>
            </a:xfrm>
            <a:custGeom>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6" name="Shape 1666"/>
            <p:cNvSpPr/>
            <p:nvPr/>
          </p:nvSpPr>
          <p:spPr>
            <a:xfrm>
              <a:off x="3767900" y="2217800"/>
              <a:ext cx="8450" cy="25275"/>
            </a:xfrm>
            <a:custGeom>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7" name="Shape 1667"/>
            <p:cNvSpPr/>
            <p:nvPr/>
          </p:nvSpPr>
          <p:spPr>
            <a:xfrm>
              <a:off x="429725" y="2388650"/>
              <a:ext cx="132175" cy="129650"/>
            </a:xfrm>
            <a:custGeom>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8" name="Shape 1668"/>
            <p:cNvSpPr/>
            <p:nvPr/>
          </p:nvSpPr>
          <p:spPr>
            <a:xfrm>
              <a:off x="1768875" y="2760700"/>
              <a:ext cx="12650" cy="16000"/>
            </a:xfrm>
            <a:custGeom>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69" name="Shape 1669"/>
            <p:cNvSpPr/>
            <p:nvPr/>
          </p:nvSpPr>
          <p:spPr>
            <a:xfrm>
              <a:off x="1741075" y="2721975"/>
              <a:ext cx="61475" cy="64000"/>
            </a:xfrm>
            <a:custGeom>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0" name="Shape 1670"/>
            <p:cNvSpPr/>
            <p:nvPr/>
          </p:nvSpPr>
          <p:spPr>
            <a:xfrm>
              <a:off x="1811800" y="2723650"/>
              <a:ext cx="68200" cy="64000"/>
            </a:xfrm>
            <a:custGeom>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1" name="Shape 1671"/>
            <p:cNvSpPr/>
            <p:nvPr/>
          </p:nvSpPr>
          <p:spPr>
            <a:xfrm>
              <a:off x="1839575" y="2762375"/>
              <a:ext cx="14325" cy="16025"/>
            </a:xfrm>
            <a:custGeom>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2" name="Shape 1672"/>
            <p:cNvSpPr/>
            <p:nvPr/>
          </p:nvSpPr>
          <p:spPr>
            <a:xfrm>
              <a:off x="1919525" y="2800250"/>
              <a:ext cx="4225" cy="23600"/>
            </a:xfrm>
            <a:custGeom>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3" name="Shape 1673"/>
            <p:cNvSpPr/>
            <p:nvPr/>
          </p:nvSpPr>
          <p:spPr>
            <a:xfrm>
              <a:off x="1775600" y="2796875"/>
              <a:ext cx="64825" cy="26975"/>
            </a:xfrm>
            <a:custGeom>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4" name="Shape 1674"/>
            <p:cNvSpPr/>
            <p:nvPr/>
          </p:nvSpPr>
          <p:spPr>
            <a:xfrm>
              <a:off x="528200" y="2421475"/>
              <a:ext cx="15175" cy="10125"/>
            </a:xfrm>
            <a:custGeom>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5" name="Shape 1675"/>
            <p:cNvSpPr/>
            <p:nvPr/>
          </p:nvSpPr>
          <p:spPr>
            <a:xfrm>
              <a:off x="1885850" y="2721975"/>
              <a:ext cx="63150" cy="68200"/>
            </a:xfrm>
            <a:custGeom>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6" name="Shape 1676"/>
            <p:cNvSpPr/>
            <p:nvPr/>
          </p:nvSpPr>
          <p:spPr>
            <a:xfrm>
              <a:off x="1984350" y="2761525"/>
              <a:ext cx="14325" cy="15175"/>
            </a:xfrm>
            <a:custGeom>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7" name="Shape 1677"/>
            <p:cNvSpPr/>
            <p:nvPr/>
          </p:nvSpPr>
          <p:spPr>
            <a:xfrm>
              <a:off x="197340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8" name="Shape 1678"/>
            <p:cNvSpPr/>
            <p:nvPr/>
          </p:nvSpPr>
          <p:spPr>
            <a:xfrm>
              <a:off x="1915325" y="2794350"/>
              <a:ext cx="69050" cy="29500"/>
            </a:xfrm>
            <a:custGeom>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79" name="Shape 1679"/>
            <p:cNvSpPr/>
            <p:nvPr/>
          </p:nvSpPr>
          <p:spPr>
            <a:xfrm>
              <a:off x="2033150" y="2721975"/>
              <a:ext cx="65675" cy="66525"/>
            </a:xfrm>
            <a:custGeom>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0" name="Shape 1680"/>
            <p:cNvSpPr/>
            <p:nvPr/>
          </p:nvSpPr>
          <p:spPr>
            <a:xfrm>
              <a:off x="1913625" y="2764050"/>
              <a:ext cx="10125" cy="13500"/>
            </a:xfrm>
            <a:custGeom>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1" name="Shape 1681"/>
            <p:cNvSpPr/>
            <p:nvPr/>
          </p:nvSpPr>
          <p:spPr>
            <a:xfrm>
              <a:off x="1959075" y="2722825"/>
              <a:ext cx="63175" cy="66500"/>
            </a:xfrm>
            <a:custGeom>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2" name="Shape 1682"/>
            <p:cNvSpPr/>
            <p:nvPr/>
          </p:nvSpPr>
          <p:spPr>
            <a:xfrm>
              <a:off x="1895950" y="2673150"/>
              <a:ext cx="69900" cy="43800"/>
            </a:xfrm>
            <a:custGeom>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3" name="Shape 1683"/>
            <p:cNvSpPr/>
            <p:nvPr/>
          </p:nvSpPr>
          <p:spPr>
            <a:xfrm>
              <a:off x="1847975" y="2798575"/>
              <a:ext cx="64000" cy="25275"/>
            </a:xfrm>
            <a:custGeom>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4" name="Shape 1684"/>
            <p:cNvSpPr/>
            <p:nvPr/>
          </p:nvSpPr>
          <p:spPr>
            <a:xfrm>
              <a:off x="457500" y="2411375"/>
              <a:ext cx="14325" cy="12650"/>
            </a:xfrm>
            <a:custGeom>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5" name="Shape 1685"/>
            <p:cNvSpPr/>
            <p:nvPr/>
          </p:nvSpPr>
          <p:spPr>
            <a:xfrm>
              <a:off x="438125" y="2432425"/>
              <a:ext cx="19400" cy="6750"/>
            </a:xfrm>
            <a:custGeom>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6" name="Shape 1686"/>
            <p:cNvSpPr/>
            <p:nvPr/>
          </p:nvSpPr>
          <p:spPr>
            <a:xfrm>
              <a:off x="408675" y="2075550"/>
              <a:ext cx="73250" cy="76625"/>
            </a:xfrm>
            <a:custGeom>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7" name="Shape 1687"/>
            <p:cNvSpPr/>
            <p:nvPr/>
          </p:nvSpPr>
          <p:spPr>
            <a:xfrm>
              <a:off x="485275" y="2399600"/>
              <a:ext cx="6750" cy="16850"/>
            </a:xfrm>
            <a:custGeom>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8" name="Shape 1688"/>
            <p:cNvSpPr/>
            <p:nvPr/>
          </p:nvSpPr>
          <p:spPr>
            <a:xfrm>
              <a:off x="483575" y="2424850"/>
              <a:ext cx="49700" cy="49700"/>
            </a:xfrm>
            <a:custGeom>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89" name="Shape 1689"/>
            <p:cNvSpPr/>
            <p:nvPr/>
          </p:nvSpPr>
          <p:spPr>
            <a:xfrm>
              <a:off x="522300" y="2491350"/>
              <a:ext cx="9275" cy="6750"/>
            </a:xfrm>
            <a:custGeom>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90" name="Shape 1690"/>
            <p:cNvSpPr/>
            <p:nvPr/>
          </p:nvSpPr>
          <p:spPr>
            <a:xfrm>
              <a:off x="519775" y="2663900"/>
              <a:ext cx="10125" cy="13500"/>
            </a:xfrm>
            <a:custGeom>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91" name="Shape 1691"/>
            <p:cNvSpPr/>
            <p:nvPr/>
          </p:nvSpPr>
          <p:spPr>
            <a:xfrm>
              <a:off x="539975" y="2774150"/>
              <a:ext cx="9300" cy="11825"/>
            </a:xfrm>
            <a:custGeom>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92" name="Shape 1692"/>
            <p:cNvSpPr/>
            <p:nvPr/>
          </p:nvSpPr>
          <p:spPr>
            <a:xfrm>
              <a:off x="529875" y="2721125"/>
              <a:ext cx="10975" cy="12650"/>
            </a:xfrm>
            <a:custGeom>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93" name="Shape 1693"/>
            <p:cNvSpPr/>
            <p:nvPr/>
          </p:nvSpPr>
          <p:spPr>
            <a:xfrm>
              <a:off x="529025" y="2693350"/>
              <a:ext cx="10150" cy="11825"/>
            </a:xfrm>
            <a:custGeom>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94" name="Shape 1694"/>
            <p:cNvSpPr/>
            <p:nvPr/>
          </p:nvSpPr>
          <p:spPr>
            <a:xfrm>
              <a:off x="1499525" y="2611700"/>
              <a:ext cx="1114425" cy="212150"/>
            </a:xfrm>
            <a:custGeom>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95" name="Shape 1695"/>
            <p:cNvSpPr/>
            <p:nvPr/>
          </p:nvSpPr>
          <p:spPr>
            <a:xfrm>
              <a:off x="2360575" y="2793525"/>
              <a:ext cx="64000" cy="30325"/>
            </a:xfrm>
            <a:custGeom>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96" name="Shape 1696"/>
            <p:cNvSpPr/>
            <p:nvPr/>
          </p:nvSpPr>
          <p:spPr>
            <a:xfrm>
              <a:off x="536625" y="2751425"/>
              <a:ext cx="10125" cy="10125"/>
            </a:xfrm>
            <a:custGeom>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697" name="Shape 1697"/>
            <p:cNvSpPr/>
            <p:nvPr/>
          </p:nvSpPr>
          <p:spPr>
            <a:xfrm>
              <a:off x="545875" y="2804450"/>
              <a:ext cx="9275" cy="14350"/>
            </a:xfrm>
            <a:custGeom>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color">
    <p:bg>
      <p:bgPr>
        <a:solidFill>
          <a:srgbClr val="F55D4B"/>
        </a:solidFill>
      </p:bgPr>
    </p:bg>
    <p:spTree>
      <p:nvGrpSpPr>
        <p:cNvPr id="1698" name="Shape 1698"/>
        <p:cNvGrpSpPr/>
        <p:nvPr/>
      </p:nvGrpSpPr>
      <p:grpSpPr>
        <a:xfrm>
          <a:off x="0" y="0"/>
          <a:ext cx="0" cy="0"/>
          <a:chOff x="0" y="0"/>
          <a:chExt cx="0" cy="0"/>
        </a:xfrm>
      </p:grpSpPr>
      <p:grpSp>
        <p:nvGrpSpPr>
          <p:cNvPr id="1699" name="Shape 1699"/>
          <p:cNvGrpSpPr/>
          <p:nvPr/>
        </p:nvGrpSpPr>
        <p:grpSpPr>
          <a:xfrm>
            <a:off x="1" y="4"/>
            <a:ext cx="9152064" cy="6864065"/>
            <a:chOff x="328725" y="238125"/>
            <a:chExt cx="3447625" cy="2585725"/>
          </a:xfrm>
        </p:grpSpPr>
        <p:sp>
          <p:nvSpPr>
            <p:cNvPr id="1700" name="Shape 1700"/>
            <p:cNvSpPr/>
            <p:nvPr/>
          </p:nvSpPr>
          <p:spPr>
            <a:xfrm>
              <a:off x="2397625" y="2721125"/>
              <a:ext cx="62300" cy="66525"/>
            </a:xfrm>
            <a:custGeom>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1" name="Shape 1701"/>
            <p:cNvSpPr/>
            <p:nvPr/>
          </p:nvSpPr>
          <p:spPr>
            <a:xfrm>
              <a:off x="2424550" y="2739650"/>
              <a:ext cx="16850" cy="17700"/>
            </a:xfrm>
            <a:custGeom>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2" name="Shape 1702"/>
            <p:cNvSpPr/>
            <p:nvPr/>
          </p:nvSpPr>
          <p:spPr>
            <a:xfrm>
              <a:off x="2276400" y="2759850"/>
              <a:ext cx="13500" cy="17700"/>
            </a:xfrm>
            <a:custGeom>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3" name="Shape 1703"/>
            <p:cNvSpPr/>
            <p:nvPr/>
          </p:nvSpPr>
          <p:spPr>
            <a:xfrm>
              <a:off x="1523075" y="2675675"/>
              <a:ext cx="67375" cy="38750"/>
            </a:xfrm>
            <a:custGeom>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4" name="Shape 1704"/>
            <p:cNvSpPr/>
            <p:nvPr/>
          </p:nvSpPr>
          <p:spPr>
            <a:xfrm>
              <a:off x="2347950" y="2750600"/>
              <a:ext cx="16025" cy="4225"/>
            </a:xfrm>
            <a:custGeom>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5" name="Shape 1705"/>
            <p:cNvSpPr/>
            <p:nvPr/>
          </p:nvSpPr>
          <p:spPr>
            <a:xfrm>
              <a:off x="2319325" y="2720300"/>
              <a:ext cx="69900" cy="66500"/>
            </a:xfrm>
            <a:custGeom>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6" name="Shape 1706"/>
            <p:cNvSpPr/>
            <p:nvPr/>
          </p:nvSpPr>
          <p:spPr>
            <a:xfrm>
              <a:off x="2128275" y="2674000"/>
              <a:ext cx="67350" cy="42100"/>
            </a:xfrm>
            <a:custGeom>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7" name="Shape 1707"/>
            <p:cNvSpPr/>
            <p:nvPr/>
          </p:nvSpPr>
          <p:spPr>
            <a:xfrm>
              <a:off x="2107225" y="2721125"/>
              <a:ext cx="60625" cy="64850"/>
            </a:xfrm>
            <a:custGeom>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8" name="Shape 1708"/>
            <p:cNvSpPr/>
            <p:nvPr/>
          </p:nvSpPr>
          <p:spPr>
            <a:xfrm>
              <a:off x="2435500" y="2794350"/>
              <a:ext cx="61450" cy="29500"/>
            </a:xfrm>
            <a:custGeom>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09" name="Shape 1709"/>
            <p:cNvSpPr/>
            <p:nvPr/>
          </p:nvSpPr>
          <p:spPr>
            <a:xfrm>
              <a:off x="2508725" y="2793525"/>
              <a:ext cx="64825" cy="30325"/>
            </a:xfrm>
            <a:custGeom>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0" name="Shape 1710"/>
            <p:cNvSpPr/>
            <p:nvPr/>
          </p:nvSpPr>
          <p:spPr>
            <a:xfrm>
              <a:off x="1546650" y="2770800"/>
              <a:ext cx="13500" cy="3375"/>
            </a:xfrm>
            <a:custGeom>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1" name="Shape 1711"/>
            <p:cNvSpPr/>
            <p:nvPr/>
          </p:nvSpPr>
          <p:spPr>
            <a:xfrm>
              <a:off x="2251150" y="2724500"/>
              <a:ext cx="64850" cy="64000"/>
            </a:xfrm>
            <a:custGeom>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2" name="Shape 1712"/>
            <p:cNvSpPr/>
            <p:nvPr/>
          </p:nvSpPr>
          <p:spPr>
            <a:xfrm>
              <a:off x="1522250" y="2724500"/>
              <a:ext cx="63150" cy="63150"/>
            </a:xfrm>
            <a:custGeom>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3" name="Shape 1713"/>
            <p:cNvSpPr/>
            <p:nvPr/>
          </p:nvSpPr>
          <p:spPr>
            <a:xfrm>
              <a:off x="2179625" y="2722825"/>
              <a:ext cx="64825" cy="64825"/>
            </a:xfrm>
            <a:custGeom>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4" name="Shape 1714"/>
            <p:cNvSpPr/>
            <p:nvPr/>
          </p:nvSpPr>
          <p:spPr>
            <a:xfrm>
              <a:off x="2205700" y="2761525"/>
              <a:ext cx="12650" cy="16025"/>
            </a:xfrm>
            <a:custGeom>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5" name="Shape 1715"/>
            <p:cNvSpPr/>
            <p:nvPr/>
          </p:nvSpPr>
          <p:spPr>
            <a:xfrm>
              <a:off x="1545800" y="2757325"/>
              <a:ext cx="12650" cy="10125"/>
            </a:xfrm>
            <a:custGeom>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6" name="Shape 1716"/>
            <p:cNvSpPr/>
            <p:nvPr/>
          </p:nvSpPr>
          <p:spPr>
            <a:xfrm>
              <a:off x="2287350" y="2795200"/>
              <a:ext cx="67350" cy="28650"/>
            </a:xfrm>
            <a:custGeom>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7" name="Shape 1717"/>
            <p:cNvSpPr/>
            <p:nvPr/>
          </p:nvSpPr>
          <p:spPr>
            <a:xfrm>
              <a:off x="1692275" y="2759850"/>
              <a:ext cx="14325" cy="16025"/>
            </a:xfrm>
            <a:custGeom>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8" name="Shape 1718"/>
            <p:cNvSpPr/>
            <p:nvPr/>
          </p:nvSpPr>
          <p:spPr>
            <a:xfrm>
              <a:off x="1825250" y="2676525"/>
              <a:ext cx="66525" cy="41275"/>
            </a:xfrm>
            <a:custGeom>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19" name="Shape 1719"/>
            <p:cNvSpPr/>
            <p:nvPr/>
          </p:nvSpPr>
          <p:spPr>
            <a:xfrm>
              <a:off x="2143425" y="2793525"/>
              <a:ext cx="64825" cy="30325"/>
            </a:xfrm>
            <a:custGeom>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0" name="Shape 1720"/>
            <p:cNvSpPr/>
            <p:nvPr/>
          </p:nvSpPr>
          <p:spPr>
            <a:xfrm>
              <a:off x="2050825" y="2675675"/>
              <a:ext cx="69050" cy="41275"/>
            </a:xfrm>
            <a:custGeom>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1" name="Shape 1721"/>
            <p:cNvSpPr/>
            <p:nvPr/>
          </p:nvSpPr>
          <p:spPr>
            <a:xfrm>
              <a:off x="1596325" y="2674000"/>
              <a:ext cx="67350" cy="42100"/>
            </a:xfrm>
            <a:custGeom>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2" name="Shape 1722"/>
            <p:cNvSpPr/>
            <p:nvPr/>
          </p:nvSpPr>
          <p:spPr>
            <a:xfrm>
              <a:off x="2427925" y="2673150"/>
              <a:ext cx="69875" cy="43800"/>
            </a:xfrm>
            <a:custGeom>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3" name="Shape 1723"/>
            <p:cNvSpPr/>
            <p:nvPr/>
          </p:nvSpPr>
          <p:spPr>
            <a:xfrm>
              <a:off x="220150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4" name="Shape 1724"/>
            <p:cNvSpPr/>
            <p:nvPr/>
          </p:nvSpPr>
          <p:spPr>
            <a:xfrm>
              <a:off x="1668700" y="2721975"/>
              <a:ext cx="64825" cy="65675"/>
            </a:xfrm>
            <a:custGeom>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5" name="Shape 1725"/>
            <p:cNvSpPr/>
            <p:nvPr/>
          </p:nvSpPr>
          <p:spPr>
            <a:xfrm>
              <a:off x="166955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6" name="Shape 1726"/>
            <p:cNvSpPr/>
            <p:nvPr/>
          </p:nvSpPr>
          <p:spPr>
            <a:xfrm>
              <a:off x="1704050" y="2795200"/>
              <a:ext cx="59775" cy="28650"/>
            </a:xfrm>
            <a:custGeom>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7" name="Shape 1727"/>
            <p:cNvSpPr/>
            <p:nvPr/>
          </p:nvSpPr>
          <p:spPr>
            <a:xfrm>
              <a:off x="2215800" y="2793525"/>
              <a:ext cx="61475" cy="30325"/>
            </a:xfrm>
            <a:custGeom>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8" name="Shape 1728"/>
            <p:cNvSpPr/>
            <p:nvPr/>
          </p:nvSpPr>
          <p:spPr>
            <a:xfrm>
              <a:off x="1746125" y="2674000"/>
              <a:ext cx="68225" cy="42100"/>
            </a:xfrm>
            <a:custGeom>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29" name="Shape 1729"/>
            <p:cNvSpPr/>
            <p:nvPr/>
          </p:nvSpPr>
          <p:spPr>
            <a:xfrm>
              <a:off x="2278100" y="2674000"/>
              <a:ext cx="68200" cy="42100"/>
            </a:xfrm>
            <a:custGeom>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0" name="Shape 1730"/>
            <p:cNvSpPr/>
            <p:nvPr/>
          </p:nvSpPr>
          <p:spPr>
            <a:xfrm>
              <a:off x="2538175" y="2765750"/>
              <a:ext cx="24425" cy="11800"/>
            </a:xfrm>
            <a:custGeom>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1" name="Shape 1731"/>
            <p:cNvSpPr/>
            <p:nvPr/>
          </p:nvSpPr>
          <p:spPr>
            <a:xfrm>
              <a:off x="250535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2" name="Shape 1732"/>
            <p:cNvSpPr/>
            <p:nvPr/>
          </p:nvSpPr>
          <p:spPr>
            <a:xfrm>
              <a:off x="2469150" y="2722825"/>
              <a:ext cx="103550" cy="64825"/>
            </a:xfrm>
            <a:custGeom>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3" name="Shape 1733"/>
            <p:cNvSpPr/>
            <p:nvPr/>
          </p:nvSpPr>
          <p:spPr>
            <a:xfrm>
              <a:off x="1623250" y="2758175"/>
              <a:ext cx="9275" cy="17700"/>
            </a:xfrm>
            <a:custGeom>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4" name="Shape 1734"/>
            <p:cNvSpPr/>
            <p:nvPr/>
          </p:nvSpPr>
          <p:spPr>
            <a:xfrm>
              <a:off x="2357200" y="2676525"/>
              <a:ext cx="66525" cy="41275"/>
            </a:xfrm>
            <a:custGeom>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5" name="Shape 1735"/>
            <p:cNvSpPr/>
            <p:nvPr/>
          </p:nvSpPr>
          <p:spPr>
            <a:xfrm>
              <a:off x="1629975" y="2796050"/>
              <a:ext cx="64850" cy="27800"/>
            </a:xfrm>
            <a:custGeom>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6" name="Shape 1736"/>
            <p:cNvSpPr/>
            <p:nvPr/>
          </p:nvSpPr>
          <p:spPr>
            <a:xfrm>
              <a:off x="1593800" y="2723650"/>
              <a:ext cx="62300" cy="64850"/>
            </a:xfrm>
            <a:custGeom>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7" name="Shape 1737"/>
            <p:cNvSpPr/>
            <p:nvPr/>
          </p:nvSpPr>
          <p:spPr>
            <a:xfrm>
              <a:off x="2068500" y="2795200"/>
              <a:ext cx="62325" cy="28650"/>
            </a:xfrm>
            <a:custGeom>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8" name="Shape 1738"/>
            <p:cNvSpPr/>
            <p:nvPr/>
          </p:nvSpPr>
          <p:spPr>
            <a:xfrm>
              <a:off x="1519725" y="2792675"/>
              <a:ext cx="106075" cy="31175"/>
            </a:xfrm>
            <a:custGeom>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39" name="Shape 1739"/>
            <p:cNvSpPr/>
            <p:nvPr/>
          </p:nvSpPr>
          <p:spPr>
            <a:xfrm>
              <a:off x="2130800" y="2762375"/>
              <a:ext cx="11800" cy="13500"/>
            </a:xfrm>
            <a:custGeom>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0" name="Shape 1740"/>
            <p:cNvSpPr/>
            <p:nvPr/>
          </p:nvSpPr>
          <p:spPr>
            <a:xfrm>
              <a:off x="1993600" y="2795200"/>
              <a:ext cx="62300" cy="28650"/>
            </a:xfrm>
            <a:custGeom>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1" name="Shape 1741"/>
            <p:cNvSpPr/>
            <p:nvPr/>
          </p:nvSpPr>
          <p:spPr>
            <a:xfrm>
              <a:off x="3731700" y="1357575"/>
              <a:ext cx="44650" cy="18550"/>
            </a:xfrm>
            <a:custGeom>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2" name="Shape 1742"/>
            <p:cNvSpPr/>
            <p:nvPr/>
          </p:nvSpPr>
          <p:spPr>
            <a:xfrm>
              <a:off x="3708150" y="1295300"/>
              <a:ext cx="68200" cy="24425"/>
            </a:xfrm>
            <a:custGeom>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3" name="Shape 1743"/>
            <p:cNvSpPr/>
            <p:nvPr/>
          </p:nvSpPr>
          <p:spPr>
            <a:xfrm>
              <a:off x="3718250" y="1315500"/>
              <a:ext cx="58100" cy="21900"/>
            </a:xfrm>
            <a:custGeom>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4" name="Shape 1744"/>
            <p:cNvSpPr/>
            <p:nvPr/>
          </p:nvSpPr>
          <p:spPr>
            <a:xfrm>
              <a:off x="3741800" y="1396300"/>
              <a:ext cx="34550" cy="16000"/>
            </a:xfrm>
            <a:custGeom>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5" name="Shape 1745"/>
            <p:cNvSpPr/>
            <p:nvPr/>
          </p:nvSpPr>
          <p:spPr>
            <a:xfrm>
              <a:off x="3708150" y="1270875"/>
              <a:ext cx="68200" cy="25275"/>
            </a:xfrm>
            <a:custGeom>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6" name="Shape 1746"/>
            <p:cNvSpPr/>
            <p:nvPr/>
          </p:nvSpPr>
          <p:spPr>
            <a:xfrm>
              <a:off x="3733400" y="1377775"/>
              <a:ext cx="42950" cy="19375"/>
            </a:xfrm>
            <a:custGeom>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7" name="Shape 1747"/>
            <p:cNvSpPr/>
            <p:nvPr/>
          </p:nvSpPr>
          <p:spPr>
            <a:xfrm>
              <a:off x="3340325" y="1364300"/>
              <a:ext cx="161625" cy="55575"/>
            </a:xfrm>
            <a:custGeom>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8" name="Shape 1748"/>
            <p:cNvSpPr/>
            <p:nvPr/>
          </p:nvSpPr>
          <p:spPr>
            <a:xfrm>
              <a:off x="3405125" y="1533500"/>
              <a:ext cx="238225" cy="68200"/>
            </a:xfrm>
            <a:custGeom>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49" name="Shape 1749"/>
            <p:cNvSpPr/>
            <p:nvPr/>
          </p:nvSpPr>
          <p:spPr>
            <a:xfrm>
              <a:off x="396900" y="2062925"/>
              <a:ext cx="184350" cy="760925"/>
            </a:xfrm>
            <a:custGeom>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0" name="Shape 1750"/>
            <p:cNvSpPr/>
            <p:nvPr/>
          </p:nvSpPr>
          <p:spPr>
            <a:xfrm>
              <a:off x="328725" y="1041100"/>
              <a:ext cx="351000" cy="772700"/>
            </a:xfrm>
            <a:custGeom>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1" name="Shape 1751"/>
            <p:cNvSpPr/>
            <p:nvPr/>
          </p:nvSpPr>
          <p:spPr>
            <a:xfrm>
              <a:off x="3187975" y="1455225"/>
              <a:ext cx="118700" cy="109425"/>
            </a:xfrm>
            <a:custGeom>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2" name="Shape 1752"/>
            <p:cNvSpPr/>
            <p:nvPr/>
          </p:nvSpPr>
          <p:spPr>
            <a:xfrm>
              <a:off x="434775" y="1035200"/>
              <a:ext cx="10125" cy="11825"/>
            </a:xfrm>
            <a:custGeom>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3" name="Shape 1753"/>
            <p:cNvSpPr/>
            <p:nvPr/>
          </p:nvSpPr>
          <p:spPr>
            <a:xfrm>
              <a:off x="577850" y="270950"/>
              <a:ext cx="194475" cy="158250"/>
            </a:xfrm>
            <a:custGeom>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4" name="Shape 1754"/>
            <p:cNvSpPr/>
            <p:nvPr/>
          </p:nvSpPr>
          <p:spPr>
            <a:xfrm>
              <a:off x="328725" y="961125"/>
              <a:ext cx="417500" cy="928425"/>
            </a:xfrm>
            <a:custGeom>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5" name="Shape 1755"/>
            <p:cNvSpPr/>
            <p:nvPr/>
          </p:nvSpPr>
          <p:spPr>
            <a:xfrm>
              <a:off x="554300" y="238125"/>
              <a:ext cx="479775" cy="203700"/>
            </a:xfrm>
            <a:custGeom>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6" name="Shape 1756"/>
            <p:cNvSpPr/>
            <p:nvPr/>
          </p:nvSpPr>
          <p:spPr>
            <a:xfrm>
              <a:off x="812700" y="238125"/>
              <a:ext cx="198650" cy="136375"/>
            </a:xfrm>
            <a:custGeom>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7" name="Shape 1757"/>
            <p:cNvSpPr/>
            <p:nvPr/>
          </p:nvSpPr>
          <p:spPr>
            <a:xfrm>
              <a:off x="3282250" y="332375"/>
              <a:ext cx="417500" cy="425925"/>
            </a:xfrm>
            <a:custGeom>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8" name="Shape 1758"/>
            <p:cNvSpPr/>
            <p:nvPr/>
          </p:nvSpPr>
          <p:spPr>
            <a:xfrm>
              <a:off x="1163675" y="316400"/>
              <a:ext cx="196150" cy="86700"/>
            </a:xfrm>
            <a:custGeom>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59" name="Shape 1759"/>
            <p:cNvSpPr/>
            <p:nvPr/>
          </p:nvSpPr>
          <p:spPr>
            <a:xfrm>
              <a:off x="1182200" y="340800"/>
              <a:ext cx="14325" cy="6750"/>
            </a:xfrm>
            <a:custGeom>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0" name="Shape 1760"/>
            <p:cNvSpPr/>
            <p:nvPr/>
          </p:nvSpPr>
          <p:spPr>
            <a:xfrm>
              <a:off x="1322750" y="339950"/>
              <a:ext cx="7600" cy="38750"/>
            </a:xfrm>
            <a:custGeom>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1" name="Shape 1761"/>
            <p:cNvSpPr/>
            <p:nvPr/>
          </p:nvSpPr>
          <p:spPr>
            <a:xfrm>
              <a:off x="1311825" y="347525"/>
              <a:ext cx="5900" cy="21075"/>
            </a:xfrm>
            <a:custGeom>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2" name="Shape 1762"/>
            <p:cNvSpPr/>
            <p:nvPr/>
          </p:nvSpPr>
          <p:spPr>
            <a:xfrm>
              <a:off x="1075300" y="284400"/>
              <a:ext cx="87575" cy="75775"/>
            </a:xfrm>
            <a:custGeom>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3" name="Shape 1763"/>
            <p:cNvSpPr/>
            <p:nvPr/>
          </p:nvSpPr>
          <p:spPr>
            <a:xfrm>
              <a:off x="3745175" y="1413975"/>
              <a:ext cx="31175" cy="15175"/>
            </a:xfrm>
            <a:custGeom>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4" name="Shape 1764"/>
            <p:cNvSpPr/>
            <p:nvPr/>
          </p:nvSpPr>
          <p:spPr>
            <a:xfrm>
              <a:off x="3255300" y="2000625"/>
              <a:ext cx="521050" cy="741575"/>
            </a:xfrm>
            <a:custGeom>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5" name="Shape 1765"/>
            <p:cNvSpPr/>
            <p:nvPr/>
          </p:nvSpPr>
          <p:spPr>
            <a:xfrm>
              <a:off x="3169450" y="1194275"/>
              <a:ext cx="606900" cy="726425"/>
            </a:xfrm>
            <a:custGeom>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6" name="Shape 1766"/>
            <p:cNvSpPr/>
            <p:nvPr/>
          </p:nvSpPr>
          <p:spPr>
            <a:xfrm>
              <a:off x="1181350" y="352575"/>
              <a:ext cx="14350" cy="7600"/>
            </a:xfrm>
            <a:custGeom>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7" name="Shape 1767"/>
            <p:cNvSpPr/>
            <p:nvPr/>
          </p:nvSpPr>
          <p:spPr>
            <a:xfrm>
              <a:off x="3756950" y="1480475"/>
              <a:ext cx="19400" cy="8425"/>
            </a:xfrm>
            <a:custGeom>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8" name="Shape 1768"/>
            <p:cNvSpPr/>
            <p:nvPr/>
          </p:nvSpPr>
          <p:spPr>
            <a:xfrm>
              <a:off x="3750225" y="1433325"/>
              <a:ext cx="26125" cy="14325"/>
            </a:xfrm>
            <a:custGeom>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69" name="Shape 1769"/>
            <p:cNvSpPr/>
            <p:nvPr/>
          </p:nvSpPr>
          <p:spPr>
            <a:xfrm>
              <a:off x="3766225" y="1498975"/>
              <a:ext cx="10125" cy="8450"/>
            </a:xfrm>
            <a:custGeom>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0" name="Shape 1770"/>
            <p:cNvSpPr/>
            <p:nvPr/>
          </p:nvSpPr>
          <p:spPr>
            <a:xfrm>
              <a:off x="3769575" y="2203475"/>
              <a:ext cx="6775" cy="14350"/>
            </a:xfrm>
            <a:custGeom>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1" name="Shape 1771"/>
            <p:cNvSpPr/>
            <p:nvPr/>
          </p:nvSpPr>
          <p:spPr>
            <a:xfrm>
              <a:off x="2059250" y="2761525"/>
              <a:ext cx="9275" cy="15175"/>
            </a:xfrm>
            <a:custGeom>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2" name="Shape 1772"/>
            <p:cNvSpPr/>
            <p:nvPr/>
          </p:nvSpPr>
          <p:spPr>
            <a:xfrm>
              <a:off x="3767900" y="2217800"/>
              <a:ext cx="8450" cy="25275"/>
            </a:xfrm>
            <a:custGeom>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3" name="Shape 1773"/>
            <p:cNvSpPr/>
            <p:nvPr/>
          </p:nvSpPr>
          <p:spPr>
            <a:xfrm>
              <a:off x="429725" y="2388650"/>
              <a:ext cx="132175" cy="129650"/>
            </a:xfrm>
            <a:custGeom>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4" name="Shape 1774"/>
            <p:cNvSpPr/>
            <p:nvPr/>
          </p:nvSpPr>
          <p:spPr>
            <a:xfrm>
              <a:off x="1768875" y="2760700"/>
              <a:ext cx="12650" cy="16000"/>
            </a:xfrm>
            <a:custGeom>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5" name="Shape 1775"/>
            <p:cNvSpPr/>
            <p:nvPr/>
          </p:nvSpPr>
          <p:spPr>
            <a:xfrm>
              <a:off x="1741075" y="2721975"/>
              <a:ext cx="61475" cy="64000"/>
            </a:xfrm>
            <a:custGeom>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6" name="Shape 1776"/>
            <p:cNvSpPr/>
            <p:nvPr/>
          </p:nvSpPr>
          <p:spPr>
            <a:xfrm>
              <a:off x="1811800" y="2723650"/>
              <a:ext cx="68200" cy="64000"/>
            </a:xfrm>
            <a:custGeom>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7" name="Shape 1777"/>
            <p:cNvSpPr/>
            <p:nvPr/>
          </p:nvSpPr>
          <p:spPr>
            <a:xfrm>
              <a:off x="1839575" y="2762375"/>
              <a:ext cx="14325" cy="16025"/>
            </a:xfrm>
            <a:custGeom>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8" name="Shape 1778"/>
            <p:cNvSpPr/>
            <p:nvPr/>
          </p:nvSpPr>
          <p:spPr>
            <a:xfrm>
              <a:off x="1919525" y="2800250"/>
              <a:ext cx="4225" cy="23600"/>
            </a:xfrm>
            <a:custGeom>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79" name="Shape 1779"/>
            <p:cNvSpPr/>
            <p:nvPr/>
          </p:nvSpPr>
          <p:spPr>
            <a:xfrm>
              <a:off x="1775600" y="2796875"/>
              <a:ext cx="64825" cy="26975"/>
            </a:xfrm>
            <a:custGeom>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0" name="Shape 1780"/>
            <p:cNvSpPr/>
            <p:nvPr/>
          </p:nvSpPr>
          <p:spPr>
            <a:xfrm>
              <a:off x="528200" y="2421475"/>
              <a:ext cx="15175" cy="10125"/>
            </a:xfrm>
            <a:custGeom>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1" name="Shape 1781"/>
            <p:cNvSpPr/>
            <p:nvPr/>
          </p:nvSpPr>
          <p:spPr>
            <a:xfrm>
              <a:off x="1885850" y="2721975"/>
              <a:ext cx="63150" cy="68200"/>
            </a:xfrm>
            <a:custGeom>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2" name="Shape 1782"/>
            <p:cNvSpPr/>
            <p:nvPr/>
          </p:nvSpPr>
          <p:spPr>
            <a:xfrm>
              <a:off x="1984350" y="2761525"/>
              <a:ext cx="14325" cy="15175"/>
            </a:xfrm>
            <a:custGeom>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3" name="Shape 1783"/>
            <p:cNvSpPr/>
            <p:nvPr/>
          </p:nvSpPr>
          <p:spPr>
            <a:xfrm>
              <a:off x="197340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4" name="Shape 1784"/>
            <p:cNvSpPr/>
            <p:nvPr/>
          </p:nvSpPr>
          <p:spPr>
            <a:xfrm>
              <a:off x="1915325" y="2794350"/>
              <a:ext cx="69050" cy="29500"/>
            </a:xfrm>
            <a:custGeom>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5" name="Shape 1785"/>
            <p:cNvSpPr/>
            <p:nvPr/>
          </p:nvSpPr>
          <p:spPr>
            <a:xfrm>
              <a:off x="2033150" y="2721975"/>
              <a:ext cx="65675" cy="66525"/>
            </a:xfrm>
            <a:custGeom>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6" name="Shape 1786"/>
            <p:cNvSpPr/>
            <p:nvPr/>
          </p:nvSpPr>
          <p:spPr>
            <a:xfrm>
              <a:off x="1913625" y="2764050"/>
              <a:ext cx="10125" cy="13500"/>
            </a:xfrm>
            <a:custGeom>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7" name="Shape 1787"/>
            <p:cNvSpPr/>
            <p:nvPr/>
          </p:nvSpPr>
          <p:spPr>
            <a:xfrm>
              <a:off x="1959075" y="2722825"/>
              <a:ext cx="63175" cy="66500"/>
            </a:xfrm>
            <a:custGeom>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8" name="Shape 1788"/>
            <p:cNvSpPr/>
            <p:nvPr/>
          </p:nvSpPr>
          <p:spPr>
            <a:xfrm>
              <a:off x="1895950" y="2673150"/>
              <a:ext cx="69900" cy="43800"/>
            </a:xfrm>
            <a:custGeom>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89" name="Shape 1789"/>
            <p:cNvSpPr/>
            <p:nvPr/>
          </p:nvSpPr>
          <p:spPr>
            <a:xfrm>
              <a:off x="1847975" y="2798575"/>
              <a:ext cx="64000" cy="25275"/>
            </a:xfrm>
            <a:custGeom>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0" name="Shape 1790"/>
            <p:cNvSpPr/>
            <p:nvPr/>
          </p:nvSpPr>
          <p:spPr>
            <a:xfrm>
              <a:off x="457500" y="2411375"/>
              <a:ext cx="14325" cy="12650"/>
            </a:xfrm>
            <a:custGeom>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1" name="Shape 1791"/>
            <p:cNvSpPr/>
            <p:nvPr/>
          </p:nvSpPr>
          <p:spPr>
            <a:xfrm>
              <a:off x="438125" y="2432425"/>
              <a:ext cx="19400" cy="6750"/>
            </a:xfrm>
            <a:custGeom>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2" name="Shape 1792"/>
            <p:cNvSpPr/>
            <p:nvPr/>
          </p:nvSpPr>
          <p:spPr>
            <a:xfrm>
              <a:off x="408675" y="2075550"/>
              <a:ext cx="73250" cy="76625"/>
            </a:xfrm>
            <a:custGeom>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3" name="Shape 1793"/>
            <p:cNvSpPr/>
            <p:nvPr/>
          </p:nvSpPr>
          <p:spPr>
            <a:xfrm>
              <a:off x="485275" y="2399600"/>
              <a:ext cx="6750" cy="16850"/>
            </a:xfrm>
            <a:custGeom>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4" name="Shape 1794"/>
            <p:cNvSpPr/>
            <p:nvPr/>
          </p:nvSpPr>
          <p:spPr>
            <a:xfrm>
              <a:off x="483575" y="2424850"/>
              <a:ext cx="49700" cy="49700"/>
            </a:xfrm>
            <a:custGeom>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5" name="Shape 1795"/>
            <p:cNvSpPr/>
            <p:nvPr/>
          </p:nvSpPr>
          <p:spPr>
            <a:xfrm>
              <a:off x="522300" y="2491350"/>
              <a:ext cx="9275" cy="6750"/>
            </a:xfrm>
            <a:custGeom>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6" name="Shape 1796"/>
            <p:cNvSpPr/>
            <p:nvPr/>
          </p:nvSpPr>
          <p:spPr>
            <a:xfrm>
              <a:off x="519775" y="2663900"/>
              <a:ext cx="10125" cy="13500"/>
            </a:xfrm>
            <a:custGeom>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7" name="Shape 1797"/>
            <p:cNvSpPr/>
            <p:nvPr/>
          </p:nvSpPr>
          <p:spPr>
            <a:xfrm>
              <a:off x="539975" y="2774150"/>
              <a:ext cx="9300" cy="11825"/>
            </a:xfrm>
            <a:custGeom>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8" name="Shape 1798"/>
            <p:cNvSpPr/>
            <p:nvPr/>
          </p:nvSpPr>
          <p:spPr>
            <a:xfrm>
              <a:off x="529875" y="2721125"/>
              <a:ext cx="10975" cy="12650"/>
            </a:xfrm>
            <a:custGeom>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799" name="Shape 1799"/>
            <p:cNvSpPr/>
            <p:nvPr/>
          </p:nvSpPr>
          <p:spPr>
            <a:xfrm>
              <a:off x="529025" y="2693350"/>
              <a:ext cx="10150" cy="11825"/>
            </a:xfrm>
            <a:custGeom>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00" name="Shape 1800"/>
            <p:cNvSpPr/>
            <p:nvPr/>
          </p:nvSpPr>
          <p:spPr>
            <a:xfrm>
              <a:off x="1499525" y="2611700"/>
              <a:ext cx="1114425" cy="212150"/>
            </a:xfrm>
            <a:custGeom>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01" name="Shape 1801"/>
            <p:cNvSpPr/>
            <p:nvPr/>
          </p:nvSpPr>
          <p:spPr>
            <a:xfrm>
              <a:off x="2360575" y="2793525"/>
              <a:ext cx="64000" cy="30325"/>
            </a:xfrm>
            <a:custGeom>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02" name="Shape 1802"/>
            <p:cNvSpPr/>
            <p:nvPr/>
          </p:nvSpPr>
          <p:spPr>
            <a:xfrm>
              <a:off x="536625" y="2751425"/>
              <a:ext cx="10125" cy="10125"/>
            </a:xfrm>
            <a:custGeom>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1803" name="Shape 1803"/>
            <p:cNvSpPr/>
            <p:nvPr/>
          </p:nvSpPr>
          <p:spPr>
            <a:xfrm>
              <a:off x="545875" y="2804450"/>
              <a:ext cx="9275" cy="14350"/>
            </a:xfrm>
            <a:custGeom>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solidFill>
          <a:srgbClr val="95A5A6"/>
        </a:solidFill>
      </p:bgPr>
    </p:bg>
    <p:spTree>
      <p:nvGrpSpPr>
        <p:cNvPr id="206" name="Shape 206"/>
        <p:cNvGrpSpPr/>
        <p:nvPr/>
      </p:nvGrpSpPr>
      <p:grpSpPr>
        <a:xfrm>
          <a:off x="0" y="0"/>
          <a:ext cx="0" cy="0"/>
          <a:chOff x="0" y="0"/>
          <a:chExt cx="0" cy="0"/>
        </a:xfrm>
      </p:grpSpPr>
      <p:grpSp>
        <p:nvGrpSpPr>
          <p:cNvPr id="207" name="Shape 207"/>
          <p:cNvGrpSpPr/>
          <p:nvPr/>
        </p:nvGrpSpPr>
        <p:grpSpPr>
          <a:xfrm>
            <a:off x="91" y="9"/>
            <a:ext cx="9152064" cy="6864065"/>
            <a:chOff x="3843650" y="238125"/>
            <a:chExt cx="3447625" cy="2585725"/>
          </a:xfrm>
        </p:grpSpPr>
        <p:sp>
          <p:nvSpPr>
            <p:cNvPr id="208" name="Shape 208"/>
            <p:cNvSpPr/>
            <p:nvPr/>
          </p:nvSpPr>
          <p:spPr>
            <a:xfrm>
              <a:off x="4904200" y="1929925"/>
              <a:ext cx="1327375" cy="316500"/>
            </a:xfrm>
            <a:custGeom>
              <a:pathLst>
                <a:path extrusionOk="0" h="12660" w="53095">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09" name="Shape 209"/>
            <p:cNvSpPr/>
            <p:nvPr/>
          </p:nvSpPr>
          <p:spPr>
            <a:xfrm>
              <a:off x="5562400" y="1903850"/>
              <a:ext cx="15175" cy="15175"/>
            </a:xfrm>
            <a:custGeom>
              <a:pathLst>
                <a:path extrusionOk="0" h="607" w="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0" name="Shape 210"/>
            <p:cNvSpPr/>
            <p:nvPr/>
          </p:nvSpPr>
          <p:spPr>
            <a:xfrm>
              <a:off x="5150825" y="2276725"/>
              <a:ext cx="837500" cy="7600"/>
            </a:xfrm>
            <a:custGeom>
              <a:pathLst>
                <a:path extrusionOk="0" h="304" w="3350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1" name="Shape 211"/>
            <p:cNvSpPr/>
            <p:nvPr/>
          </p:nvSpPr>
          <p:spPr>
            <a:xfrm>
              <a:off x="6030400" y="634550"/>
              <a:ext cx="6750" cy="14350"/>
            </a:xfrm>
            <a:custGeom>
              <a:pathLst>
                <a:path extrusionOk="0" h="574" w="27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2" name="Shape 212"/>
            <p:cNvSpPr/>
            <p:nvPr/>
          </p:nvSpPr>
          <p:spPr>
            <a:xfrm>
              <a:off x="5362925" y="2780900"/>
              <a:ext cx="430975" cy="42950"/>
            </a:xfrm>
            <a:custGeom>
              <a:pathLst>
                <a:path extrusionOk="0" h="1718" w="17239">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3" name="Shape 213"/>
            <p:cNvSpPr/>
            <p:nvPr/>
          </p:nvSpPr>
          <p:spPr>
            <a:xfrm>
              <a:off x="4575925" y="2354150"/>
              <a:ext cx="326625" cy="469700"/>
            </a:xfrm>
            <a:custGeom>
              <a:pathLst>
                <a:path extrusionOk="0" h="18788" w="13065">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4" name="Shape 214"/>
            <p:cNvSpPr/>
            <p:nvPr/>
          </p:nvSpPr>
          <p:spPr>
            <a:xfrm>
              <a:off x="4839400" y="1865975"/>
              <a:ext cx="1471300" cy="15175"/>
            </a:xfrm>
            <a:custGeom>
              <a:pathLst>
                <a:path extrusionOk="0" h="607" w="58852">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5" name="Shape 215"/>
            <p:cNvSpPr/>
            <p:nvPr/>
          </p:nvSpPr>
          <p:spPr>
            <a:xfrm>
              <a:off x="6021975" y="655600"/>
              <a:ext cx="8450" cy="16850"/>
            </a:xfrm>
            <a:custGeom>
              <a:pathLst>
                <a:path extrusionOk="0" h="674" w="338">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6" name="Shape 216"/>
            <p:cNvSpPr/>
            <p:nvPr/>
          </p:nvSpPr>
          <p:spPr>
            <a:xfrm>
              <a:off x="6037975" y="610975"/>
              <a:ext cx="7600" cy="13500"/>
            </a:xfrm>
            <a:custGeom>
              <a:pathLst>
                <a:path extrusionOk="0" h="540" w="304">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7" name="Shape 217"/>
            <p:cNvSpPr/>
            <p:nvPr/>
          </p:nvSpPr>
          <p:spPr>
            <a:xfrm>
              <a:off x="6859475" y="2144575"/>
              <a:ext cx="111975" cy="69875"/>
            </a:xfrm>
            <a:custGeom>
              <a:pathLst>
                <a:path extrusionOk="0" h="2795" w="4479">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8" name="Shape 218"/>
            <p:cNvSpPr/>
            <p:nvPr/>
          </p:nvSpPr>
          <p:spPr>
            <a:xfrm>
              <a:off x="7089250" y="1504875"/>
              <a:ext cx="114500" cy="168375"/>
            </a:xfrm>
            <a:custGeom>
              <a:pathLst>
                <a:path extrusionOk="0" h="6735" w="458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19" name="Shape 219"/>
            <p:cNvSpPr/>
            <p:nvPr/>
          </p:nvSpPr>
          <p:spPr>
            <a:xfrm>
              <a:off x="6601075" y="2117625"/>
              <a:ext cx="520200" cy="617850"/>
            </a:xfrm>
            <a:custGeom>
              <a:pathLst>
                <a:path extrusionOk="0" h="24714" w="20808">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0" name="Shape 220"/>
            <p:cNvSpPr/>
            <p:nvPr/>
          </p:nvSpPr>
          <p:spPr>
            <a:xfrm>
              <a:off x="6923450" y="1426600"/>
              <a:ext cx="69875" cy="218850"/>
            </a:xfrm>
            <a:custGeom>
              <a:pathLst>
                <a:path extrusionOk="0" h="8754" w="2795">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1" name="Shape 221"/>
            <p:cNvSpPr/>
            <p:nvPr/>
          </p:nvSpPr>
          <p:spPr>
            <a:xfrm>
              <a:off x="6956275" y="2530075"/>
              <a:ext cx="74925" cy="111125"/>
            </a:xfrm>
            <a:custGeom>
              <a:pathLst>
                <a:path extrusionOk="0" h="4445" w="2997">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2" name="Shape 222"/>
            <p:cNvSpPr/>
            <p:nvPr/>
          </p:nvSpPr>
          <p:spPr>
            <a:xfrm>
              <a:off x="6645675" y="2190850"/>
              <a:ext cx="331650" cy="88425"/>
            </a:xfrm>
            <a:custGeom>
              <a:pathLst>
                <a:path extrusionOk="0" h="3537" w="13266">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3" name="Shape 223"/>
            <p:cNvSpPr/>
            <p:nvPr/>
          </p:nvSpPr>
          <p:spPr>
            <a:xfrm>
              <a:off x="7052225" y="2597400"/>
              <a:ext cx="16000" cy="8450"/>
            </a:xfrm>
            <a:custGeom>
              <a:pathLst>
                <a:path extrusionOk="0" h="338" w="64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4" name="Shape 224"/>
            <p:cNvSpPr/>
            <p:nvPr/>
          </p:nvSpPr>
          <p:spPr>
            <a:xfrm>
              <a:off x="7051375" y="2588975"/>
              <a:ext cx="11800" cy="7600"/>
            </a:xfrm>
            <a:custGeom>
              <a:pathLst>
                <a:path extrusionOk="0" h="304" w="472">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5" name="Shape 225"/>
            <p:cNvSpPr/>
            <p:nvPr/>
          </p:nvSpPr>
          <p:spPr>
            <a:xfrm>
              <a:off x="7026125" y="2567950"/>
              <a:ext cx="60625" cy="54725"/>
            </a:xfrm>
            <a:custGeom>
              <a:pathLst>
                <a:path extrusionOk="0" h="2189" w="2425">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6" name="Shape 226"/>
            <p:cNvSpPr/>
            <p:nvPr/>
          </p:nvSpPr>
          <p:spPr>
            <a:xfrm>
              <a:off x="4553200" y="2754800"/>
              <a:ext cx="129650" cy="69050"/>
            </a:xfrm>
            <a:custGeom>
              <a:pathLst>
                <a:path extrusionOk="0" h="2762" w="5186">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7" name="Shape 227"/>
            <p:cNvSpPr/>
            <p:nvPr/>
          </p:nvSpPr>
          <p:spPr>
            <a:xfrm>
              <a:off x="7039600" y="1471200"/>
              <a:ext cx="157425" cy="198675"/>
            </a:xfrm>
            <a:custGeom>
              <a:pathLst>
                <a:path extrusionOk="0" h="7947" w="629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8" name="Shape 228"/>
            <p:cNvSpPr/>
            <p:nvPr/>
          </p:nvSpPr>
          <p:spPr>
            <a:xfrm>
              <a:off x="6976475" y="2197600"/>
              <a:ext cx="36200" cy="117850"/>
            </a:xfrm>
            <a:custGeom>
              <a:pathLst>
                <a:path extrusionOk="0" h="4714" w="1448">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29" name="Shape 229"/>
            <p:cNvSpPr/>
            <p:nvPr/>
          </p:nvSpPr>
          <p:spPr>
            <a:xfrm>
              <a:off x="6639775" y="2213575"/>
              <a:ext cx="167525" cy="44650"/>
            </a:xfrm>
            <a:custGeom>
              <a:pathLst>
                <a:path extrusionOk="0" h="1786" w="6701">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0" name="Shape 230"/>
            <p:cNvSpPr/>
            <p:nvPr/>
          </p:nvSpPr>
          <p:spPr>
            <a:xfrm>
              <a:off x="6685250" y="2227900"/>
              <a:ext cx="282825" cy="132175"/>
            </a:xfrm>
            <a:custGeom>
              <a:pathLst>
                <a:path extrusionOk="0" h="5287" w="11313">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1" name="Shape 231"/>
            <p:cNvSpPr/>
            <p:nvPr/>
          </p:nvSpPr>
          <p:spPr>
            <a:xfrm>
              <a:off x="6644000" y="2278400"/>
              <a:ext cx="31150" cy="121225"/>
            </a:xfrm>
            <a:custGeom>
              <a:pathLst>
                <a:path extrusionOk="0" h="4849" w="1246">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2" name="Shape 232"/>
            <p:cNvSpPr/>
            <p:nvPr/>
          </p:nvSpPr>
          <p:spPr>
            <a:xfrm>
              <a:off x="6672625" y="2313750"/>
              <a:ext cx="334175" cy="88400"/>
            </a:xfrm>
            <a:custGeom>
              <a:pathLst>
                <a:path extrusionOk="0" h="3536" w="13367">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3" name="Shape 233"/>
            <p:cNvSpPr/>
            <p:nvPr/>
          </p:nvSpPr>
          <p:spPr>
            <a:xfrm>
              <a:off x="6762675" y="2487150"/>
              <a:ext cx="15175" cy="24425"/>
            </a:xfrm>
            <a:custGeom>
              <a:pathLst>
                <a:path extrusionOk="0" h="977" w="60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4" name="Shape 234"/>
            <p:cNvSpPr/>
            <p:nvPr/>
          </p:nvSpPr>
          <p:spPr>
            <a:xfrm>
              <a:off x="7013500" y="2429050"/>
              <a:ext cx="7600" cy="5925"/>
            </a:xfrm>
            <a:custGeom>
              <a:pathLst>
                <a:path extrusionOk="0" h="237" w="304">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5" name="Shape 235"/>
            <p:cNvSpPr/>
            <p:nvPr/>
          </p:nvSpPr>
          <p:spPr>
            <a:xfrm>
              <a:off x="7026975" y="2478725"/>
              <a:ext cx="15175" cy="27800"/>
            </a:xfrm>
            <a:custGeom>
              <a:pathLst>
                <a:path extrusionOk="0" h="1112" w="607">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6" name="Shape 236"/>
            <p:cNvSpPr/>
            <p:nvPr/>
          </p:nvSpPr>
          <p:spPr>
            <a:xfrm>
              <a:off x="7005925" y="2460200"/>
              <a:ext cx="58950" cy="57275"/>
            </a:xfrm>
            <a:custGeom>
              <a:pathLst>
                <a:path extrusionOk="0" h="2291" w="2358">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7" name="Shape 237"/>
            <p:cNvSpPr/>
            <p:nvPr/>
          </p:nvSpPr>
          <p:spPr>
            <a:xfrm>
              <a:off x="6926800" y="2425700"/>
              <a:ext cx="63150" cy="54725"/>
            </a:xfrm>
            <a:custGeom>
              <a:pathLst>
                <a:path extrusionOk="0" h="2189" w="2526">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8" name="Shape 238"/>
            <p:cNvSpPr/>
            <p:nvPr/>
          </p:nvSpPr>
          <p:spPr>
            <a:xfrm>
              <a:off x="6867875" y="2439150"/>
              <a:ext cx="63175" cy="58125"/>
            </a:xfrm>
            <a:custGeom>
              <a:pathLst>
                <a:path extrusionOk="0" h="2325" w="2527">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39" name="Shape 239"/>
            <p:cNvSpPr/>
            <p:nvPr/>
          </p:nvSpPr>
          <p:spPr>
            <a:xfrm>
              <a:off x="7017700" y="2426525"/>
              <a:ext cx="12650" cy="31175"/>
            </a:xfrm>
            <a:custGeom>
              <a:pathLst>
                <a:path extrusionOk="0" h="1247" w="506">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0" name="Shape 240"/>
            <p:cNvSpPr/>
            <p:nvPr/>
          </p:nvSpPr>
          <p:spPr>
            <a:xfrm>
              <a:off x="6901550" y="2507350"/>
              <a:ext cx="16025" cy="27800"/>
            </a:xfrm>
            <a:custGeom>
              <a:pathLst>
                <a:path extrusionOk="0" h="1112" w="641">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1" name="Shape 241"/>
            <p:cNvSpPr/>
            <p:nvPr/>
          </p:nvSpPr>
          <p:spPr>
            <a:xfrm>
              <a:off x="6878825" y="2490500"/>
              <a:ext cx="63150" cy="55575"/>
            </a:xfrm>
            <a:custGeom>
              <a:pathLst>
                <a:path extrusionOk="0" h="2223" w="2526">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2" name="Shape 242"/>
            <p:cNvSpPr/>
            <p:nvPr/>
          </p:nvSpPr>
          <p:spPr>
            <a:xfrm>
              <a:off x="7032850" y="2440000"/>
              <a:ext cx="5925" cy="6750"/>
            </a:xfrm>
            <a:custGeom>
              <a:pathLst>
                <a:path extrusionOk="0" h="270" w="237">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3" name="Shape 243"/>
            <p:cNvSpPr/>
            <p:nvPr/>
          </p:nvSpPr>
          <p:spPr>
            <a:xfrm>
              <a:off x="6807275" y="1085700"/>
              <a:ext cx="484000" cy="586700"/>
            </a:xfrm>
            <a:custGeom>
              <a:pathLst>
                <a:path extrusionOk="0" h="23468" w="1936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4" name="Shape 244"/>
            <p:cNvSpPr/>
            <p:nvPr/>
          </p:nvSpPr>
          <p:spPr>
            <a:xfrm>
              <a:off x="6964675" y="2496400"/>
              <a:ext cx="14350" cy="8450"/>
            </a:xfrm>
            <a:custGeom>
              <a:pathLst>
                <a:path extrusionOk="0" h="338" w="574">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5" name="Shape 245"/>
            <p:cNvSpPr/>
            <p:nvPr/>
          </p:nvSpPr>
          <p:spPr>
            <a:xfrm>
              <a:off x="7014350" y="2516600"/>
              <a:ext cx="60625" cy="54725"/>
            </a:xfrm>
            <a:custGeom>
              <a:pathLst>
                <a:path extrusionOk="0" h="2189" w="2425">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6" name="Shape 246"/>
            <p:cNvSpPr/>
            <p:nvPr/>
          </p:nvSpPr>
          <p:spPr>
            <a:xfrm>
              <a:off x="6044700" y="589950"/>
              <a:ext cx="8450" cy="13475"/>
            </a:xfrm>
            <a:custGeom>
              <a:pathLst>
                <a:path extrusionOk="0" h="539" w="338">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7" name="Shape 247"/>
            <p:cNvSpPr/>
            <p:nvPr/>
          </p:nvSpPr>
          <p:spPr>
            <a:xfrm>
              <a:off x="6754250" y="2521650"/>
              <a:ext cx="64850" cy="53900"/>
            </a:xfrm>
            <a:custGeom>
              <a:pathLst>
                <a:path extrusionOk="0" h="2156" w="2594">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8" name="Shape 248"/>
            <p:cNvSpPr/>
            <p:nvPr/>
          </p:nvSpPr>
          <p:spPr>
            <a:xfrm>
              <a:off x="6746675" y="2465250"/>
              <a:ext cx="58100" cy="58100"/>
            </a:xfrm>
            <a:custGeom>
              <a:pathLst>
                <a:path extrusionOk="0" h="2324" w="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49" name="Shape 249"/>
            <p:cNvSpPr/>
            <p:nvPr/>
          </p:nvSpPr>
          <p:spPr>
            <a:xfrm>
              <a:off x="6794650" y="2591500"/>
              <a:ext cx="11825" cy="24450"/>
            </a:xfrm>
            <a:custGeom>
              <a:pathLst>
                <a:path extrusionOk="0" h="978" w="473">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0" name="Shape 250"/>
            <p:cNvSpPr/>
            <p:nvPr/>
          </p:nvSpPr>
          <p:spPr>
            <a:xfrm>
              <a:off x="6770250" y="2573825"/>
              <a:ext cx="62300" cy="58100"/>
            </a:xfrm>
            <a:custGeom>
              <a:pathLst>
                <a:path extrusionOk="0" h="2324" w="2492">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1" name="Shape 251"/>
            <p:cNvSpPr/>
            <p:nvPr/>
          </p:nvSpPr>
          <p:spPr>
            <a:xfrm>
              <a:off x="6988250" y="2412225"/>
              <a:ext cx="64825" cy="58100"/>
            </a:xfrm>
            <a:custGeom>
              <a:pathLst>
                <a:path extrusionOk="0" h="2324" w="2593">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2" name="Shape 252"/>
            <p:cNvSpPr/>
            <p:nvPr/>
          </p:nvSpPr>
          <p:spPr>
            <a:xfrm>
              <a:off x="6893150" y="2546050"/>
              <a:ext cx="56400" cy="56425"/>
            </a:xfrm>
            <a:custGeom>
              <a:pathLst>
                <a:path extrusionOk="0" h="2257" w="2256">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3" name="Shape 253"/>
            <p:cNvSpPr/>
            <p:nvPr/>
          </p:nvSpPr>
          <p:spPr>
            <a:xfrm>
              <a:off x="6779500" y="2537650"/>
              <a:ext cx="16875" cy="23575"/>
            </a:xfrm>
            <a:custGeom>
              <a:pathLst>
                <a:path extrusionOk="0" h="943" w="675">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4" name="Shape 254"/>
            <p:cNvSpPr/>
            <p:nvPr/>
          </p:nvSpPr>
          <p:spPr>
            <a:xfrm>
              <a:off x="6819075" y="2507350"/>
              <a:ext cx="59775" cy="53875"/>
            </a:xfrm>
            <a:custGeom>
              <a:pathLst>
                <a:path extrusionOk="0" h="2155" w="2391">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5" name="Shape 255"/>
            <p:cNvSpPr/>
            <p:nvPr/>
          </p:nvSpPr>
          <p:spPr>
            <a:xfrm>
              <a:off x="6827475" y="2467775"/>
              <a:ext cx="15175" cy="29500"/>
            </a:xfrm>
            <a:custGeom>
              <a:pathLst>
                <a:path extrusionOk="0" h="1180" w="607">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6" name="Shape 256"/>
            <p:cNvSpPr/>
            <p:nvPr/>
          </p:nvSpPr>
          <p:spPr>
            <a:xfrm>
              <a:off x="6984050" y="2574675"/>
              <a:ext cx="27800" cy="22750"/>
            </a:xfrm>
            <a:custGeom>
              <a:pathLst>
                <a:path extrusionOk="0" h="910" w="1112">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7" name="Shape 257"/>
            <p:cNvSpPr/>
            <p:nvPr/>
          </p:nvSpPr>
          <p:spPr>
            <a:xfrm>
              <a:off x="6808975" y="2453475"/>
              <a:ext cx="55575" cy="55575"/>
            </a:xfrm>
            <a:custGeom>
              <a:pathLst>
                <a:path extrusionOk="0" h="2223" w="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8" name="Shape 258"/>
            <p:cNvSpPr/>
            <p:nvPr/>
          </p:nvSpPr>
          <p:spPr>
            <a:xfrm>
              <a:off x="6914175" y="2562050"/>
              <a:ext cx="15175" cy="24425"/>
            </a:xfrm>
            <a:custGeom>
              <a:pathLst>
                <a:path extrusionOk="0" h="977" w="60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59" name="Shape 259"/>
            <p:cNvSpPr/>
            <p:nvPr/>
          </p:nvSpPr>
          <p:spPr>
            <a:xfrm>
              <a:off x="6841800" y="2524175"/>
              <a:ext cx="14325" cy="21900"/>
            </a:xfrm>
            <a:custGeom>
              <a:pathLst>
                <a:path extrusionOk="0" h="876" w="573">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0" name="Shape 260"/>
            <p:cNvSpPr/>
            <p:nvPr/>
          </p:nvSpPr>
          <p:spPr>
            <a:xfrm>
              <a:off x="6716375" y="2637800"/>
              <a:ext cx="66525" cy="59800"/>
            </a:xfrm>
            <a:custGeom>
              <a:pathLst>
                <a:path extrusionOk="0" h="2392" w="2661">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1" name="Shape 261"/>
            <p:cNvSpPr/>
            <p:nvPr/>
          </p:nvSpPr>
          <p:spPr>
            <a:xfrm>
              <a:off x="6851050" y="2572150"/>
              <a:ext cx="24425" cy="21900"/>
            </a:xfrm>
            <a:custGeom>
              <a:pathLst>
                <a:path extrusionOk="0" h="876" w="977">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2" name="Shape 262"/>
            <p:cNvSpPr/>
            <p:nvPr/>
          </p:nvSpPr>
          <p:spPr>
            <a:xfrm>
              <a:off x="6775300" y="2626025"/>
              <a:ext cx="66525" cy="53050"/>
            </a:xfrm>
            <a:custGeom>
              <a:pathLst>
                <a:path extrusionOk="0" h="2122" w="2661">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3" name="Shape 263"/>
            <p:cNvSpPr/>
            <p:nvPr/>
          </p:nvSpPr>
          <p:spPr>
            <a:xfrm>
              <a:off x="6698700" y="2537650"/>
              <a:ext cx="58100" cy="48825"/>
            </a:xfrm>
            <a:custGeom>
              <a:pathLst>
                <a:path extrusionOk="0" h="1953" w="2324">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4" name="Shape 264"/>
            <p:cNvSpPr/>
            <p:nvPr/>
          </p:nvSpPr>
          <p:spPr>
            <a:xfrm>
              <a:off x="6740800" y="2658000"/>
              <a:ext cx="19375" cy="24450"/>
            </a:xfrm>
            <a:custGeom>
              <a:pathLst>
                <a:path extrusionOk="0" h="978" w="775">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5" name="Shape 265"/>
            <p:cNvSpPr/>
            <p:nvPr/>
          </p:nvSpPr>
          <p:spPr>
            <a:xfrm>
              <a:off x="6705450" y="2585625"/>
              <a:ext cx="62300" cy="57250"/>
            </a:xfrm>
            <a:custGeom>
              <a:pathLst>
                <a:path extrusionOk="0" h="2290" w="2492">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6" name="Shape 266"/>
            <p:cNvSpPr/>
            <p:nvPr/>
          </p:nvSpPr>
          <p:spPr>
            <a:xfrm>
              <a:off x="6806450" y="2643700"/>
              <a:ext cx="14325" cy="23600"/>
            </a:xfrm>
            <a:custGeom>
              <a:pathLst>
                <a:path extrusionOk="0" h="944" w="573">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7" name="Shape 267"/>
            <p:cNvSpPr/>
            <p:nvPr/>
          </p:nvSpPr>
          <p:spPr>
            <a:xfrm>
              <a:off x="6932700" y="2630225"/>
              <a:ext cx="5925" cy="5075"/>
            </a:xfrm>
            <a:custGeom>
              <a:pathLst>
                <a:path extrusionOk="0" h="203" w="237">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8" name="Shape 268"/>
            <p:cNvSpPr/>
            <p:nvPr/>
          </p:nvSpPr>
          <p:spPr>
            <a:xfrm>
              <a:off x="6903250" y="2595725"/>
              <a:ext cx="58925" cy="53875"/>
            </a:xfrm>
            <a:custGeom>
              <a:pathLst>
                <a:path extrusionOk="0" h="2155" w="2357">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69" name="Shape 269"/>
            <p:cNvSpPr/>
            <p:nvPr/>
          </p:nvSpPr>
          <p:spPr>
            <a:xfrm>
              <a:off x="6844325" y="2609175"/>
              <a:ext cx="64000" cy="55600"/>
            </a:xfrm>
            <a:custGeom>
              <a:pathLst>
                <a:path extrusionOk="0" h="2224" w="256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0" name="Shape 270"/>
            <p:cNvSpPr/>
            <p:nvPr/>
          </p:nvSpPr>
          <p:spPr>
            <a:xfrm>
              <a:off x="6835050" y="2561200"/>
              <a:ext cx="56425" cy="55575"/>
            </a:xfrm>
            <a:custGeom>
              <a:pathLst>
                <a:path extrusionOk="0" h="2223" w="2257">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1" name="Shape 271"/>
            <p:cNvSpPr/>
            <p:nvPr/>
          </p:nvSpPr>
          <p:spPr>
            <a:xfrm>
              <a:off x="6862825" y="2622650"/>
              <a:ext cx="26125" cy="29475"/>
            </a:xfrm>
            <a:custGeom>
              <a:pathLst>
                <a:path extrusionOk="0" h="1179" w="1045">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2" name="Shape 272"/>
            <p:cNvSpPr/>
            <p:nvPr/>
          </p:nvSpPr>
          <p:spPr>
            <a:xfrm>
              <a:off x="6254275" y="238125"/>
              <a:ext cx="974725" cy="642225"/>
            </a:xfrm>
            <a:custGeom>
              <a:pathLst>
                <a:path extrusionOk="0" h="25689" w="389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3" name="Shape 273"/>
            <p:cNvSpPr/>
            <p:nvPr/>
          </p:nvSpPr>
          <p:spPr>
            <a:xfrm>
              <a:off x="6883875" y="670750"/>
              <a:ext cx="53900" cy="50525"/>
            </a:xfrm>
            <a:custGeom>
              <a:pathLst>
                <a:path extrusionOk="0" h="2021" w="2156">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4" name="Shape 274"/>
            <p:cNvSpPr/>
            <p:nvPr/>
          </p:nvSpPr>
          <p:spPr>
            <a:xfrm>
              <a:off x="6979825" y="2369300"/>
              <a:ext cx="63150" cy="42100"/>
            </a:xfrm>
            <a:custGeom>
              <a:pathLst>
                <a:path extrusionOk="0" h="1684" w="2526">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5" name="Shape 275"/>
            <p:cNvSpPr/>
            <p:nvPr/>
          </p:nvSpPr>
          <p:spPr>
            <a:xfrm>
              <a:off x="6897350" y="685900"/>
              <a:ext cx="26125" cy="20225"/>
            </a:xfrm>
            <a:custGeom>
              <a:pathLst>
                <a:path extrusionOk="0" h="809" w="1045">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6" name="Shape 276"/>
            <p:cNvSpPr/>
            <p:nvPr/>
          </p:nvSpPr>
          <p:spPr>
            <a:xfrm>
              <a:off x="6942800" y="2476200"/>
              <a:ext cx="61475" cy="58100"/>
            </a:xfrm>
            <a:custGeom>
              <a:pathLst>
                <a:path extrusionOk="0" h="2324" w="2459">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7" name="Shape 277"/>
            <p:cNvSpPr/>
            <p:nvPr/>
          </p:nvSpPr>
          <p:spPr>
            <a:xfrm>
              <a:off x="6845150" y="1283500"/>
              <a:ext cx="25" cy="25"/>
            </a:xfrm>
            <a:custGeom>
              <a:pathLst>
                <a:path extrusionOk="0" h="1" w="1">
                  <a:moveTo>
                    <a:pt x="1" y="1"/>
                  </a:moveTo>
                  <a:lnTo>
                    <a:pt x="1" y="1"/>
                  </a:lnTo>
                  <a:lnTo>
                    <a:pt x="1" y="1"/>
                  </a:lnTo>
                  <a:lnTo>
                    <a:pt x="1" y="1"/>
                  </a:lnTo>
                  <a:lnTo>
                    <a:pt x="1" y="1"/>
                  </a:lnTo>
                  <a:lnTo>
                    <a:pt x="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8" name="Shape 278"/>
            <p:cNvSpPr/>
            <p:nvPr/>
          </p:nvSpPr>
          <p:spPr>
            <a:xfrm>
              <a:off x="6918400" y="2384450"/>
              <a:ext cx="60625" cy="39575"/>
            </a:xfrm>
            <a:custGeom>
              <a:pathLst>
                <a:path extrusionOk="0" h="1583" w="2425">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79" name="Shape 279"/>
            <p:cNvSpPr/>
            <p:nvPr/>
          </p:nvSpPr>
          <p:spPr>
            <a:xfrm>
              <a:off x="6689450" y="2435800"/>
              <a:ext cx="87550" cy="43800"/>
            </a:xfrm>
            <a:custGeom>
              <a:pathLst>
                <a:path extrusionOk="0" h="1752" w="350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0" name="Shape 280"/>
            <p:cNvSpPr/>
            <p:nvPr/>
          </p:nvSpPr>
          <p:spPr>
            <a:xfrm>
              <a:off x="3843650" y="1982125"/>
              <a:ext cx="530300" cy="841725"/>
            </a:xfrm>
            <a:custGeom>
              <a:pathLst>
                <a:path extrusionOk="0" h="33669" w="21212">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1" name="Shape 281"/>
            <p:cNvSpPr/>
            <p:nvPr/>
          </p:nvSpPr>
          <p:spPr>
            <a:xfrm>
              <a:off x="6854425" y="2395400"/>
              <a:ext cx="68200" cy="50525"/>
            </a:xfrm>
            <a:custGeom>
              <a:pathLst>
                <a:path extrusionOk="0" h="2021" w="2728">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2" name="Shape 282"/>
            <p:cNvSpPr/>
            <p:nvPr/>
          </p:nvSpPr>
          <p:spPr>
            <a:xfrm>
              <a:off x="6345200" y="238125"/>
              <a:ext cx="810575" cy="563100"/>
            </a:xfrm>
            <a:custGeom>
              <a:pathLst>
                <a:path extrusionOk="0" h="22524" w="32423">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3" name="Shape 283"/>
            <p:cNvSpPr/>
            <p:nvPr/>
          </p:nvSpPr>
          <p:spPr>
            <a:xfrm>
              <a:off x="6682725" y="2484625"/>
              <a:ext cx="60625" cy="52200"/>
            </a:xfrm>
            <a:custGeom>
              <a:pathLst>
                <a:path extrusionOk="0" h="2088" w="2425">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4" name="Shape 284"/>
            <p:cNvSpPr/>
            <p:nvPr/>
          </p:nvSpPr>
          <p:spPr>
            <a:xfrm>
              <a:off x="6793825" y="2413075"/>
              <a:ext cx="61450" cy="47150"/>
            </a:xfrm>
            <a:custGeom>
              <a:pathLst>
                <a:path extrusionOk="0" h="1886" w="2458">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5" name="Shape 285"/>
            <p:cNvSpPr/>
            <p:nvPr/>
          </p:nvSpPr>
          <p:spPr>
            <a:xfrm>
              <a:off x="5622175" y="2490500"/>
              <a:ext cx="21050" cy="17700"/>
            </a:xfrm>
            <a:custGeom>
              <a:pathLst>
                <a:path extrusionOk="0" h="708" w="842">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6" name="Shape 286"/>
            <p:cNvSpPr/>
            <p:nvPr/>
          </p:nvSpPr>
          <p:spPr>
            <a:xfrm>
              <a:off x="5600275" y="2466100"/>
              <a:ext cx="64000" cy="61475"/>
            </a:xfrm>
            <a:custGeom>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7" name="Shape 287"/>
            <p:cNvSpPr/>
            <p:nvPr/>
          </p:nvSpPr>
          <p:spPr>
            <a:xfrm>
              <a:off x="5633950" y="2397075"/>
              <a:ext cx="7600" cy="60625"/>
            </a:xfrm>
            <a:custGeom>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8" name="Shape 288"/>
            <p:cNvSpPr/>
            <p:nvPr/>
          </p:nvSpPr>
          <p:spPr>
            <a:xfrm>
              <a:off x="5603650" y="2630225"/>
              <a:ext cx="19375" cy="16850"/>
            </a:xfrm>
            <a:custGeom>
              <a:pathLst>
                <a:path extrusionOk="0" h="674" w="775">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89" name="Shape 289"/>
            <p:cNvSpPr/>
            <p:nvPr/>
          </p:nvSpPr>
          <p:spPr>
            <a:xfrm>
              <a:off x="5580075" y="2607500"/>
              <a:ext cx="64000" cy="61475"/>
            </a:xfrm>
            <a:custGeom>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0" name="Shape 290"/>
            <p:cNvSpPr/>
            <p:nvPr/>
          </p:nvSpPr>
          <p:spPr>
            <a:xfrm>
              <a:off x="5637325" y="2558675"/>
              <a:ext cx="14325" cy="20225"/>
            </a:xfrm>
            <a:custGeom>
              <a:pathLst>
                <a:path extrusionOk="0" h="809" w="573">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1" name="Shape 291"/>
            <p:cNvSpPr/>
            <p:nvPr/>
          </p:nvSpPr>
          <p:spPr>
            <a:xfrm>
              <a:off x="5526225" y="2538475"/>
              <a:ext cx="7600" cy="60625"/>
            </a:xfrm>
            <a:custGeom>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2" name="Shape 292"/>
            <p:cNvSpPr/>
            <p:nvPr/>
          </p:nvSpPr>
          <p:spPr>
            <a:xfrm>
              <a:off x="5528750" y="2464425"/>
              <a:ext cx="63150" cy="68200"/>
            </a:xfrm>
            <a:custGeom>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3" name="Shape 293"/>
            <p:cNvSpPr/>
            <p:nvPr/>
          </p:nvSpPr>
          <p:spPr>
            <a:xfrm>
              <a:off x="5541375" y="2535950"/>
              <a:ext cx="64825" cy="62325"/>
            </a:xfrm>
            <a:custGeom>
              <a:pathLst>
                <a:path extrusionOk="0" h="2493" w="25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4" name="Shape 294"/>
            <p:cNvSpPr/>
            <p:nvPr/>
          </p:nvSpPr>
          <p:spPr>
            <a:xfrm>
              <a:off x="5568300" y="2562050"/>
              <a:ext cx="20225" cy="19375"/>
            </a:xfrm>
            <a:custGeom>
              <a:pathLst>
                <a:path extrusionOk="0" h="775" w="809">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5" name="Shape 295"/>
            <p:cNvSpPr/>
            <p:nvPr/>
          </p:nvSpPr>
          <p:spPr>
            <a:xfrm>
              <a:off x="5492550" y="2558675"/>
              <a:ext cx="25275" cy="24450"/>
            </a:xfrm>
            <a:custGeom>
              <a:pathLst>
                <a:path extrusionOk="0" h="978" w="1011">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6" name="Shape 296"/>
            <p:cNvSpPr/>
            <p:nvPr/>
          </p:nvSpPr>
          <p:spPr>
            <a:xfrm>
              <a:off x="5561575" y="2394550"/>
              <a:ext cx="64825" cy="62300"/>
            </a:xfrm>
            <a:custGeom>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7" name="Shape 297"/>
            <p:cNvSpPr/>
            <p:nvPr/>
          </p:nvSpPr>
          <p:spPr>
            <a:xfrm>
              <a:off x="5587650" y="2429900"/>
              <a:ext cx="11825" cy="18550"/>
            </a:xfrm>
            <a:custGeom>
              <a:pathLst>
                <a:path extrusionOk="0" h="742" w="473">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8" name="Shape 298"/>
            <p:cNvSpPr/>
            <p:nvPr/>
          </p:nvSpPr>
          <p:spPr>
            <a:xfrm>
              <a:off x="5554825" y="2489675"/>
              <a:ext cx="16025" cy="18525"/>
            </a:xfrm>
            <a:custGeom>
              <a:pathLst>
                <a:path extrusionOk="0" h="741" w="6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299" name="Shape 299"/>
            <p:cNvSpPr/>
            <p:nvPr/>
          </p:nvSpPr>
          <p:spPr>
            <a:xfrm>
              <a:off x="5516125" y="2429900"/>
              <a:ext cx="14325" cy="18550"/>
            </a:xfrm>
            <a:custGeom>
              <a:pathLst>
                <a:path extrusionOk="0" h="742" w="573">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0" name="Shape 300"/>
            <p:cNvSpPr/>
            <p:nvPr/>
          </p:nvSpPr>
          <p:spPr>
            <a:xfrm>
              <a:off x="5506850" y="2348250"/>
              <a:ext cx="68200" cy="42125"/>
            </a:xfrm>
            <a:custGeom>
              <a:pathLst>
                <a:path extrusionOk="0" h="1685" w="2728">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1" name="Shape 301"/>
            <p:cNvSpPr/>
            <p:nvPr/>
          </p:nvSpPr>
          <p:spPr>
            <a:xfrm>
              <a:off x="5614600" y="2536800"/>
              <a:ext cx="63150" cy="61475"/>
            </a:xfrm>
            <a:custGeom>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2" name="Shape 302"/>
            <p:cNvSpPr/>
            <p:nvPr/>
          </p:nvSpPr>
          <p:spPr>
            <a:xfrm>
              <a:off x="5579250" y="2345725"/>
              <a:ext cx="69025" cy="47175"/>
            </a:xfrm>
            <a:custGeom>
              <a:pathLst>
                <a:path extrusionOk="0" h="1887" w="2761">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3" name="Shape 303"/>
            <p:cNvSpPr/>
            <p:nvPr/>
          </p:nvSpPr>
          <p:spPr>
            <a:xfrm>
              <a:off x="5662575" y="2429900"/>
              <a:ext cx="11800" cy="20225"/>
            </a:xfrm>
            <a:custGeom>
              <a:pathLst>
                <a:path extrusionOk="0" h="809" w="472">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4" name="Shape 304"/>
            <p:cNvSpPr/>
            <p:nvPr/>
          </p:nvSpPr>
          <p:spPr>
            <a:xfrm>
              <a:off x="5697925" y="2489675"/>
              <a:ext cx="5925" cy="17700"/>
            </a:xfrm>
            <a:custGeom>
              <a:pathLst>
                <a:path extrusionOk="0" h="708" w="237">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5" name="Shape 305"/>
            <p:cNvSpPr/>
            <p:nvPr/>
          </p:nvSpPr>
          <p:spPr>
            <a:xfrm>
              <a:off x="5733275" y="2429050"/>
              <a:ext cx="16025" cy="17700"/>
            </a:xfrm>
            <a:custGeom>
              <a:pathLst>
                <a:path extrusionOk="0" h="708" w="641">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6" name="Shape 306"/>
            <p:cNvSpPr/>
            <p:nvPr/>
          </p:nvSpPr>
          <p:spPr>
            <a:xfrm>
              <a:off x="5639000" y="2395400"/>
              <a:ext cx="57275" cy="62300"/>
            </a:xfrm>
            <a:custGeom>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7" name="Shape 307"/>
            <p:cNvSpPr/>
            <p:nvPr/>
          </p:nvSpPr>
          <p:spPr>
            <a:xfrm>
              <a:off x="5364600" y="2609175"/>
              <a:ext cx="7600" cy="60650"/>
            </a:xfrm>
            <a:custGeom>
              <a:pathLst>
                <a:path extrusionOk="0" h="2426" w="304">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8" name="Shape 308"/>
            <p:cNvSpPr/>
            <p:nvPr/>
          </p:nvSpPr>
          <p:spPr>
            <a:xfrm>
              <a:off x="5672675" y="2465250"/>
              <a:ext cx="64825" cy="62325"/>
            </a:xfrm>
            <a:custGeom>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09" name="Shape 309"/>
            <p:cNvSpPr/>
            <p:nvPr/>
          </p:nvSpPr>
          <p:spPr>
            <a:xfrm>
              <a:off x="5528750" y="2626850"/>
              <a:ext cx="19375" cy="22750"/>
            </a:xfrm>
            <a:custGeom>
              <a:pathLst>
                <a:path extrusionOk="0" h="910" w="775">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0" name="Shape 310"/>
            <p:cNvSpPr/>
            <p:nvPr/>
          </p:nvSpPr>
          <p:spPr>
            <a:xfrm>
              <a:off x="5705500" y="2394550"/>
              <a:ext cx="64825" cy="62300"/>
            </a:xfrm>
            <a:custGeom>
              <a:pathLst>
                <a:path extrusionOk="0" h="2492" w="2593">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1" name="Shape 311"/>
            <p:cNvSpPr/>
            <p:nvPr/>
          </p:nvSpPr>
          <p:spPr>
            <a:xfrm>
              <a:off x="5508550" y="2605825"/>
              <a:ext cx="63150" cy="68200"/>
            </a:xfrm>
            <a:custGeom>
              <a:pathLst>
                <a:path extrusionOk="0" h="2728" w="2526">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2" name="Shape 312"/>
            <p:cNvSpPr/>
            <p:nvPr/>
          </p:nvSpPr>
          <p:spPr>
            <a:xfrm>
              <a:off x="5436150" y="2606650"/>
              <a:ext cx="64850" cy="62325"/>
            </a:xfrm>
            <a:custGeom>
              <a:pathLst>
                <a:path extrusionOk="0" h="2493" w="2594">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3" name="Shape 313"/>
            <p:cNvSpPr/>
            <p:nvPr/>
          </p:nvSpPr>
          <p:spPr>
            <a:xfrm>
              <a:off x="5461400" y="2627700"/>
              <a:ext cx="18550" cy="16850"/>
            </a:xfrm>
            <a:custGeom>
              <a:pathLst>
                <a:path extrusionOk="0" h="674" w="742">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4" name="Shape 314"/>
            <p:cNvSpPr/>
            <p:nvPr/>
          </p:nvSpPr>
          <p:spPr>
            <a:xfrm>
              <a:off x="5727375" y="2678200"/>
              <a:ext cx="69900" cy="8450"/>
            </a:xfrm>
            <a:custGeom>
              <a:pathLst>
                <a:path extrusionOk="0" h="338" w="2796">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5" name="Shape 315"/>
            <p:cNvSpPr/>
            <p:nvPr/>
          </p:nvSpPr>
          <p:spPr>
            <a:xfrm>
              <a:off x="5886475" y="2538475"/>
              <a:ext cx="7600" cy="60625"/>
            </a:xfrm>
            <a:custGeom>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6" name="Shape 316"/>
            <p:cNvSpPr/>
            <p:nvPr/>
          </p:nvSpPr>
          <p:spPr>
            <a:xfrm>
              <a:off x="5470675" y="2536800"/>
              <a:ext cx="58100" cy="62300"/>
            </a:xfrm>
            <a:custGeom>
              <a:pathLst>
                <a:path extrusionOk="0" h="2492" w="2324">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7" name="Shape 317"/>
            <p:cNvSpPr/>
            <p:nvPr/>
          </p:nvSpPr>
          <p:spPr>
            <a:xfrm>
              <a:off x="5849425" y="2395400"/>
              <a:ext cx="64000" cy="61450"/>
            </a:xfrm>
            <a:custGeom>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8" name="Shape 318"/>
            <p:cNvSpPr/>
            <p:nvPr/>
          </p:nvSpPr>
          <p:spPr>
            <a:xfrm>
              <a:off x="5777875" y="2393700"/>
              <a:ext cx="63150" cy="68225"/>
            </a:xfrm>
            <a:custGeom>
              <a:pathLst>
                <a:path extrusionOk="0" h="2729" w="2526">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19" name="Shape 319"/>
            <p:cNvSpPr/>
            <p:nvPr/>
          </p:nvSpPr>
          <p:spPr>
            <a:xfrm>
              <a:off x="6053950" y="571425"/>
              <a:ext cx="7600" cy="11800"/>
            </a:xfrm>
            <a:custGeom>
              <a:pathLst>
                <a:path extrusionOk="0" h="472" w="304">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0" name="Shape 320"/>
            <p:cNvSpPr/>
            <p:nvPr/>
          </p:nvSpPr>
          <p:spPr>
            <a:xfrm>
              <a:off x="5384800" y="2467775"/>
              <a:ext cx="7600" cy="60625"/>
            </a:xfrm>
            <a:custGeom>
              <a:pathLst>
                <a:path extrusionOk="0" h="2425" w="304">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1" name="Shape 321"/>
            <p:cNvSpPr/>
            <p:nvPr/>
          </p:nvSpPr>
          <p:spPr>
            <a:xfrm>
              <a:off x="5456350" y="2465250"/>
              <a:ext cx="64850" cy="62325"/>
            </a:xfrm>
            <a:custGeom>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2" name="Shape 322"/>
            <p:cNvSpPr/>
            <p:nvPr/>
          </p:nvSpPr>
          <p:spPr>
            <a:xfrm>
              <a:off x="5397425" y="2535950"/>
              <a:ext cx="64850" cy="62325"/>
            </a:xfrm>
            <a:custGeom>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3" name="Shape 323"/>
            <p:cNvSpPr/>
            <p:nvPr/>
          </p:nvSpPr>
          <p:spPr>
            <a:xfrm>
              <a:off x="5479075" y="2489675"/>
              <a:ext cx="21925" cy="17700"/>
            </a:xfrm>
            <a:custGeom>
              <a:pathLst>
                <a:path extrusionOk="0" h="708" w="877">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4" name="Shape 324"/>
            <p:cNvSpPr/>
            <p:nvPr/>
          </p:nvSpPr>
          <p:spPr>
            <a:xfrm>
              <a:off x="5369650" y="2607500"/>
              <a:ext cx="57275" cy="62325"/>
            </a:xfrm>
            <a:custGeom>
              <a:pathLst>
                <a:path extrusionOk="0" h="2493" w="2291">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5" name="Shape 325"/>
            <p:cNvSpPr/>
            <p:nvPr/>
          </p:nvSpPr>
          <p:spPr>
            <a:xfrm>
              <a:off x="5422675" y="2558675"/>
              <a:ext cx="18550" cy="26975"/>
            </a:xfrm>
            <a:custGeom>
              <a:pathLst>
                <a:path extrusionOk="0" h="1079" w="742">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6" name="Shape 326"/>
            <p:cNvSpPr/>
            <p:nvPr/>
          </p:nvSpPr>
          <p:spPr>
            <a:xfrm>
              <a:off x="5489175" y="2395400"/>
              <a:ext cx="64000" cy="61450"/>
            </a:xfrm>
            <a:custGeom>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7" name="Shape 327"/>
            <p:cNvSpPr/>
            <p:nvPr/>
          </p:nvSpPr>
          <p:spPr>
            <a:xfrm>
              <a:off x="5389025" y="2629375"/>
              <a:ext cx="16850" cy="16025"/>
            </a:xfrm>
            <a:custGeom>
              <a:pathLst>
                <a:path extrusionOk="0" h="641" w="674">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8" name="Shape 328"/>
            <p:cNvSpPr/>
            <p:nvPr/>
          </p:nvSpPr>
          <p:spPr>
            <a:xfrm>
              <a:off x="5389850" y="2466100"/>
              <a:ext cx="57275" cy="62300"/>
            </a:xfrm>
            <a:custGeom>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29" name="Shape 329"/>
            <p:cNvSpPr/>
            <p:nvPr/>
          </p:nvSpPr>
          <p:spPr>
            <a:xfrm>
              <a:off x="5410900" y="2488825"/>
              <a:ext cx="14325" cy="21900"/>
            </a:xfrm>
            <a:custGeom>
              <a:pathLst>
                <a:path extrusionOk="0" h="876" w="573">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0" name="Shape 330"/>
            <p:cNvSpPr/>
            <p:nvPr/>
          </p:nvSpPr>
          <p:spPr>
            <a:xfrm>
              <a:off x="5671000" y="2627700"/>
              <a:ext cx="23575" cy="21075"/>
            </a:xfrm>
            <a:custGeom>
              <a:pathLst>
                <a:path extrusionOk="0" h="843" w="9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1" name="Shape 331"/>
            <p:cNvSpPr/>
            <p:nvPr/>
          </p:nvSpPr>
          <p:spPr>
            <a:xfrm>
              <a:off x="5347775" y="2557000"/>
              <a:ext cx="19375" cy="26950"/>
            </a:xfrm>
            <a:custGeom>
              <a:pathLst>
                <a:path extrusionOk="0" h="1078" w="775">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2" name="Shape 332"/>
            <p:cNvSpPr/>
            <p:nvPr/>
          </p:nvSpPr>
          <p:spPr>
            <a:xfrm>
              <a:off x="5219825" y="2607500"/>
              <a:ext cx="64000" cy="61475"/>
            </a:xfrm>
            <a:custGeom>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3" name="Shape 333"/>
            <p:cNvSpPr/>
            <p:nvPr/>
          </p:nvSpPr>
          <p:spPr>
            <a:xfrm>
              <a:off x="5652475" y="2606650"/>
              <a:ext cx="64825" cy="62325"/>
            </a:xfrm>
            <a:custGeom>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4" name="Shape 334"/>
            <p:cNvSpPr/>
            <p:nvPr/>
          </p:nvSpPr>
          <p:spPr>
            <a:xfrm>
              <a:off x="5326725" y="2535125"/>
              <a:ext cx="63150" cy="68200"/>
            </a:xfrm>
            <a:custGeom>
              <a:pathLst>
                <a:path extrusionOk="0" h="2728" w="2526">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5" name="Shape 335"/>
            <p:cNvSpPr/>
            <p:nvPr/>
          </p:nvSpPr>
          <p:spPr>
            <a:xfrm>
              <a:off x="5244250" y="2627700"/>
              <a:ext cx="19375" cy="22750"/>
            </a:xfrm>
            <a:custGeom>
              <a:pathLst>
                <a:path extrusionOk="0" h="910" w="775">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6" name="Shape 336"/>
            <p:cNvSpPr/>
            <p:nvPr/>
          </p:nvSpPr>
          <p:spPr>
            <a:xfrm>
              <a:off x="5057400" y="2606650"/>
              <a:ext cx="81650" cy="67375"/>
            </a:xfrm>
            <a:custGeom>
              <a:pathLst>
                <a:path extrusionOk="0" h="2695" w="3266">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7" name="Shape 337"/>
            <p:cNvSpPr/>
            <p:nvPr/>
          </p:nvSpPr>
          <p:spPr>
            <a:xfrm>
              <a:off x="5058225" y="2535950"/>
              <a:ext cx="117025" cy="65675"/>
            </a:xfrm>
            <a:custGeom>
              <a:pathLst>
                <a:path extrusionOk="0" h="2627" w="4681">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8" name="Shape 338"/>
            <p:cNvSpPr/>
            <p:nvPr/>
          </p:nvSpPr>
          <p:spPr>
            <a:xfrm>
              <a:off x="5128925" y="2395400"/>
              <a:ext cx="64000" cy="61450"/>
            </a:xfrm>
            <a:custGeom>
              <a:pathLst>
                <a:path extrusionOk="0" h="2458" w="256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39" name="Shape 339"/>
            <p:cNvSpPr/>
            <p:nvPr/>
          </p:nvSpPr>
          <p:spPr>
            <a:xfrm>
              <a:off x="5148300" y="2605825"/>
              <a:ext cx="63150" cy="68200"/>
            </a:xfrm>
            <a:custGeom>
              <a:pathLst>
                <a:path extrusionOk="0" h="2728" w="2526">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0" name="Shape 340"/>
            <p:cNvSpPr/>
            <p:nvPr/>
          </p:nvSpPr>
          <p:spPr>
            <a:xfrm>
              <a:off x="5199625" y="2678200"/>
              <a:ext cx="64000" cy="71575"/>
            </a:xfrm>
            <a:custGeom>
              <a:pathLst>
                <a:path extrusionOk="0" h="2863" w="256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1" name="Shape 341"/>
            <p:cNvSpPr/>
            <p:nvPr/>
          </p:nvSpPr>
          <p:spPr>
            <a:xfrm>
              <a:off x="5724850" y="2609175"/>
              <a:ext cx="7600" cy="60650"/>
            </a:xfrm>
            <a:custGeom>
              <a:pathLst>
                <a:path extrusionOk="0" h="2426" w="304">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2" name="Shape 342"/>
            <p:cNvSpPr/>
            <p:nvPr/>
          </p:nvSpPr>
          <p:spPr>
            <a:xfrm>
              <a:off x="5806500" y="2684100"/>
              <a:ext cx="7600" cy="68200"/>
            </a:xfrm>
            <a:custGeom>
              <a:pathLst>
                <a:path extrusionOk="0" h="2728" w="304">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3" name="Shape 343"/>
            <p:cNvSpPr/>
            <p:nvPr/>
          </p:nvSpPr>
          <p:spPr>
            <a:xfrm>
              <a:off x="5912550" y="2723650"/>
              <a:ext cx="11825" cy="17700"/>
            </a:xfrm>
            <a:custGeom>
              <a:pathLst>
                <a:path extrusionOk="0" h="708" w="473">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4" name="Shape 344"/>
            <p:cNvSpPr/>
            <p:nvPr/>
          </p:nvSpPr>
          <p:spPr>
            <a:xfrm>
              <a:off x="5888150" y="2710200"/>
              <a:ext cx="64825" cy="43775"/>
            </a:xfrm>
            <a:custGeom>
              <a:pathLst>
                <a:path extrusionOk="0" h="1751" w="2593">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5" name="Shape 345"/>
            <p:cNvSpPr/>
            <p:nvPr/>
          </p:nvSpPr>
          <p:spPr>
            <a:xfrm>
              <a:off x="5950425" y="2345725"/>
              <a:ext cx="69050" cy="47175"/>
            </a:xfrm>
            <a:custGeom>
              <a:pathLst>
                <a:path extrusionOk="0" h="1887" w="2762">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6" name="Shape 346"/>
            <p:cNvSpPr/>
            <p:nvPr/>
          </p:nvSpPr>
          <p:spPr>
            <a:xfrm>
              <a:off x="5710550" y="2559525"/>
              <a:ext cx="21075" cy="22750"/>
            </a:xfrm>
            <a:custGeom>
              <a:pathLst>
                <a:path extrusionOk="0" h="910" w="843">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7" name="Shape 347"/>
            <p:cNvSpPr/>
            <p:nvPr/>
          </p:nvSpPr>
          <p:spPr>
            <a:xfrm>
              <a:off x="6010200" y="1881125"/>
              <a:ext cx="297150" cy="942725"/>
            </a:xfrm>
            <a:custGeom>
              <a:pathLst>
                <a:path extrusionOk="0" h="37709" w="11886">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8" name="Shape 348"/>
            <p:cNvSpPr/>
            <p:nvPr/>
          </p:nvSpPr>
          <p:spPr>
            <a:xfrm>
              <a:off x="7092625" y="1473725"/>
              <a:ext cx="198650" cy="260950"/>
            </a:xfrm>
            <a:custGeom>
              <a:pathLst>
                <a:path extrusionOk="0" h="10438" w="7946">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49" name="Shape 349"/>
            <p:cNvSpPr/>
            <p:nvPr/>
          </p:nvSpPr>
          <p:spPr>
            <a:xfrm>
              <a:off x="5168500" y="2464425"/>
              <a:ext cx="63150" cy="68200"/>
            </a:xfrm>
            <a:custGeom>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0" name="Shape 350"/>
            <p:cNvSpPr/>
            <p:nvPr/>
          </p:nvSpPr>
          <p:spPr>
            <a:xfrm>
              <a:off x="5686975" y="2535125"/>
              <a:ext cx="63150" cy="68200"/>
            </a:xfrm>
            <a:custGeom>
              <a:pathLst>
                <a:path extrusionOk="0" h="2728" w="2526">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1" name="Shape 351"/>
            <p:cNvSpPr/>
            <p:nvPr/>
          </p:nvSpPr>
          <p:spPr>
            <a:xfrm>
              <a:off x="5796400" y="2606650"/>
              <a:ext cx="64825" cy="62325"/>
            </a:xfrm>
            <a:custGeom>
              <a:pathLst>
                <a:path extrusionOk="0" h="2493" w="25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2" name="Shape 352"/>
            <p:cNvSpPr/>
            <p:nvPr/>
          </p:nvSpPr>
          <p:spPr>
            <a:xfrm>
              <a:off x="5818275" y="2619275"/>
              <a:ext cx="16875" cy="16875"/>
            </a:xfrm>
            <a:custGeom>
              <a:pathLst>
                <a:path extrusionOk="0" h="675" w="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3" name="Shape 353"/>
            <p:cNvSpPr/>
            <p:nvPr/>
          </p:nvSpPr>
          <p:spPr>
            <a:xfrm>
              <a:off x="5280450" y="2348250"/>
              <a:ext cx="68200" cy="42125"/>
            </a:xfrm>
            <a:custGeom>
              <a:pathLst>
                <a:path extrusionOk="0" h="1685" w="2728">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4" name="Shape 354"/>
            <p:cNvSpPr/>
            <p:nvPr/>
          </p:nvSpPr>
          <p:spPr>
            <a:xfrm>
              <a:off x="5262775" y="2490500"/>
              <a:ext cx="24425" cy="17700"/>
            </a:xfrm>
            <a:custGeom>
              <a:pathLst>
                <a:path extrusionOk="0" h="708" w="977">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5" name="Shape 355"/>
            <p:cNvSpPr/>
            <p:nvPr/>
          </p:nvSpPr>
          <p:spPr>
            <a:xfrm>
              <a:off x="5240050" y="2466100"/>
              <a:ext cx="63975" cy="61475"/>
            </a:xfrm>
            <a:custGeom>
              <a:pathLst>
                <a:path extrusionOk="0" h="2459" w="25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6" name="Shape 356"/>
            <p:cNvSpPr/>
            <p:nvPr/>
          </p:nvSpPr>
          <p:spPr>
            <a:xfrm>
              <a:off x="5209725" y="2556150"/>
              <a:ext cx="15175" cy="23600"/>
            </a:xfrm>
            <a:custGeom>
              <a:pathLst>
                <a:path extrusionOk="0" h="944" w="607">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7" name="Shape 357"/>
            <p:cNvSpPr/>
            <p:nvPr/>
          </p:nvSpPr>
          <p:spPr>
            <a:xfrm>
              <a:off x="5254350" y="2536800"/>
              <a:ext cx="63150" cy="61475"/>
            </a:xfrm>
            <a:custGeom>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8" name="Shape 358"/>
            <p:cNvSpPr/>
            <p:nvPr/>
          </p:nvSpPr>
          <p:spPr>
            <a:xfrm>
              <a:off x="5278750" y="2560375"/>
              <a:ext cx="16025" cy="21900"/>
            </a:xfrm>
            <a:custGeom>
              <a:pathLst>
                <a:path extrusionOk="0" h="876" w="641">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59" name="Shape 359"/>
            <p:cNvSpPr/>
            <p:nvPr/>
          </p:nvSpPr>
          <p:spPr>
            <a:xfrm>
              <a:off x="5181125" y="2535950"/>
              <a:ext cx="64825" cy="62325"/>
            </a:xfrm>
            <a:custGeom>
              <a:pathLst>
                <a:path extrusionOk="0" h="2493" w="25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0" name="Shape 360"/>
            <p:cNvSpPr/>
            <p:nvPr/>
          </p:nvSpPr>
          <p:spPr>
            <a:xfrm>
              <a:off x="5315800" y="2629375"/>
              <a:ext cx="20225" cy="19400"/>
            </a:xfrm>
            <a:custGeom>
              <a:pathLst>
                <a:path extrusionOk="0" h="776" w="809">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1" name="Shape 361"/>
            <p:cNvSpPr/>
            <p:nvPr/>
          </p:nvSpPr>
          <p:spPr>
            <a:xfrm>
              <a:off x="5345250" y="2394550"/>
              <a:ext cx="64825" cy="62300"/>
            </a:xfrm>
            <a:custGeom>
              <a:pathLst>
                <a:path extrusionOk="0" h="2492" w="25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2" name="Shape 362"/>
            <p:cNvSpPr/>
            <p:nvPr/>
          </p:nvSpPr>
          <p:spPr>
            <a:xfrm>
              <a:off x="5417625" y="2393700"/>
              <a:ext cx="63175" cy="68225"/>
            </a:xfrm>
            <a:custGeom>
              <a:pathLst>
                <a:path extrusionOk="0" h="2729" w="2527">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3" name="Shape 363"/>
            <p:cNvSpPr/>
            <p:nvPr/>
          </p:nvSpPr>
          <p:spPr>
            <a:xfrm>
              <a:off x="5292225" y="2606650"/>
              <a:ext cx="64825" cy="62325"/>
            </a:xfrm>
            <a:custGeom>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4" name="Shape 364"/>
            <p:cNvSpPr/>
            <p:nvPr/>
          </p:nvSpPr>
          <p:spPr>
            <a:xfrm>
              <a:off x="5227400" y="2424000"/>
              <a:ext cx="19400" cy="22750"/>
            </a:xfrm>
            <a:custGeom>
              <a:pathLst>
                <a:path extrusionOk="0" h="910" w="776">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5" name="Shape 365"/>
            <p:cNvSpPr/>
            <p:nvPr/>
          </p:nvSpPr>
          <p:spPr>
            <a:xfrm>
              <a:off x="5278750" y="2395400"/>
              <a:ext cx="57275" cy="62300"/>
            </a:xfrm>
            <a:custGeom>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6" name="Shape 366"/>
            <p:cNvSpPr/>
            <p:nvPr/>
          </p:nvSpPr>
          <p:spPr>
            <a:xfrm>
              <a:off x="5298950" y="2424000"/>
              <a:ext cx="18550" cy="26975"/>
            </a:xfrm>
            <a:custGeom>
              <a:pathLst>
                <a:path extrusionOk="0" h="1079" w="742">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7" name="Shape 367"/>
            <p:cNvSpPr/>
            <p:nvPr/>
          </p:nvSpPr>
          <p:spPr>
            <a:xfrm>
              <a:off x="5273700" y="2397075"/>
              <a:ext cx="7600" cy="60625"/>
            </a:xfrm>
            <a:custGeom>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8" name="Shape 368"/>
            <p:cNvSpPr/>
            <p:nvPr/>
          </p:nvSpPr>
          <p:spPr>
            <a:xfrm>
              <a:off x="5206375" y="2345725"/>
              <a:ext cx="69050" cy="47175"/>
            </a:xfrm>
            <a:custGeom>
              <a:pathLst>
                <a:path extrusionOk="0" h="1887" w="2762">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69" name="Shape 369"/>
            <p:cNvSpPr/>
            <p:nvPr/>
          </p:nvSpPr>
          <p:spPr>
            <a:xfrm>
              <a:off x="5190375" y="2485450"/>
              <a:ext cx="20225" cy="26125"/>
            </a:xfrm>
            <a:custGeom>
              <a:pathLst>
                <a:path extrusionOk="0" h="1045" w="809">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0" name="Shape 370"/>
            <p:cNvSpPr/>
            <p:nvPr/>
          </p:nvSpPr>
          <p:spPr>
            <a:xfrm>
              <a:off x="5341875" y="2489675"/>
              <a:ext cx="14350" cy="4225"/>
            </a:xfrm>
            <a:custGeom>
              <a:pathLst>
                <a:path extrusionOk="0" h="169" w="574">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1" name="Shape 371"/>
            <p:cNvSpPr/>
            <p:nvPr/>
          </p:nvSpPr>
          <p:spPr>
            <a:xfrm>
              <a:off x="5312425" y="2465250"/>
              <a:ext cx="64825" cy="62325"/>
            </a:xfrm>
            <a:custGeom>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2" name="Shape 372"/>
            <p:cNvSpPr/>
            <p:nvPr/>
          </p:nvSpPr>
          <p:spPr>
            <a:xfrm>
              <a:off x="5337675" y="2490500"/>
              <a:ext cx="16850" cy="20225"/>
            </a:xfrm>
            <a:custGeom>
              <a:pathLst>
                <a:path extrusionOk="0" h="809" w="674">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3" name="Shape 373"/>
            <p:cNvSpPr/>
            <p:nvPr/>
          </p:nvSpPr>
          <p:spPr>
            <a:xfrm>
              <a:off x="5367125" y="2425700"/>
              <a:ext cx="20225" cy="22750"/>
            </a:xfrm>
            <a:custGeom>
              <a:pathLst>
                <a:path extrusionOk="0" h="910" w="809">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4" name="Shape 374"/>
            <p:cNvSpPr/>
            <p:nvPr/>
          </p:nvSpPr>
          <p:spPr>
            <a:xfrm>
              <a:off x="5441200" y="2428225"/>
              <a:ext cx="18550" cy="24425"/>
            </a:xfrm>
            <a:custGeom>
              <a:pathLst>
                <a:path extrusionOk="0" h="977" w="742">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5" name="Shape 375"/>
            <p:cNvSpPr/>
            <p:nvPr/>
          </p:nvSpPr>
          <p:spPr>
            <a:xfrm>
              <a:off x="5803125" y="2430750"/>
              <a:ext cx="16025" cy="18525"/>
            </a:xfrm>
            <a:custGeom>
              <a:pathLst>
                <a:path extrusionOk="0" h="741" w="6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6" name="Shape 376"/>
            <p:cNvSpPr/>
            <p:nvPr/>
          </p:nvSpPr>
          <p:spPr>
            <a:xfrm>
              <a:off x="5667625" y="536075"/>
              <a:ext cx="5925" cy="14325"/>
            </a:xfrm>
            <a:custGeom>
              <a:pathLst>
                <a:path extrusionOk="0" h="573" w="237">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7" name="Shape 377"/>
            <p:cNvSpPr/>
            <p:nvPr/>
          </p:nvSpPr>
          <p:spPr>
            <a:xfrm>
              <a:off x="5676875" y="508300"/>
              <a:ext cx="8450" cy="16850"/>
            </a:xfrm>
            <a:custGeom>
              <a:pathLst>
                <a:path extrusionOk="0" h="674" w="338">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8" name="Shape 378"/>
            <p:cNvSpPr/>
            <p:nvPr/>
          </p:nvSpPr>
          <p:spPr>
            <a:xfrm>
              <a:off x="5631425" y="266725"/>
              <a:ext cx="519350" cy="436025"/>
            </a:xfrm>
            <a:custGeom>
              <a:pathLst>
                <a:path extrusionOk="0" h="17441" w="20774">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79" name="Shape 379"/>
            <p:cNvSpPr/>
            <p:nvPr/>
          </p:nvSpPr>
          <p:spPr>
            <a:xfrm>
              <a:off x="5685300" y="485575"/>
              <a:ext cx="7600" cy="13500"/>
            </a:xfrm>
            <a:custGeom>
              <a:pathLst>
                <a:path extrusionOk="0" h="540" w="304">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0" name="Shape 380"/>
            <p:cNvSpPr/>
            <p:nvPr/>
          </p:nvSpPr>
          <p:spPr>
            <a:xfrm>
              <a:off x="5657525" y="557950"/>
              <a:ext cx="8450" cy="13500"/>
            </a:xfrm>
            <a:custGeom>
              <a:pathLst>
                <a:path extrusionOk="0" h="540" w="338">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1" name="Shape 381"/>
            <p:cNvSpPr/>
            <p:nvPr/>
          </p:nvSpPr>
          <p:spPr>
            <a:xfrm>
              <a:off x="5754325" y="392150"/>
              <a:ext cx="18525" cy="7600"/>
            </a:xfrm>
            <a:custGeom>
              <a:pathLst>
                <a:path extrusionOk="0" h="304" w="741">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2" name="Shape 382"/>
            <p:cNvSpPr/>
            <p:nvPr/>
          </p:nvSpPr>
          <p:spPr>
            <a:xfrm>
              <a:off x="5783775" y="400550"/>
              <a:ext cx="21075" cy="7600"/>
            </a:xfrm>
            <a:custGeom>
              <a:pathLst>
                <a:path extrusionOk="0" h="304" w="843">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3" name="Shape 383"/>
            <p:cNvSpPr/>
            <p:nvPr/>
          </p:nvSpPr>
          <p:spPr>
            <a:xfrm>
              <a:off x="3921925" y="624450"/>
              <a:ext cx="579125" cy="264325"/>
            </a:xfrm>
            <a:custGeom>
              <a:pathLst>
                <a:path extrusionOk="0" h="10573" w="23165">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4" name="Shape 384"/>
            <p:cNvSpPr/>
            <p:nvPr/>
          </p:nvSpPr>
          <p:spPr>
            <a:xfrm>
              <a:off x="5696250" y="439275"/>
              <a:ext cx="9275" cy="14350"/>
            </a:xfrm>
            <a:custGeom>
              <a:pathLst>
                <a:path extrusionOk="0" h="574" w="371">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5" name="Shape 385"/>
            <p:cNvSpPr/>
            <p:nvPr/>
          </p:nvSpPr>
          <p:spPr>
            <a:xfrm>
              <a:off x="5692875" y="462850"/>
              <a:ext cx="5925" cy="15175"/>
            </a:xfrm>
            <a:custGeom>
              <a:pathLst>
                <a:path extrusionOk="0" h="607" w="23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6" name="Shape 386"/>
            <p:cNvSpPr/>
            <p:nvPr/>
          </p:nvSpPr>
          <p:spPr>
            <a:xfrm>
              <a:off x="5702975" y="416550"/>
              <a:ext cx="8450" cy="16025"/>
            </a:xfrm>
            <a:custGeom>
              <a:pathLst>
                <a:path extrusionOk="0" h="641" w="338">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7" name="Shape 387"/>
            <p:cNvSpPr/>
            <p:nvPr/>
          </p:nvSpPr>
          <p:spPr>
            <a:xfrm>
              <a:off x="4836025" y="1876900"/>
              <a:ext cx="1179250" cy="946950"/>
            </a:xfrm>
            <a:custGeom>
              <a:pathLst>
                <a:path extrusionOk="0" h="37878" w="4717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8" name="Shape 388"/>
            <p:cNvSpPr/>
            <p:nvPr/>
          </p:nvSpPr>
          <p:spPr>
            <a:xfrm>
              <a:off x="4860425" y="2687475"/>
              <a:ext cx="6775" cy="9275"/>
            </a:xfrm>
            <a:custGeom>
              <a:pathLst>
                <a:path extrusionOk="0" h="371" w="2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89" name="Shape 389"/>
            <p:cNvSpPr/>
            <p:nvPr/>
          </p:nvSpPr>
          <p:spPr>
            <a:xfrm>
              <a:off x="4403375" y="2435800"/>
              <a:ext cx="143975" cy="388050"/>
            </a:xfrm>
            <a:custGeom>
              <a:pathLst>
                <a:path extrusionOk="0" h="15522" w="5759">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0" name="Shape 390"/>
            <p:cNvSpPr/>
            <p:nvPr/>
          </p:nvSpPr>
          <p:spPr>
            <a:xfrm>
              <a:off x="4422750" y="2442525"/>
              <a:ext cx="17700" cy="58100"/>
            </a:xfrm>
            <a:custGeom>
              <a:pathLst>
                <a:path extrusionOk="0" h="2324" w="708">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1" name="Shape 391"/>
            <p:cNvSpPr/>
            <p:nvPr/>
          </p:nvSpPr>
          <p:spPr>
            <a:xfrm>
              <a:off x="4109625" y="305450"/>
              <a:ext cx="213825" cy="201200"/>
            </a:xfrm>
            <a:custGeom>
              <a:pathLst>
                <a:path extrusionOk="0" h="8048" w="8553">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2" name="Shape 392"/>
            <p:cNvSpPr/>
            <p:nvPr/>
          </p:nvSpPr>
          <p:spPr>
            <a:xfrm>
              <a:off x="4865475" y="2713550"/>
              <a:ext cx="16025" cy="51375"/>
            </a:xfrm>
            <a:custGeom>
              <a:pathLst>
                <a:path extrusionOk="0" h="2055" w="641">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3" name="Shape 393"/>
            <p:cNvSpPr/>
            <p:nvPr/>
          </p:nvSpPr>
          <p:spPr>
            <a:xfrm>
              <a:off x="5730750" y="386250"/>
              <a:ext cx="16850" cy="6750"/>
            </a:xfrm>
            <a:custGeom>
              <a:pathLst>
                <a:path extrusionOk="0" h="270" w="674">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4" name="Shape 394"/>
            <p:cNvSpPr/>
            <p:nvPr/>
          </p:nvSpPr>
          <p:spPr>
            <a:xfrm>
              <a:off x="3855450" y="1483825"/>
              <a:ext cx="286200" cy="291250"/>
            </a:xfrm>
            <a:custGeom>
              <a:pathLst>
                <a:path extrusionOk="0" h="11650" w="11448">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5" name="Shape 395"/>
            <p:cNvSpPr/>
            <p:nvPr/>
          </p:nvSpPr>
          <p:spPr>
            <a:xfrm>
              <a:off x="3843650" y="1362625"/>
              <a:ext cx="430150" cy="525250"/>
            </a:xfrm>
            <a:custGeom>
              <a:pathLst>
                <a:path extrusionOk="0" h="21010" w="17206">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6" name="Shape 396"/>
            <p:cNvSpPr/>
            <p:nvPr/>
          </p:nvSpPr>
          <p:spPr>
            <a:xfrm>
              <a:off x="4094475" y="289450"/>
              <a:ext cx="529450" cy="500000"/>
            </a:xfrm>
            <a:custGeom>
              <a:pathLst>
                <a:path extrusionOk="0" h="20000" w="21178">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7" name="Shape 397"/>
            <p:cNvSpPr/>
            <p:nvPr/>
          </p:nvSpPr>
          <p:spPr>
            <a:xfrm>
              <a:off x="3843650" y="1458575"/>
              <a:ext cx="404900" cy="344275"/>
            </a:xfrm>
            <a:custGeom>
              <a:pathLst>
                <a:path extrusionOk="0" h="13771" w="16196">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8" name="Shape 398"/>
            <p:cNvSpPr/>
            <p:nvPr/>
          </p:nvSpPr>
          <p:spPr>
            <a:xfrm>
              <a:off x="6068275" y="525975"/>
              <a:ext cx="5925" cy="14325"/>
            </a:xfrm>
            <a:custGeom>
              <a:pathLst>
                <a:path extrusionOk="0" h="573" w="237">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399" name="Shape 399"/>
            <p:cNvSpPr/>
            <p:nvPr/>
          </p:nvSpPr>
          <p:spPr>
            <a:xfrm>
              <a:off x="6084275" y="465375"/>
              <a:ext cx="6750" cy="15175"/>
            </a:xfrm>
            <a:custGeom>
              <a:pathLst>
                <a:path extrusionOk="0" h="607" w="27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0" name="Shape 400"/>
            <p:cNvSpPr/>
            <p:nvPr/>
          </p:nvSpPr>
          <p:spPr>
            <a:xfrm>
              <a:off x="6091850" y="445175"/>
              <a:ext cx="8425" cy="11800"/>
            </a:xfrm>
            <a:custGeom>
              <a:pathLst>
                <a:path extrusionOk="0" h="472" w="337">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1" name="Shape 401"/>
            <p:cNvSpPr/>
            <p:nvPr/>
          </p:nvSpPr>
          <p:spPr>
            <a:xfrm>
              <a:off x="6069125" y="483900"/>
              <a:ext cx="16850" cy="5075"/>
            </a:xfrm>
            <a:custGeom>
              <a:pathLst>
                <a:path extrusionOk="0" h="203" w="674">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2" name="Shape 402"/>
            <p:cNvSpPr/>
            <p:nvPr/>
          </p:nvSpPr>
          <p:spPr>
            <a:xfrm>
              <a:off x="6028700" y="468750"/>
              <a:ext cx="11825" cy="6750"/>
            </a:xfrm>
            <a:custGeom>
              <a:pathLst>
                <a:path extrusionOk="0" h="270" w="473">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3" name="Shape 403"/>
            <p:cNvSpPr/>
            <p:nvPr/>
          </p:nvSpPr>
          <p:spPr>
            <a:xfrm>
              <a:off x="6047225" y="475475"/>
              <a:ext cx="15175" cy="5075"/>
            </a:xfrm>
            <a:custGeom>
              <a:pathLst>
                <a:path extrusionOk="0" h="203" w="607">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4" name="Shape 404"/>
            <p:cNvSpPr/>
            <p:nvPr/>
          </p:nvSpPr>
          <p:spPr>
            <a:xfrm>
              <a:off x="6100250" y="405600"/>
              <a:ext cx="6775" cy="12650"/>
            </a:xfrm>
            <a:custGeom>
              <a:pathLst>
                <a:path extrusionOk="0" h="506" w="271">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5" name="Shape 405"/>
            <p:cNvSpPr/>
            <p:nvPr/>
          </p:nvSpPr>
          <p:spPr>
            <a:xfrm>
              <a:off x="6024500" y="2348250"/>
              <a:ext cx="68200" cy="42125"/>
            </a:xfrm>
            <a:custGeom>
              <a:pathLst>
                <a:path extrusionOk="0" h="1685" w="2728">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6" name="Shape 406"/>
            <p:cNvSpPr/>
            <p:nvPr/>
          </p:nvSpPr>
          <p:spPr>
            <a:xfrm>
              <a:off x="6060700" y="547850"/>
              <a:ext cx="7600" cy="14350"/>
            </a:xfrm>
            <a:custGeom>
              <a:pathLst>
                <a:path extrusionOk="0" h="574" w="30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7" name="Shape 407"/>
            <p:cNvSpPr/>
            <p:nvPr/>
          </p:nvSpPr>
          <p:spPr>
            <a:xfrm>
              <a:off x="6003450" y="462000"/>
              <a:ext cx="16025" cy="5075"/>
            </a:xfrm>
            <a:custGeom>
              <a:pathLst>
                <a:path extrusionOk="0" h="203" w="641">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8" name="Shape 408"/>
            <p:cNvSpPr/>
            <p:nvPr/>
          </p:nvSpPr>
          <p:spPr>
            <a:xfrm>
              <a:off x="6096050" y="422450"/>
              <a:ext cx="8450" cy="15175"/>
            </a:xfrm>
            <a:custGeom>
              <a:pathLst>
                <a:path extrusionOk="0" h="607" w="338">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09" name="Shape 409"/>
            <p:cNvSpPr/>
            <p:nvPr/>
          </p:nvSpPr>
          <p:spPr>
            <a:xfrm>
              <a:off x="5834275" y="413175"/>
              <a:ext cx="14325" cy="5075"/>
            </a:xfrm>
            <a:custGeom>
              <a:pathLst>
                <a:path extrusionOk="0" h="203" w="57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0" name="Shape 410"/>
            <p:cNvSpPr/>
            <p:nvPr/>
          </p:nvSpPr>
          <p:spPr>
            <a:xfrm>
              <a:off x="5728225" y="359325"/>
              <a:ext cx="4225" cy="14325"/>
            </a:xfrm>
            <a:custGeom>
              <a:pathLst>
                <a:path extrusionOk="0" h="573" w="169">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1" name="Shape 411"/>
            <p:cNvSpPr/>
            <p:nvPr/>
          </p:nvSpPr>
          <p:spPr>
            <a:xfrm>
              <a:off x="5811550" y="405600"/>
              <a:ext cx="16025" cy="9300"/>
            </a:xfrm>
            <a:custGeom>
              <a:pathLst>
                <a:path extrusionOk="0" h="372" w="641">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2" name="Shape 412"/>
            <p:cNvSpPr/>
            <p:nvPr/>
          </p:nvSpPr>
          <p:spPr>
            <a:xfrm>
              <a:off x="5731600" y="330700"/>
              <a:ext cx="8425" cy="22750"/>
            </a:xfrm>
            <a:custGeom>
              <a:pathLst>
                <a:path extrusionOk="0" h="910" w="337">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3" name="Shape 413"/>
            <p:cNvSpPr/>
            <p:nvPr/>
          </p:nvSpPr>
          <p:spPr>
            <a:xfrm>
              <a:off x="5855325" y="419075"/>
              <a:ext cx="15175" cy="4225"/>
            </a:xfrm>
            <a:custGeom>
              <a:pathLst>
                <a:path extrusionOk="0" h="169" w="607">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4" name="Shape 414"/>
            <p:cNvSpPr/>
            <p:nvPr/>
          </p:nvSpPr>
          <p:spPr>
            <a:xfrm>
              <a:off x="5740000" y="301250"/>
              <a:ext cx="10125" cy="17700"/>
            </a:xfrm>
            <a:custGeom>
              <a:pathLst>
                <a:path extrusionOk="0" h="708" w="405">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5" name="Shape 415"/>
            <p:cNvSpPr/>
            <p:nvPr/>
          </p:nvSpPr>
          <p:spPr>
            <a:xfrm>
              <a:off x="5877200" y="424975"/>
              <a:ext cx="21075" cy="8425"/>
            </a:xfrm>
            <a:custGeom>
              <a:pathLst>
                <a:path extrusionOk="0" h="337" w="843">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6" name="Shape 416"/>
            <p:cNvSpPr/>
            <p:nvPr/>
          </p:nvSpPr>
          <p:spPr>
            <a:xfrm>
              <a:off x="5951275" y="446025"/>
              <a:ext cx="15175" cy="6750"/>
            </a:xfrm>
            <a:custGeom>
              <a:pathLst>
                <a:path extrusionOk="0" h="270" w="607">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7" name="Shape 417"/>
            <p:cNvSpPr/>
            <p:nvPr/>
          </p:nvSpPr>
          <p:spPr>
            <a:xfrm>
              <a:off x="5971475" y="452750"/>
              <a:ext cx="21900" cy="6750"/>
            </a:xfrm>
            <a:custGeom>
              <a:pathLst>
                <a:path extrusionOk="0" h="270" w="876">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8" name="Shape 418"/>
            <p:cNvSpPr/>
            <p:nvPr/>
          </p:nvSpPr>
          <p:spPr>
            <a:xfrm>
              <a:off x="5927700" y="438425"/>
              <a:ext cx="17700" cy="6775"/>
            </a:xfrm>
            <a:custGeom>
              <a:pathLst>
                <a:path extrusionOk="0" h="271" w="708">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19" name="Shape 419"/>
            <p:cNvSpPr/>
            <p:nvPr/>
          </p:nvSpPr>
          <p:spPr>
            <a:xfrm>
              <a:off x="5904150" y="430850"/>
              <a:ext cx="18525" cy="6775"/>
            </a:xfrm>
            <a:custGeom>
              <a:pathLst>
                <a:path extrusionOk="0" h="271" w="74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0" name="Shape 420"/>
            <p:cNvSpPr/>
            <p:nvPr/>
          </p:nvSpPr>
          <p:spPr>
            <a:xfrm>
              <a:off x="5057400" y="2393700"/>
              <a:ext cx="63150" cy="68225"/>
            </a:xfrm>
            <a:custGeom>
              <a:pathLst>
                <a:path extrusionOk="0" h="2729" w="2526">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1" name="Shape 421"/>
            <p:cNvSpPr/>
            <p:nvPr/>
          </p:nvSpPr>
          <p:spPr>
            <a:xfrm>
              <a:off x="5921825" y="2394550"/>
              <a:ext cx="64825" cy="62300"/>
            </a:xfrm>
            <a:custGeom>
              <a:pathLst>
                <a:path extrusionOk="0" h="2492" w="2593">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2" name="Shape 422"/>
            <p:cNvSpPr/>
            <p:nvPr/>
          </p:nvSpPr>
          <p:spPr>
            <a:xfrm>
              <a:off x="5876375" y="2346575"/>
              <a:ext cx="63975" cy="44625"/>
            </a:xfrm>
            <a:custGeom>
              <a:pathLst>
                <a:path extrusionOk="0" h="1785" w="2559">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3" name="Shape 423"/>
            <p:cNvSpPr/>
            <p:nvPr/>
          </p:nvSpPr>
          <p:spPr>
            <a:xfrm>
              <a:off x="5960525" y="2466100"/>
              <a:ext cx="64000" cy="61475"/>
            </a:xfrm>
            <a:custGeom>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4" name="Shape 424"/>
            <p:cNvSpPr/>
            <p:nvPr/>
          </p:nvSpPr>
          <p:spPr>
            <a:xfrm>
              <a:off x="5974850" y="2536800"/>
              <a:ext cx="63150" cy="61475"/>
            </a:xfrm>
            <a:custGeom>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5" name="Shape 425"/>
            <p:cNvSpPr/>
            <p:nvPr/>
          </p:nvSpPr>
          <p:spPr>
            <a:xfrm>
              <a:off x="5803125" y="2348250"/>
              <a:ext cx="66525" cy="40425"/>
            </a:xfrm>
            <a:custGeom>
              <a:pathLst>
                <a:path extrusionOk="0" h="1617" w="2661">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6" name="Shape 426"/>
            <p:cNvSpPr/>
            <p:nvPr/>
          </p:nvSpPr>
          <p:spPr>
            <a:xfrm>
              <a:off x="5201325" y="2394550"/>
              <a:ext cx="64825" cy="62300"/>
            </a:xfrm>
            <a:custGeom>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7" name="Shape 427"/>
            <p:cNvSpPr/>
            <p:nvPr/>
          </p:nvSpPr>
          <p:spPr>
            <a:xfrm>
              <a:off x="5355350" y="2348250"/>
              <a:ext cx="69050" cy="40425"/>
            </a:xfrm>
            <a:custGeom>
              <a:pathLst>
                <a:path extrusionOk="0" h="1617" w="2762">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8" name="Shape 428"/>
            <p:cNvSpPr/>
            <p:nvPr/>
          </p:nvSpPr>
          <p:spPr>
            <a:xfrm>
              <a:off x="5901625" y="2535950"/>
              <a:ext cx="64825" cy="62325"/>
            </a:xfrm>
            <a:custGeom>
              <a:pathLst>
                <a:path extrusionOk="0" h="2493" w="25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29" name="Shape 429"/>
            <p:cNvSpPr/>
            <p:nvPr/>
          </p:nvSpPr>
          <p:spPr>
            <a:xfrm>
              <a:off x="5658375" y="2346575"/>
              <a:ext cx="63975" cy="44625"/>
            </a:xfrm>
            <a:custGeom>
              <a:pathLst>
                <a:path extrusionOk="0" h="1785" w="2559">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0" name="Shape 430"/>
            <p:cNvSpPr/>
            <p:nvPr/>
          </p:nvSpPr>
          <p:spPr>
            <a:xfrm>
              <a:off x="5430250" y="2348250"/>
              <a:ext cx="69050" cy="40425"/>
            </a:xfrm>
            <a:custGeom>
              <a:pathLst>
                <a:path extrusionOk="0" h="1617" w="2762">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1" name="Shape 431"/>
            <p:cNvSpPr/>
            <p:nvPr/>
          </p:nvSpPr>
          <p:spPr>
            <a:xfrm>
              <a:off x="5132300" y="2346575"/>
              <a:ext cx="64000" cy="44625"/>
            </a:xfrm>
            <a:custGeom>
              <a:pathLst>
                <a:path extrusionOk="0" h="1785" w="256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2" name="Shape 432"/>
            <p:cNvSpPr/>
            <p:nvPr/>
          </p:nvSpPr>
          <p:spPr>
            <a:xfrm>
              <a:off x="5729075" y="2348250"/>
              <a:ext cx="67350" cy="40425"/>
            </a:xfrm>
            <a:custGeom>
              <a:pathLst>
                <a:path extrusionOk="0" h="1617" w="2694">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3" name="Shape 433"/>
            <p:cNvSpPr/>
            <p:nvPr/>
          </p:nvSpPr>
          <p:spPr>
            <a:xfrm>
              <a:off x="5750100" y="2466100"/>
              <a:ext cx="57275" cy="62300"/>
            </a:xfrm>
            <a:custGeom>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4" name="Shape 434"/>
            <p:cNvSpPr/>
            <p:nvPr/>
          </p:nvSpPr>
          <p:spPr>
            <a:xfrm>
              <a:off x="5766100" y="2489675"/>
              <a:ext cx="19375" cy="20225"/>
            </a:xfrm>
            <a:custGeom>
              <a:pathLst>
                <a:path extrusionOk="0" h="809" w="775">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5" name="Shape 435"/>
            <p:cNvSpPr/>
            <p:nvPr/>
          </p:nvSpPr>
          <p:spPr>
            <a:xfrm>
              <a:off x="5729900" y="2607500"/>
              <a:ext cx="57275" cy="62325"/>
            </a:xfrm>
            <a:custGeom>
              <a:pathLst>
                <a:path extrusionOk="0" h="2493" w="2291">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6" name="Shape 436"/>
            <p:cNvSpPr/>
            <p:nvPr/>
          </p:nvSpPr>
          <p:spPr>
            <a:xfrm>
              <a:off x="5784625" y="2559525"/>
              <a:ext cx="18525" cy="21900"/>
            </a:xfrm>
            <a:custGeom>
              <a:pathLst>
                <a:path extrusionOk="0" h="876" w="741">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7" name="Shape 437"/>
            <p:cNvSpPr/>
            <p:nvPr/>
          </p:nvSpPr>
          <p:spPr>
            <a:xfrm>
              <a:off x="5745050" y="2467775"/>
              <a:ext cx="7600" cy="60625"/>
            </a:xfrm>
            <a:custGeom>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8" name="Shape 438"/>
            <p:cNvSpPr/>
            <p:nvPr/>
          </p:nvSpPr>
          <p:spPr>
            <a:xfrm>
              <a:off x="5757675" y="2535950"/>
              <a:ext cx="64850" cy="62325"/>
            </a:xfrm>
            <a:custGeom>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39" name="Shape 439"/>
            <p:cNvSpPr/>
            <p:nvPr/>
          </p:nvSpPr>
          <p:spPr>
            <a:xfrm>
              <a:off x="5889000" y="2464425"/>
              <a:ext cx="63150" cy="68200"/>
            </a:xfrm>
            <a:custGeom>
              <a:pathLst>
                <a:path extrusionOk="0" h="2728" w="2526">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0" name="Shape 440"/>
            <p:cNvSpPr/>
            <p:nvPr/>
          </p:nvSpPr>
          <p:spPr>
            <a:xfrm>
              <a:off x="5830900" y="2536800"/>
              <a:ext cx="58125" cy="62300"/>
            </a:xfrm>
            <a:custGeom>
              <a:pathLst>
                <a:path extrusionOk="0" h="2492" w="2325">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1" name="Shape 441"/>
            <p:cNvSpPr/>
            <p:nvPr/>
          </p:nvSpPr>
          <p:spPr>
            <a:xfrm>
              <a:off x="5835950" y="2487975"/>
              <a:ext cx="22750" cy="18550"/>
            </a:xfrm>
            <a:custGeom>
              <a:pathLst>
                <a:path extrusionOk="0" h="742" w="91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2" name="Shape 442"/>
            <p:cNvSpPr/>
            <p:nvPr/>
          </p:nvSpPr>
          <p:spPr>
            <a:xfrm>
              <a:off x="5816600" y="2465250"/>
              <a:ext cx="64850" cy="62325"/>
            </a:xfrm>
            <a:custGeom>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3" name="Shape 443"/>
            <p:cNvSpPr/>
            <p:nvPr/>
          </p:nvSpPr>
          <p:spPr>
            <a:xfrm>
              <a:off x="5979900" y="2689150"/>
              <a:ext cx="22750" cy="15175"/>
            </a:xfrm>
            <a:custGeom>
              <a:pathLst>
                <a:path extrusionOk="0" h="607" w="91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4" name="Shape 444"/>
            <p:cNvSpPr/>
            <p:nvPr/>
          </p:nvSpPr>
          <p:spPr>
            <a:xfrm>
              <a:off x="6049750" y="2427375"/>
              <a:ext cx="28650" cy="20225"/>
            </a:xfrm>
            <a:custGeom>
              <a:pathLst>
                <a:path extrusionOk="0" h="809" w="1146">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5" name="Shape 445"/>
            <p:cNvSpPr/>
            <p:nvPr/>
          </p:nvSpPr>
          <p:spPr>
            <a:xfrm>
              <a:off x="5938650" y="2604125"/>
              <a:ext cx="155750" cy="69900"/>
            </a:xfrm>
            <a:custGeom>
              <a:pathLst>
                <a:path extrusionOk="0" h="2796" w="623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6" name="Shape 446"/>
            <p:cNvSpPr/>
            <p:nvPr/>
          </p:nvSpPr>
          <p:spPr>
            <a:xfrm>
              <a:off x="5744225" y="2620125"/>
              <a:ext cx="22750" cy="13500"/>
            </a:xfrm>
            <a:custGeom>
              <a:pathLst>
                <a:path extrusionOk="0" h="540" w="91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7" name="Shape 447"/>
            <p:cNvSpPr/>
            <p:nvPr/>
          </p:nvSpPr>
          <p:spPr>
            <a:xfrm>
              <a:off x="6030400" y="2712725"/>
              <a:ext cx="64000" cy="41250"/>
            </a:xfrm>
            <a:custGeom>
              <a:pathLst>
                <a:path extrusionOk="0" h="1650" w="256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8" name="Shape 448"/>
            <p:cNvSpPr/>
            <p:nvPr/>
          </p:nvSpPr>
          <p:spPr>
            <a:xfrm>
              <a:off x="5958000" y="2678200"/>
              <a:ext cx="62325" cy="74950"/>
            </a:xfrm>
            <a:custGeom>
              <a:pathLst>
                <a:path extrusionOk="0" h="2998" w="2493">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49" name="Shape 449"/>
            <p:cNvSpPr/>
            <p:nvPr/>
          </p:nvSpPr>
          <p:spPr>
            <a:xfrm>
              <a:off x="6028700" y="2718600"/>
              <a:ext cx="4250" cy="35375"/>
            </a:xfrm>
            <a:custGeom>
              <a:pathLst>
                <a:path extrusionOk="0" h="1415" w="17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0" name="Shape 450"/>
            <p:cNvSpPr/>
            <p:nvPr/>
          </p:nvSpPr>
          <p:spPr>
            <a:xfrm>
              <a:off x="6053950" y="2723650"/>
              <a:ext cx="14350" cy="19400"/>
            </a:xfrm>
            <a:custGeom>
              <a:pathLst>
                <a:path extrusionOk="0" h="776" w="574">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1" name="Shape 451"/>
            <p:cNvSpPr/>
            <p:nvPr/>
          </p:nvSpPr>
          <p:spPr>
            <a:xfrm>
              <a:off x="6056475" y="2501450"/>
              <a:ext cx="27825" cy="22750"/>
            </a:xfrm>
            <a:custGeom>
              <a:pathLst>
                <a:path extrusionOk="0" h="910" w="1113">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2" name="Shape 452"/>
            <p:cNvSpPr/>
            <p:nvPr/>
          </p:nvSpPr>
          <p:spPr>
            <a:xfrm>
              <a:off x="5990825" y="2395400"/>
              <a:ext cx="101875" cy="63150"/>
            </a:xfrm>
            <a:custGeom>
              <a:pathLst>
                <a:path extrusionOk="0" h="2526" w="4075">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3" name="Shape 453"/>
            <p:cNvSpPr/>
            <p:nvPr/>
          </p:nvSpPr>
          <p:spPr>
            <a:xfrm>
              <a:off x="6030400" y="2466100"/>
              <a:ext cx="66525" cy="132175"/>
            </a:xfrm>
            <a:custGeom>
              <a:pathLst>
                <a:path extrusionOk="0" h="5287" w="2661">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4" name="Shape 454"/>
            <p:cNvSpPr/>
            <p:nvPr/>
          </p:nvSpPr>
          <p:spPr>
            <a:xfrm>
              <a:off x="5982425" y="2726175"/>
              <a:ext cx="21050" cy="12650"/>
            </a:xfrm>
            <a:custGeom>
              <a:pathLst>
                <a:path extrusionOk="0" h="506" w="842">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5" name="Shape 455"/>
            <p:cNvSpPr/>
            <p:nvPr/>
          </p:nvSpPr>
          <p:spPr>
            <a:xfrm>
              <a:off x="5072550" y="2497250"/>
              <a:ext cx="28625" cy="23575"/>
            </a:xfrm>
            <a:custGeom>
              <a:pathLst>
                <a:path extrusionOk="0" h="943" w="1145">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6" name="Shape 456"/>
            <p:cNvSpPr/>
            <p:nvPr/>
          </p:nvSpPr>
          <p:spPr>
            <a:xfrm>
              <a:off x="5868800" y="2605825"/>
              <a:ext cx="63150" cy="68200"/>
            </a:xfrm>
            <a:custGeom>
              <a:pathLst>
                <a:path extrusionOk="0" h="2728" w="2526">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7" name="Shape 457"/>
            <p:cNvSpPr/>
            <p:nvPr/>
          </p:nvSpPr>
          <p:spPr>
            <a:xfrm>
              <a:off x="5128100" y="2676525"/>
              <a:ext cx="63150" cy="78300"/>
            </a:xfrm>
            <a:custGeom>
              <a:pathLst>
                <a:path extrusionOk="0" h="3132" w="2526">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8" name="Shape 458"/>
            <p:cNvSpPr/>
            <p:nvPr/>
          </p:nvSpPr>
          <p:spPr>
            <a:xfrm>
              <a:off x="5055700" y="2464425"/>
              <a:ext cx="103550" cy="65675"/>
            </a:xfrm>
            <a:custGeom>
              <a:pathLst>
                <a:path extrusionOk="0" h="2627" w="4142">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59" name="Shape 459"/>
            <p:cNvSpPr/>
            <p:nvPr/>
          </p:nvSpPr>
          <p:spPr>
            <a:xfrm>
              <a:off x="5059075" y="2348250"/>
              <a:ext cx="66525" cy="40425"/>
            </a:xfrm>
            <a:custGeom>
              <a:pathLst>
                <a:path extrusionOk="0" h="1617" w="2661">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60" name="Shape 460"/>
            <p:cNvSpPr/>
            <p:nvPr/>
          </p:nvSpPr>
          <p:spPr>
            <a:xfrm>
              <a:off x="5055700" y="2677375"/>
              <a:ext cx="64850" cy="72400"/>
            </a:xfrm>
            <a:custGeom>
              <a:pathLst>
                <a:path extrusionOk="0" h="2896" w="2594">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61" name="Shape 461"/>
            <p:cNvSpPr/>
            <p:nvPr/>
          </p:nvSpPr>
          <p:spPr>
            <a:xfrm>
              <a:off x="5722325" y="2677375"/>
              <a:ext cx="80825" cy="72400"/>
            </a:xfrm>
            <a:custGeom>
              <a:pathLst>
                <a:path extrusionOk="0" h="2896" w="3233">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62" name="Shape 462"/>
            <p:cNvSpPr/>
            <p:nvPr/>
          </p:nvSpPr>
          <p:spPr>
            <a:xfrm>
              <a:off x="5811550" y="2677375"/>
              <a:ext cx="65675" cy="75775"/>
            </a:xfrm>
            <a:custGeom>
              <a:pathLst>
                <a:path extrusionOk="0" h="3031" w="2627">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63" name="Shape 463"/>
            <p:cNvSpPr/>
            <p:nvPr/>
          </p:nvSpPr>
          <p:spPr>
            <a:xfrm>
              <a:off x="5363775" y="2677375"/>
              <a:ext cx="351000" cy="78300"/>
            </a:xfrm>
            <a:custGeom>
              <a:pathLst>
                <a:path extrusionOk="0" h="3132" w="1404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sp>
          <p:nvSpPr>
            <p:cNvPr id="464" name="Shape 464"/>
            <p:cNvSpPr/>
            <p:nvPr/>
          </p:nvSpPr>
          <p:spPr>
            <a:xfrm>
              <a:off x="5273700" y="2674850"/>
              <a:ext cx="85050" cy="79125"/>
            </a:xfrm>
            <a:custGeom>
              <a:pathLst>
                <a:path extrusionOk="0" h="3165" w="3402">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a:noFill/>
            </a:ln>
          </p:spPr>
          <p:txBody>
            <a:bodyPr anchorCtr="0" anchor="ctr" bIns="117025" lIns="117025" rIns="117025" tIns="117025">
              <a:noAutofit/>
            </a:bodyPr>
            <a:lstStyle/>
            <a:p>
              <a:pPr lvl="0">
                <a:spcBef>
                  <a:spcPts val="0"/>
                </a:spcBef>
                <a:buNone/>
              </a:pPr>
              <a:r>
                <a:t/>
              </a:r>
              <a:endParaRPr/>
            </a:p>
          </p:txBody>
        </p:sp>
      </p:grpSp>
      <p:sp>
        <p:nvSpPr>
          <p:cNvPr id="465" name="Shape 465"/>
          <p:cNvSpPr txBox="1"/>
          <p:nvPr>
            <p:ph type="ctrTitle"/>
          </p:nvPr>
        </p:nvSpPr>
        <p:spPr>
          <a:xfrm>
            <a:off x="1557875" y="1882525"/>
            <a:ext cx="6028199" cy="1546500"/>
          </a:xfrm>
          <a:prstGeom prst="rect">
            <a:avLst/>
          </a:prstGeom>
        </p:spPr>
        <p:txBody>
          <a:bodyPr anchorCtr="0" anchor="b" bIns="91425" lIns="91425" rIns="91425" tIns="91425"/>
          <a:lstStyle>
            <a:lvl1pPr lvl="0" rtl="0" algn="ctr">
              <a:spcBef>
                <a:spcPts val="0"/>
              </a:spcBef>
              <a:buClr>
                <a:srgbClr val="FFFFFF"/>
              </a:buClr>
              <a:buSzPct val="100000"/>
              <a:defRPr b="0" sz="5400">
                <a:solidFill>
                  <a:srgbClr val="FFFFFF"/>
                </a:solidFill>
              </a:defRPr>
            </a:lvl1pPr>
            <a:lvl2pPr lvl="1" rtl="0" algn="ctr">
              <a:spcBef>
                <a:spcPts val="0"/>
              </a:spcBef>
              <a:buClr>
                <a:srgbClr val="FFFFFF"/>
              </a:buClr>
              <a:buSzPct val="100000"/>
              <a:defRPr b="0" sz="5400">
                <a:solidFill>
                  <a:srgbClr val="FFFFFF"/>
                </a:solidFill>
              </a:defRPr>
            </a:lvl2pPr>
            <a:lvl3pPr lvl="2" rtl="0" algn="ctr">
              <a:spcBef>
                <a:spcPts val="0"/>
              </a:spcBef>
              <a:buClr>
                <a:srgbClr val="FFFFFF"/>
              </a:buClr>
              <a:buSzPct val="100000"/>
              <a:defRPr b="0" sz="5400">
                <a:solidFill>
                  <a:srgbClr val="FFFFFF"/>
                </a:solidFill>
              </a:defRPr>
            </a:lvl3pPr>
            <a:lvl4pPr lvl="3" rtl="0" algn="ctr">
              <a:spcBef>
                <a:spcPts val="0"/>
              </a:spcBef>
              <a:buClr>
                <a:srgbClr val="FFFFFF"/>
              </a:buClr>
              <a:buSzPct val="100000"/>
              <a:defRPr b="0" sz="5400">
                <a:solidFill>
                  <a:srgbClr val="FFFFFF"/>
                </a:solidFill>
              </a:defRPr>
            </a:lvl4pPr>
            <a:lvl5pPr lvl="4" rtl="0" algn="ctr">
              <a:spcBef>
                <a:spcPts val="0"/>
              </a:spcBef>
              <a:buClr>
                <a:srgbClr val="FFFFFF"/>
              </a:buClr>
              <a:buSzPct val="100000"/>
              <a:defRPr b="0" sz="5400">
                <a:solidFill>
                  <a:srgbClr val="FFFFFF"/>
                </a:solidFill>
              </a:defRPr>
            </a:lvl5pPr>
            <a:lvl6pPr lvl="5" rtl="0" algn="ctr">
              <a:spcBef>
                <a:spcPts val="0"/>
              </a:spcBef>
              <a:buClr>
                <a:srgbClr val="FFFFFF"/>
              </a:buClr>
              <a:buSzPct val="100000"/>
              <a:defRPr b="0" sz="5400">
                <a:solidFill>
                  <a:srgbClr val="FFFFFF"/>
                </a:solidFill>
              </a:defRPr>
            </a:lvl6pPr>
            <a:lvl7pPr lvl="6" rtl="0" algn="ctr">
              <a:spcBef>
                <a:spcPts val="0"/>
              </a:spcBef>
              <a:buClr>
                <a:srgbClr val="FFFFFF"/>
              </a:buClr>
              <a:buSzPct val="100000"/>
              <a:defRPr b="0" sz="5400">
                <a:solidFill>
                  <a:srgbClr val="FFFFFF"/>
                </a:solidFill>
              </a:defRPr>
            </a:lvl7pPr>
            <a:lvl8pPr lvl="7" rtl="0" algn="ctr">
              <a:spcBef>
                <a:spcPts val="0"/>
              </a:spcBef>
              <a:buClr>
                <a:srgbClr val="FFFFFF"/>
              </a:buClr>
              <a:buSzPct val="100000"/>
              <a:defRPr b="0" sz="5400">
                <a:solidFill>
                  <a:srgbClr val="FFFFFF"/>
                </a:solidFill>
              </a:defRPr>
            </a:lvl8pPr>
            <a:lvl9pPr lvl="8" rtl="0" algn="ctr">
              <a:spcBef>
                <a:spcPts val="0"/>
              </a:spcBef>
              <a:buClr>
                <a:srgbClr val="FFFFFF"/>
              </a:buClr>
              <a:buSzPct val="100000"/>
              <a:defRPr b="0" sz="5400">
                <a:solidFill>
                  <a:srgbClr val="FFFFFF"/>
                </a:solidFill>
              </a:defRPr>
            </a:lvl9pPr>
          </a:lstStyle>
          <a:p/>
        </p:txBody>
      </p:sp>
      <p:sp>
        <p:nvSpPr>
          <p:cNvPr id="466" name="Shape 466"/>
          <p:cNvSpPr txBox="1"/>
          <p:nvPr>
            <p:ph idx="1" type="subTitle"/>
          </p:nvPr>
        </p:nvSpPr>
        <p:spPr>
          <a:xfrm>
            <a:off x="1557875" y="3329550"/>
            <a:ext cx="6028199" cy="1061100"/>
          </a:xfrm>
          <a:prstGeom prst="rect">
            <a:avLst/>
          </a:prstGeom>
        </p:spPr>
        <p:txBody>
          <a:bodyPr anchorCtr="0" anchor="t" bIns="91425" lIns="91425" rIns="91425" tIns="91425"/>
          <a:lstStyle>
            <a:lvl1pPr lvl="0" rtl="0" algn="ctr">
              <a:spcBef>
                <a:spcPts val="0"/>
              </a:spcBef>
              <a:buClr>
                <a:srgbClr val="434343"/>
              </a:buClr>
              <a:buSzPct val="100000"/>
              <a:buNone/>
              <a:defRPr sz="1800">
                <a:solidFill>
                  <a:srgbClr val="434343"/>
                </a:solidFill>
              </a:defRPr>
            </a:lvl1pPr>
            <a:lvl2pPr lvl="1" rtl="0" algn="ctr">
              <a:spcBef>
                <a:spcPts val="0"/>
              </a:spcBef>
              <a:buClr>
                <a:srgbClr val="434343"/>
              </a:buClr>
              <a:buSzPct val="100000"/>
              <a:buNone/>
              <a:defRPr sz="3000">
                <a:solidFill>
                  <a:srgbClr val="434343"/>
                </a:solidFill>
              </a:defRPr>
            </a:lvl2pPr>
            <a:lvl3pPr lvl="2" rtl="0" algn="ctr">
              <a:spcBef>
                <a:spcPts val="0"/>
              </a:spcBef>
              <a:buClr>
                <a:srgbClr val="434343"/>
              </a:buClr>
              <a:buSzPct val="100000"/>
              <a:buNone/>
              <a:defRPr sz="3000">
                <a:solidFill>
                  <a:srgbClr val="434343"/>
                </a:solidFill>
              </a:defRPr>
            </a:lvl3pPr>
            <a:lvl4pPr lvl="3" rtl="0" algn="ctr">
              <a:spcBef>
                <a:spcPts val="0"/>
              </a:spcBef>
              <a:buClr>
                <a:srgbClr val="434343"/>
              </a:buClr>
              <a:buSzPct val="100000"/>
              <a:buNone/>
              <a:defRPr sz="3000">
                <a:solidFill>
                  <a:srgbClr val="434343"/>
                </a:solidFill>
              </a:defRPr>
            </a:lvl4pPr>
            <a:lvl5pPr lvl="4" rtl="0" algn="ctr">
              <a:spcBef>
                <a:spcPts val="0"/>
              </a:spcBef>
              <a:buClr>
                <a:srgbClr val="434343"/>
              </a:buClr>
              <a:buSzPct val="100000"/>
              <a:buNone/>
              <a:defRPr sz="3000">
                <a:solidFill>
                  <a:srgbClr val="434343"/>
                </a:solidFill>
              </a:defRPr>
            </a:lvl5pPr>
            <a:lvl6pPr lvl="5" rtl="0" algn="ctr">
              <a:spcBef>
                <a:spcPts val="0"/>
              </a:spcBef>
              <a:buClr>
                <a:srgbClr val="434343"/>
              </a:buClr>
              <a:buSzPct val="100000"/>
              <a:buNone/>
              <a:defRPr sz="3000">
                <a:solidFill>
                  <a:srgbClr val="434343"/>
                </a:solidFill>
              </a:defRPr>
            </a:lvl6pPr>
            <a:lvl7pPr lvl="6" rtl="0" algn="ctr">
              <a:spcBef>
                <a:spcPts val="0"/>
              </a:spcBef>
              <a:buClr>
                <a:srgbClr val="434343"/>
              </a:buClr>
              <a:buSzPct val="100000"/>
              <a:buNone/>
              <a:defRPr sz="3000">
                <a:solidFill>
                  <a:srgbClr val="434343"/>
                </a:solidFill>
              </a:defRPr>
            </a:lvl7pPr>
            <a:lvl8pPr lvl="7" rtl="0" algn="ctr">
              <a:spcBef>
                <a:spcPts val="0"/>
              </a:spcBef>
              <a:buClr>
                <a:srgbClr val="434343"/>
              </a:buClr>
              <a:buSzPct val="100000"/>
              <a:buNone/>
              <a:defRPr sz="3000">
                <a:solidFill>
                  <a:srgbClr val="434343"/>
                </a:solidFill>
              </a:defRPr>
            </a:lvl8pPr>
            <a:lvl9pPr lvl="8" rtl="0" algn="ctr">
              <a:spcBef>
                <a:spcPts val="0"/>
              </a:spcBef>
              <a:buClr>
                <a:srgbClr val="434343"/>
              </a:buClr>
              <a:buSzPct val="100000"/>
              <a:buNone/>
              <a:defRPr sz="3000">
                <a:solidFill>
                  <a:srgbClr val="43434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467" name="Shape 467"/>
        <p:cNvGrpSpPr/>
        <p:nvPr/>
      </p:nvGrpSpPr>
      <p:grpSpPr>
        <a:xfrm>
          <a:off x="0" y="0"/>
          <a:ext cx="0" cy="0"/>
          <a:chOff x="0" y="0"/>
          <a:chExt cx="0" cy="0"/>
        </a:xfrm>
      </p:grpSpPr>
      <p:grpSp>
        <p:nvGrpSpPr>
          <p:cNvPr id="468" name="Shape 468"/>
          <p:cNvGrpSpPr/>
          <p:nvPr/>
        </p:nvGrpSpPr>
        <p:grpSpPr>
          <a:xfrm>
            <a:off x="-7997" y="-6006"/>
            <a:ext cx="9159994" cy="6870012"/>
            <a:chOff x="328725" y="2891150"/>
            <a:chExt cx="3447625" cy="2585725"/>
          </a:xfrm>
        </p:grpSpPr>
        <p:sp>
          <p:nvSpPr>
            <p:cNvPr id="469" name="Shape 469"/>
            <p:cNvSpPr/>
            <p:nvPr/>
          </p:nvSpPr>
          <p:spPr>
            <a:xfrm>
              <a:off x="1720050" y="5007200"/>
              <a:ext cx="58100" cy="55575"/>
            </a:xfrm>
            <a:custGeom>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0" name="Shape 470"/>
            <p:cNvSpPr/>
            <p:nvPr/>
          </p:nvSpPr>
          <p:spPr>
            <a:xfrm>
              <a:off x="328725" y="4577925"/>
              <a:ext cx="118700" cy="33700"/>
            </a:xfrm>
            <a:custGeom>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1" name="Shape 471"/>
            <p:cNvSpPr/>
            <p:nvPr/>
          </p:nvSpPr>
          <p:spPr>
            <a:xfrm>
              <a:off x="1679650" y="4953325"/>
              <a:ext cx="58100" cy="57250"/>
            </a:xfrm>
            <a:custGeom>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2" name="Shape 472"/>
            <p:cNvSpPr/>
            <p:nvPr/>
          </p:nvSpPr>
          <p:spPr>
            <a:xfrm>
              <a:off x="328725" y="4540050"/>
              <a:ext cx="117000" cy="36225"/>
            </a:xfrm>
            <a:custGeom>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3" name="Shape 473"/>
            <p:cNvSpPr/>
            <p:nvPr/>
          </p:nvSpPr>
          <p:spPr>
            <a:xfrm>
              <a:off x="328725" y="4469350"/>
              <a:ext cx="96800" cy="23600"/>
            </a:xfrm>
            <a:custGeom>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4" name="Shape 474"/>
            <p:cNvSpPr/>
            <p:nvPr/>
          </p:nvSpPr>
          <p:spPr>
            <a:xfrm>
              <a:off x="328725" y="4488700"/>
              <a:ext cx="98500" cy="32025"/>
            </a:xfrm>
            <a:custGeom>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5" name="Shape 475"/>
            <p:cNvSpPr/>
            <p:nvPr/>
          </p:nvSpPr>
          <p:spPr>
            <a:xfrm>
              <a:off x="1618200" y="5157850"/>
              <a:ext cx="15175" cy="14350"/>
            </a:xfrm>
            <a:custGeom>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6" name="Shape 476"/>
            <p:cNvSpPr/>
            <p:nvPr/>
          </p:nvSpPr>
          <p:spPr>
            <a:xfrm>
              <a:off x="1741075" y="5063575"/>
              <a:ext cx="55600" cy="57275"/>
            </a:xfrm>
            <a:custGeom>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7" name="Shape 477"/>
            <p:cNvSpPr/>
            <p:nvPr/>
          </p:nvSpPr>
          <p:spPr>
            <a:xfrm>
              <a:off x="1678800" y="5072850"/>
              <a:ext cx="59775" cy="56425"/>
            </a:xfrm>
            <a:custGeom>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8" name="Shape 478"/>
            <p:cNvSpPr/>
            <p:nvPr/>
          </p:nvSpPr>
          <p:spPr>
            <a:xfrm>
              <a:off x="1659450" y="5014775"/>
              <a:ext cx="58100" cy="63150"/>
            </a:xfrm>
            <a:custGeom>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79" name="Shape 479"/>
            <p:cNvSpPr/>
            <p:nvPr/>
          </p:nvSpPr>
          <p:spPr>
            <a:xfrm>
              <a:off x="328725" y="4637675"/>
              <a:ext cx="140575" cy="37075"/>
            </a:xfrm>
            <a:custGeom>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0" name="Shape 480"/>
            <p:cNvSpPr/>
            <p:nvPr/>
          </p:nvSpPr>
          <p:spPr>
            <a:xfrm>
              <a:off x="1583700" y="5002975"/>
              <a:ext cx="12650" cy="16875"/>
            </a:xfrm>
            <a:custGeom>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1" name="Shape 481"/>
            <p:cNvSpPr/>
            <p:nvPr/>
          </p:nvSpPr>
          <p:spPr>
            <a:xfrm>
              <a:off x="1558450" y="4970150"/>
              <a:ext cx="57250" cy="63150"/>
            </a:xfrm>
            <a:custGeom>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2" name="Shape 482"/>
            <p:cNvSpPr/>
            <p:nvPr/>
          </p:nvSpPr>
          <p:spPr>
            <a:xfrm>
              <a:off x="1318550" y="5127550"/>
              <a:ext cx="52225" cy="57275"/>
            </a:xfrm>
            <a:custGeom>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3" name="Shape 483"/>
            <p:cNvSpPr/>
            <p:nvPr/>
          </p:nvSpPr>
          <p:spPr>
            <a:xfrm>
              <a:off x="328725" y="4609075"/>
              <a:ext cx="85025" cy="26100"/>
            </a:xfrm>
            <a:custGeom>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4" name="Shape 484"/>
            <p:cNvSpPr/>
            <p:nvPr/>
          </p:nvSpPr>
          <p:spPr>
            <a:xfrm>
              <a:off x="328725" y="4657050"/>
              <a:ext cx="143950" cy="35375"/>
            </a:xfrm>
            <a:custGeom>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5" name="Shape 485"/>
            <p:cNvSpPr/>
            <p:nvPr/>
          </p:nvSpPr>
          <p:spPr>
            <a:xfrm>
              <a:off x="955775" y="4552675"/>
              <a:ext cx="143950" cy="126275"/>
            </a:xfrm>
            <a:custGeom>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6" name="Shape 486"/>
            <p:cNvSpPr/>
            <p:nvPr/>
          </p:nvSpPr>
          <p:spPr>
            <a:xfrm>
              <a:off x="328725" y="4675575"/>
              <a:ext cx="141425" cy="38725"/>
            </a:xfrm>
            <a:custGeom>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7" name="Shape 487"/>
            <p:cNvSpPr/>
            <p:nvPr/>
          </p:nvSpPr>
          <p:spPr>
            <a:xfrm>
              <a:off x="1320225" y="5209200"/>
              <a:ext cx="16875" cy="13500"/>
            </a:xfrm>
            <a:custGeom>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8" name="Shape 488"/>
            <p:cNvSpPr/>
            <p:nvPr/>
          </p:nvSpPr>
          <p:spPr>
            <a:xfrm>
              <a:off x="328725" y="4393600"/>
              <a:ext cx="81650" cy="27800"/>
            </a:xfrm>
            <a:custGeom>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89" name="Shape 489"/>
            <p:cNvSpPr/>
            <p:nvPr/>
          </p:nvSpPr>
          <p:spPr>
            <a:xfrm>
              <a:off x="1261325" y="5218450"/>
              <a:ext cx="13475" cy="13500"/>
            </a:xfrm>
            <a:custGeom>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0" name="Shape 490"/>
            <p:cNvSpPr/>
            <p:nvPr/>
          </p:nvSpPr>
          <p:spPr>
            <a:xfrm>
              <a:off x="328725" y="4558575"/>
              <a:ext cx="122050" cy="35375"/>
            </a:xfrm>
            <a:custGeom>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1" name="Shape 491"/>
            <p:cNvSpPr/>
            <p:nvPr/>
          </p:nvSpPr>
          <p:spPr>
            <a:xfrm>
              <a:off x="1298350" y="5189850"/>
              <a:ext cx="59800" cy="55575"/>
            </a:xfrm>
            <a:custGeom>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2" name="Shape 492"/>
            <p:cNvSpPr/>
            <p:nvPr/>
          </p:nvSpPr>
          <p:spPr>
            <a:xfrm>
              <a:off x="1241950" y="5199100"/>
              <a:ext cx="54750" cy="55575"/>
            </a:xfrm>
            <a:custGeom>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3" name="Shape 493"/>
            <p:cNvSpPr/>
            <p:nvPr/>
          </p:nvSpPr>
          <p:spPr>
            <a:xfrm>
              <a:off x="1238600" y="5205825"/>
              <a:ext cx="11800" cy="50525"/>
            </a:xfrm>
            <a:custGeom>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4" name="Shape 494"/>
            <p:cNvSpPr/>
            <p:nvPr/>
          </p:nvSpPr>
          <p:spPr>
            <a:xfrm>
              <a:off x="1279825" y="5156175"/>
              <a:ext cx="16025" cy="23600"/>
            </a:xfrm>
            <a:custGeom>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5" name="Shape 495"/>
            <p:cNvSpPr/>
            <p:nvPr/>
          </p:nvSpPr>
          <p:spPr>
            <a:xfrm>
              <a:off x="1257100" y="5134300"/>
              <a:ext cx="58950" cy="58925"/>
            </a:xfrm>
            <a:custGeom>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6" name="Shape 496"/>
            <p:cNvSpPr/>
            <p:nvPr/>
          </p:nvSpPr>
          <p:spPr>
            <a:xfrm>
              <a:off x="1010500" y="2891150"/>
              <a:ext cx="2237250" cy="272750"/>
            </a:xfrm>
            <a:custGeom>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7" name="Shape 497"/>
            <p:cNvSpPr/>
            <p:nvPr/>
          </p:nvSpPr>
          <p:spPr>
            <a:xfrm>
              <a:off x="328725" y="4410425"/>
              <a:ext cx="81650" cy="25275"/>
            </a:xfrm>
            <a:custGeom>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8" name="Shape 498"/>
            <p:cNvSpPr/>
            <p:nvPr/>
          </p:nvSpPr>
          <p:spPr>
            <a:xfrm>
              <a:off x="328725" y="4446625"/>
              <a:ext cx="90075" cy="27800"/>
            </a:xfrm>
            <a:custGeom>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499" name="Shape 499"/>
            <p:cNvSpPr/>
            <p:nvPr/>
          </p:nvSpPr>
          <p:spPr>
            <a:xfrm>
              <a:off x="328725" y="4515650"/>
              <a:ext cx="53875" cy="20225"/>
            </a:xfrm>
            <a:custGeom>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0" name="Shape 500"/>
            <p:cNvSpPr/>
            <p:nvPr/>
          </p:nvSpPr>
          <p:spPr>
            <a:xfrm>
              <a:off x="1480150" y="5161225"/>
              <a:ext cx="58950" cy="58100"/>
            </a:xfrm>
            <a:custGeom>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1" name="Shape 501"/>
            <p:cNvSpPr/>
            <p:nvPr/>
          </p:nvSpPr>
          <p:spPr>
            <a:xfrm>
              <a:off x="1599675" y="5145225"/>
              <a:ext cx="59800" cy="54750"/>
            </a:xfrm>
            <a:custGeom>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2" name="Shape 502"/>
            <p:cNvSpPr/>
            <p:nvPr/>
          </p:nvSpPr>
          <p:spPr>
            <a:xfrm>
              <a:off x="1358950" y="5178900"/>
              <a:ext cx="57275" cy="63150"/>
            </a:xfrm>
            <a:custGeom>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3" name="Shape 503"/>
            <p:cNvSpPr/>
            <p:nvPr/>
          </p:nvSpPr>
          <p:spPr>
            <a:xfrm>
              <a:off x="328725" y="4427250"/>
              <a:ext cx="93450" cy="34550"/>
            </a:xfrm>
            <a:custGeom>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4" name="Shape 504"/>
            <p:cNvSpPr/>
            <p:nvPr/>
          </p:nvSpPr>
          <p:spPr>
            <a:xfrm>
              <a:off x="1379150" y="5199100"/>
              <a:ext cx="16025" cy="19375"/>
            </a:xfrm>
            <a:custGeom>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5" name="Shape 505"/>
            <p:cNvSpPr/>
            <p:nvPr/>
          </p:nvSpPr>
          <p:spPr>
            <a:xfrm>
              <a:off x="1618200" y="4963425"/>
              <a:ext cx="58100" cy="54725"/>
            </a:xfrm>
            <a:custGeom>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6" name="Shape 506"/>
            <p:cNvSpPr/>
            <p:nvPr/>
          </p:nvSpPr>
          <p:spPr>
            <a:xfrm>
              <a:off x="1077825" y="5125025"/>
              <a:ext cx="18550" cy="21075"/>
            </a:xfrm>
            <a:custGeom>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7" name="Shape 507"/>
            <p:cNvSpPr/>
            <p:nvPr/>
          </p:nvSpPr>
          <p:spPr>
            <a:xfrm>
              <a:off x="2853825" y="4795925"/>
              <a:ext cx="42100" cy="569025"/>
            </a:xfrm>
            <a:custGeom>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8" name="Shape 508"/>
            <p:cNvSpPr/>
            <p:nvPr/>
          </p:nvSpPr>
          <p:spPr>
            <a:xfrm>
              <a:off x="3628175" y="4015675"/>
              <a:ext cx="10125" cy="12650"/>
            </a:xfrm>
            <a:custGeom>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09" name="Shape 509"/>
            <p:cNvSpPr/>
            <p:nvPr/>
          </p:nvSpPr>
          <p:spPr>
            <a:xfrm>
              <a:off x="1049200" y="5284950"/>
              <a:ext cx="58950" cy="70725"/>
            </a:xfrm>
            <a:custGeom>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0" name="Shape 510"/>
            <p:cNvSpPr/>
            <p:nvPr/>
          </p:nvSpPr>
          <p:spPr>
            <a:xfrm>
              <a:off x="3599550" y="4372550"/>
              <a:ext cx="38750" cy="44625"/>
            </a:xfrm>
            <a:custGeom>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1" name="Shape 511"/>
            <p:cNvSpPr/>
            <p:nvPr/>
          </p:nvSpPr>
          <p:spPr>
            <a:xfrm>
              <a:off x="1076150" y="5162900"/>
              <a:ext cx="59775" cy="56425"/>
            </a:xfrm>
            <a:custGeom>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2" name="Shape 512"/>
            <p:cNvSpPr/>
            <p:nvPr/>
          </p:nvSpPr>
          <p:spPr>
            <a:xfrm>
              <a:off x="2762075" y="4700825"/>
              <a:ext cx="125425" cy="712925"/>
            </a:xfrm>
            <a:custGeom>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3" name="Shape 513"/>
            <p:cNvSpPr/>
            <p:nvPr/>
          </p:nvSpPr>
          <p:spPr>
            <a:xfrm>
              <a:off x="1056775" y="5104825"/>
              <a:ext cx="57275" cy="63150"/>
            </a:xfrm>
            <a:custGeom>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4" name="Shape 514"/>
            <p:cNvSpPr/>
            <p:nvPr/>
          </p:nvSpPr>
          <p:spPr>
            <a:xfrm>
              <a:off x="3645850" y="4022400"/>
              <a:ext cx="40425" cy="10125"/>
            </a:xfrm>
            <a:custGeom>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5" name="Shape 515"/>
            <p:cNvSpPr/>
            <p:nvPr/>
          </p:nvSpPr>
          <p:spPr>
            <a:xfrm>
              <a:off x="3509500" y="3976950"/>
              <a:ext cx="259275" cy="457900"/>
            </a:xfrm>
            <a:custGeom>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6" name="Shape 516"/>
            <p:cNvSpPr/>
            <p:nvPr/>
          </p:nvSpPr>
          <p:spPr>
            <a:xfrm>
              <a:off x="725150" y="2891150"/>
              <a:ext cx="2679175" cy="790400"/>
            </a:xfrm>
            <a:custGeom>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7" name="Shape 517"/>
            <p:cNvSpPr/>
            <p:nvPr/>
          </p:nvSpPr>
          <p:spPr>
            <a:xfrm>
              <a:off x="475175" y="4197475"/>
              <a:ext cx="269375" cy="75775"/>
            </a:xfrm>
            <a:custGeom>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8" name="Shape 518"/>
            <p:cNvSpPr/>
            <p:nvPr/>
          </p:nvSpPr>
          <p:spPr>
            <a:xfrm>
              <a:off x="733575" y="4522375"/>
              <a:ext cx="19375" cy="10125"/>
            </a:xfrm>
            <a:custGeom>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19" name="Shape 519"/>
            <p:cNvSpPr/>
            <p:nvPr/>
          </p:nvSpPr>
          <p:spPr>
            <a:xfrm>
              <a:off x="1440600" y="4990350"/>
              <a:ext cx="55575" cy="55575"/>
            </a:xfrm>
            <a:custGeom>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0" name="Shape 520"/>
            <p:cNvSpPr/>
            <p:nvPr/>
          </p:nvSpPr>
          <p:spPr>
            <a:xfrm>
              <a:off x="3530550" y="4035875"/>
              <a:ext cx="219700" cy="344275"/>
            </a:xfrm>
            <a:custGeom>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1" name="Shape 521"/>
            <p:cNvSpPr/>
            <p:nvPr/>
          </p:nvSpPr>
          <p:spPr>
            <a:xfrm>
              <a:off x="988600" y="5295900"/>
              <a:ext cx="60625" cy="64000"/>
            </a:xfrm>
            <a:custGeom>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2" name="Shape 522"/>
            <p:cNvSpPr/>
            <p:nvPr/>
          </p:nvSpPr>
          <p:spPr>
            <a:xfrm>
              <a:off x="1100550" y="4580450"/>
              <a:ext cx="24425" cy="9275"/>
            </a:xfrm>
            <a:custGeom>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3" name="Shape 523"/>
            <p:cNvSpPr/>
            <p:nvPr/>
          </p:nvSpPr>
          <p:spPr>
            <a:xfrm>
              <a:off x="1938050" y="4972675"/>
              <a:ext cx="222225" cy="368700"/>
            </a:xfrm>
            <a:custGeom>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4" name="Shape 524"/>
            <p:cNvSpPr/>
            <p:nvPr/>
          </p:nvSpPr>
          <p:spPr>
            <a:xfrm>
              <a:off x="1257100" y="5015600"/>
              <a:ext cx="57275" cy="62325"/>
            </a:xfrm>
            <a:custGeom>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5" name="Shape 525"/>
            <p:cNvSpPr/>
            <p:nvPr/>
          </p:nvSpPr>
          <p:spPr>
            <a:xfrm>
              <a:off x="830375" y="2891150"/>
              <a:ext cx="183500" cy="267700"/>
            </a:xfrm>
            <a:custGeom>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6" name="Shape 526"/>
            <p:cNvSpPr/>
            <p:nvPr/>
          </p:nvSpPr>
          <p:spPr>
            <a:xfrm>
              <a:off x="1316875" y="5008025"/>
              <a:ext cx="58100" cy="55575"/>
            </a:xfrm>
            <a:custGeom>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7" name="Shape 527"/>
            <p:cNvSpPr/>
            <p:nvPr/>
          </p:nvSpPr>
          <p:spPr>
            <a:xfrm>
              <a:off x="1138425" y="5119150"/>
              <a:ext cx="19400" cy="16000"/>
            </a:xfrm>
            <a:custGeom>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8" name="Shape 528"/>
            <p:cNvSpPr/>
            <p:nvPr/>
          </p:nvSpPr>
          <p:spPr>
            <a:xfrm>
              <a:off x="3384075" y="4763100"/>
              <a:ext cx="22775" cy="22750"/>
            </a:xfrm>
            <a:custGeom>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29" name="Shape 529"/>
            <p:cNvSpPr/>
            <p:nvPr/>
          </p:nvSpPr>
          <p:spPr>
            <a:xfrm>
              <a:off x="1378325" y="4997925"/>
              <a:ext cx="58100" cy="57275"/>
            </a:xfrm>
            <a:custGeom>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0" name="Shape 530"/>
            <p:cNvSpPr/>
            <p:nvPr/>
          </p:nvSpPr>
          <p:spPr>
            <a:xfrm>
              <a:off x="1402725" y="5029925"/>
              <a:ext cx="10125" cy="15175"/>
            </a:xfrm>
            <a:custGeom>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1" name="Shape 531"/>
            <p:cNvSpPr/>
            <p:nvPr/>
          </p:nvSpPr>
          <p:spPr>
            <a:xfrm>
              <a:off x="328725" y="4115825"/>
              <a:ext cx="825725" cy="756725"/>
            </a:xfrm>
            <a:custGeom>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2" name="Shape 532"/>
            <p:cNvSpPr/>
            <p:nvPr/>
          </p:nvSpPr>
          <p:spPr>
            <a:xfrm>
              <a:off x="1342950" y="5039175"/>
              <a:ext cx="12675" cy="15175"/>
            </a:xfrm>
            <a:custGeom>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3" name="Shape 533"/>
            <p:cNvSpPr/>
            <p:nvPr/>
          </p:nvSpPr>
          <p:spPr>
            <a:xfrm>
              <a:off x="1117375" y="5097250"/>
              <a:ext cx="58125" cy="55575"/>
            </a:xfrm>
            <a:custGeom>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4" name="Shape 534"/>
            <p:cNvSpPr/>
            <p:nvPr/>
          </p:nvSpPr>
          <p:spPr>
            <a:xfrm>
              <a:off x="328725" y="4697450"/>
              <a:ext cx="135525" cy="41275"/>
            </a:xfrm>
            <a:custGeom>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5" name="Shape 535"/>
            <p:cNvSpPr/>
            <p:nvPr/>
          </p:nvSpPr>
          <p:spPr>
            <a:xfrm>
              <a:off x="3661000" y="4008100"/>
              <a:ext cx="7600" cy="7600"/>
            </a:xfrm>
            <a:custGeom>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6" name="Shape 536"/>
            <p:cNvSpPr/>
            <p:nvPr/>
          </p:nvSpPr>
          <p:spPr>
            <a:xfrm>
              <a:off x="2890000" y="4783300"/>
              <a:ext cx="886350" cy="58950"/>
            </a:xfrm>
            <a:custGeom>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7" name="Shape 537"/>
            <p:cNvSpPr/>
            <p:nvPr/>
          </p:nvSpPr>
          <p:spPr>
            <a:xfrm>
              <a:off x="2885800" y="4699125"/>
              <a:ext cx="890550" cy="64000"/>
            </a:xfrm>
            <a:custGeom>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8" name="Shape 538"/>
            <p:cNvSpPr/>
            <p:nvPr/>
          </p:nvSpPr>
          <p:spPr>
            <a:xfrm>
              <a:off x="3352100" y="4769000"/>
              <a:ext cx="11800" cy="11800"/>
            </a:xfrm>
            <a:custGeom>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39" name="Shape 539"/>
            <p:cNvSpPr/>
            <p:nvPr/>
          </p:nvSpPr>
          <p:spPr>
            <a:xfrm>
              <a:off x="1281525" y="5046750"/>
              <a:ext cx="15175" cy="21900"/>
            </a:xfrm>
            <a:custGeom>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0" name="Shape 540"/>
            <p:cNvSpPr/>
            <p:nvPr/>
          </p:nvSpPr>
          <p:spPr>
            <a:xfrm>
              <a:off x="1139275" y="5035800"/>
              <a:ext cx="55575" cy="54750"/>
            </a:xfrm>
            <a:custGeom>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1" name="Shape 541"/>
            <p:cNvSpPr/>
            <p:nvPr/>
          </p:nvSpPr>
          <p:spPr>
            <a:xfrm>
              <a:off x="981025" y="5147750"/>
              <a:ext cx="24450" cy="20225"/>
            </a:xfrm>
            <a:custGeom>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2" name="Shape 542"/>
            <p:cNvSpPr/>
            <p:nvPr/>
          </p:nvSpPr>
          <p:spPr>
            <a:xfrm>
              <a:off x="1325275" y="4965950"/>
              <a:ext cx="60650" cy="42100"/>
            </a:xfrm>
            <a:custGeom>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3" name="Shape 543"/>
            <p:cNvSpPr/>
            <p:nvPr/>
          </p:nvSpPr>
          <p:spPr>
            <a:xfrm>
              <a:off x="1385050" y="4957525"/>
              <a:ext cx="60625" cy="42125"/>
            </a:xfrm>
            <a:custGeom>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4" name="Shape 544"/>
            <p:cNvSpPr/>
            <p:nvPr/>
          </p:nvSpPr>
          <p:spPr>
            <a:xfrm>
              <a:off x="1635025" y="4922175"/>
              <a:ext cx="57275" cy="37900"/>
            </a:xfrm>
            <a:custGeom>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5" name="Shape 545"/>
            <p:cNvSpPr/>
            <p:nvPr/>
          </p:nvSpPr>
          <p:spPr>
            <a:xfrm>
              <a:off x="1453225" y="4947425"/>
              <a:ext cx="54725" cy="42125"/>
            </a:xfrm>
            <a:custGeom>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6" name="Shape 546"/>
            <p:cNvSpPr/>
            <p:nvPr/>
          </p:nvSpPr>
          <p:spPr>
            <a:xfrm>
              <a:off x="1199025" y="4985300"/>
              <a:ext cx="61475" cy="39600"/>
            </a:xfrm>
            <a:custGeom>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7" name="Shape 547"/>
            <p:cNvSpPr/>
            <p:nvPr/>
          </p:nvSpPr>
          <p:spPr>
            <a:xfrm>
              <a:off x="1573600" y="4930600"/>
              <a:ext cx="58925" cy="38750"/>
            </a:xfrm>
            <a:custGeom>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8" name="Shape 548"/>
            <p:cNvSpPr/>
            <p:nvPr/>
          </p:nvSpPr>
          <p:spPr>
            <a:xfrm>
              <a:off x="1512150" y="4939850"/>
              <a:ext cx="58950" cy="38750"/>
            </a:xfrm>
            <a:custGeom>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49" name="Shape 549"/>
            <p:cNvSpPr/>
            <p:nvPr/>
          </p:nvSpPr>
          <p:spPr>
            <a:xfrm>
              <a:off x="1012175" y="5015600"/>
              <a:ext cx="57250" cy="37900"/>
            </a:xfrm>
            <a:custGeom>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0" name="Shape 550"/>
            <p:cNvSpPr/>
            <p:nvPr/>
          </p:nvSpPr>
          <p:spPr>
            <a:xfrm>
              <a:off x="1073625" y="5003825"/>
              <a:ext cx="61450" cy="40425"/>
            </a:xfrm>
            <a:custGeom>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1" name="Shape 551"/>
            <p:cNvSpPr/>
            <p:nvPr/>
          </p:nvSpPr>
          <p:spPr>
            <a:xfrm>
              <a:off x="1015550" y="5053475"/>
              <a:ext cx="58100" cy="55600"/>
            </a:xfrm>
            <a:custGeom>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2" name="Shape 552"/>
            <p:cNvSpPr/>
            <p:nvPr/>
          </p:nvSpPr>
          <p:spPr>
            <a:xfrm>
              <a:off x="1102225" y="5070325"/>
              <a:ext cx="16025" cy="19375"/>
            </a:xfrm>
            <a:custGeom>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3" name="Shape 553"/>
            <p:cNvSpPr/>
            <p:nvPr/>
          </p:nvSpPr>
          <p:spPr>
            <a:xfrm>
              <a:off x="1135900" y="4995400"/>
              <a:ext cx="59800" cy="40425"/>
            </a:xfrm>
            <a:custGeom>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4" name="Shape 554"/>
            <p:cNvSpPr/>
            <p:nvPr/>
          </p:nvSpPr>
          <p:spPr>
            <a:xfrm>
              <a:off x="1076975" y="5043375"/>
              <a:ext cx="58100" cy="57275"/>
            </a:xfrm>
            <a:custGeom>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5" name="Shape 555"/>
            <p:cNvSpPr/>
            <p:nvPr/>
          </p:nvSpPr>
          <p:spPr>
            <a:xfrm>
              <a:off x="1219225" y="5053475"/>
              <a:ext cx="16875" cy="18550"/>
            </a:xfrm>
            <a:custGeom>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6" name="Shape 556"/>
            <p:cNvSpPr/>
            <p:nvPr/>
          </p:nvSpPr>
          <p:spPr>
            <a:xfrm>
              <a:off x="1196500" y="5026550"/>
              <a:ext cx="58950" cy="55575"/>
            </a:xfrm>
            <a:custGeom>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7" name="Shape 557"/>
            <p:cNvSpPr/>
            <p:nvPr/>
          </p:nvSpPr>
          <p:spPr>
            <a:xfrm>
              <a:off x="1262150" y="4976900"/>
              <a:ext cx="59800" cy="39575"/>
            </a:xfrm>
            <a:custGeom>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8" name="Shape 558"/>
            <p:cNvSpPr/>
            <p:nvPr/>
          </p:nvSpPr>
          <p:spPr>
            <a:xfrm>
              <a:off x="1830300" y="5214250"/>
              <a:ext cx="10975" cy="16025"/>
            </a:xfrm>
            <a:custGeom>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59" name="Shape 559"/>
            <p:cNvSpPr/>
            <p:nvPr/>
          </p:nvSpPr>
          <p:spPr>
            <a:xfrm>
              <a:off x="1807575" y="5213400"/>
              <a:ext cx="6775" cy="29500"/>
            </a:xfrm>
            <a:custGeom>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0" name="Shape 560"/>
            <p:cNvSpPr/>
            <p:nvPr/>
          </p:nvSpPr>
          <p:spPr>
            <a:xfrm>
              <a:off x="1807575" y="5201625"/>
              <a:ext cx="58100" cy="38750"/>
            </a:xfrm>
            <a:custGeom>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1" name="Shape 561"/>
            <p:cNvSpPr/>
            <p:nvPr/>
          </p:nvSpPr>
          <p:spPr>
            <a:xfrm>
              <a:off x="1763825" y="5194050"/>
              <a:ext cx="18525" cy="11800"/>
            </a:xfrm>
            <a:custGeom>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2" name="Shape 562"/>
            <p:cNvSpPr/>
            <p:nvPr/>
          </p:nvSpPr>
          <p:spPr>
            <a:xfrm>
              <a:off x="1695625" y="4910400"/>
              <a:ext cx="62325" cy="41275"/>
            </a:xfrm>
            <a:custGeom>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3" name="Shape 563"/>
            <p:cNvSpPr/>
            <p:nvPr/>
          </p:nvSpPr>
          <p:spPr>
            <a:xfrm>
              <a:off x="1744450" y="5182275"/>
              <a:ext cx="58100" cy="68200"/>
            </a:xfrm>
            <a:custGeom>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4" name="Shape 564"/>
            <p:cNvSpPr/>
            <p:nvPr/>
          </p:nvSpPr>
          <p:spPr>
            <a:xfrm>
              <a:off x="1768875" y="5223500"/>
              <a:ext cx="17700" cy="11825"/>
            </a:xfrm>
            <a:custGeom>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5" name="Shape 565"/>
            <p:cNvSpPr/>
            <p:nvPr/>
          </p:nvSpPr>
          <p:spPr>
            <a:xfrm>
              <a:off x="1688900" y="5216775"/>
              <a:ext cx="58100" cy="40425"/>
            </a:xfrm>
            <a:custGeom>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6" name="Shape 566"/>
            <p:cNvSpPr/>
            <p:nvPr/>
          </p:nvSpPr>
          <p:spPr>
            <a:xfrm>
              <a:off x="1737725" y="4941550"/>
              <a:ext cx="90075" cy="58100"/>
            </a:xfrm>
            <a:custGeom>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7" name="Shape 567"/>
            <p:cNvSpPr/>
            <p:nvPr/>
          </p:nvSpPr>
          <p:spPr>
            <a:xfrm>
              <a:off x="1789900" y="4970150"/>
              <a:ext cx="23600" cy="16025"/>
            </a:xfrm>
            <a:custGeom>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8" name="Shape 568"/>
            <p:cNvSpPr/>
            <p:nvPr/>
          </p:nvSpPr>
          <p:spPr>
            <a:xfrm>
              <a:off x="1758750" y="4901975"/>
              <a:ext cx="58950" cy="41275"/>
            </a:xfrm>
            <a:custGeom>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69" name="Shape 569"/>
            <p:cNvSpPr/>
            <p:nvPr/>
          </p:nvSpPr>
          <p:spPr>
            <a:xfrm>
              <a:off x="1804225" y="5028225"/>
              <a:ext cx="22750" cy="21075"/>
            </a:xfrm>
            <a:custGeom>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0" name="Shape 570"/>
            <p:cNvSpPr/>
            <p:nvPr/>
          </p:nvSpPr>
          <p:spPr>
            <a:xfrm>
              <a:off x="1719200" y="5112400"/>
              <a:ext cx="133850" cy="72425"/>
            </a:xfrm>
            <a:custGeom>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1" name="Shape 571"/>
            <p:cNvSpPr/>
            <p:nvPr/>
          </p:nvSpPr>
          <p:spPr>
            <a:xfrm>
              <a:off x="1778125" y="4997925"/>
              <a:ext cx="69875" cy="111975"/>
            </a:xfrm>
            <a:custGeom>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2" name="Shape 572"/>
            <p:cNvSpPr/>
            <p:nvPr/>
          </p:nvSpPr>
          <p:spPr>
            <a:xfrm>
              <a:off x="981025" y="5233600"/>
              <a:ext cx="74950" cy="60650"/>
            </a:xfrm>
            <a:custGeom>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3" name="Shape 573"/>
            <p:cNvSpPr/>
            <p:nvPr/>
          </p:nvSpPr>
          <p:spPr>
            <a:xfrm>
              <a:off x="837100" y="3663850"/>
              <a:ext cx="44625" cy="40425"/>
            </a:xfrm>
            <a:custGeom>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4" name="Shape 574"/>
            <p:cNvSpPr/>
            <p:nvPr/>
          </p:nvSpPr>
          <p:spPr>
            <a:xfrm>
              <a:off x="862350" y="3691625"/>
              <a:ext cx="13500" cy="13475"/>
            </a:xfrm>
            <a:custGeom>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5" name="Shape 575"/>
            <p:cNvSpPr/>
            <p:nvPr/>
          </p:nvSpPr>
          <p:spPr>
            <a:xfrm>
              <a:off x="950725" y="5023175"/>
              <a:ext cx="58950" cy="38750"/>
            </a:xfrm>
            <a:custGeom>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6" name="Shape 576"/>
            <p:cNvSpPr/>
            <p:nvPr/>
          </p:nvSpPr>
          <p:spPr>
            <a:xfrm>
              <a:off x="630050" y="3368400"/>
              <a:ext cx="233175" cy="212975"/>
            </a:xfrm>
            <a:custGeom>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7" name="Shape 577"/>
            <p:cNvSpPr/>
            <p:nvPr/>
          </p:nvSpPr>
          <p:spPr>
            <a:xfrm>
              <a:off x="696525" y="3543475"/>
              <a:ext cx="79150" cy="20225"/>
            </a:xfrm>
            <a:custGeom>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8" name="Shape 578"/>
            <p:cNvSpPr/>
            <p:nvPr/>
          </p:nvSpPr>
          <p:spPr>
            <a:xfrm>
              <a:off x="1008800" y="3646150"/>
              <a:ext cx="23600" cy="50550"/>
            </a:xfrm>
            <a:custGeom>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79" name="Shape 579"/>
            <p:cNvSpPr/>
            <p:nvPr/>
          </p:nvSpPr>
          <p:spPr>
            <a:xfrm>
              <a:off x="782400" y="3562000"/>
              <a:ext cx="27800" cy="11800"/>
            </a:xfrm>
            <a:custGeom>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0" name="Shape 580"/>
            <p:cNvSpPr/>
            <p:nvPr/>
          </p:nvSpPr>
          <p:spPr>
            <a:xfrm>
              <a:off x="3432900" y="5444025"/>
              <a:ext cx="35375" cy="25275"/>
            </a:xfrm>
            <a:custGeom>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1" name="Shape 581"/>
            <p:cNvSpPr/>
            <p:nvPr/>
          </p:nvSpPr>
          <p:spPr>
            <a:xfrm>
              <a:off x="3291500" y="5425525"/>
              <a:ext cx="109450" cy="36200"/>
            </a:xfrm>
            <a:custGeom>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2" name="Shape 582"/>
            <p:cNvSpPr/>
            <p:nvPr/>
          </p:nvSpPr>
          <p:spPr>
            <a:xfrm>
              <a:off x="632575" y="3558625"/>
              <a:ext cx="24425" cy="12650"/>
            </a:xfrm>
            <a:custGeom>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3" name="Shape 583"/>
            <p:cNvSpPr/>
            <p:nvPr/>
          </p:nvSpPr>
          <p:spPr>
            <a:xfrm>
              <a:off x="2855500" y="5364075"/>
              <a:ext cx="920850" cy="71575"/>
            </a:xfrm>
            <a:custGeom>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4" name="Shape 584"/>
            <p:cNvSpPr/>
            <p:nvPr/>
          </p:nvSpPr>
          <p:spPr>
            <a:xfrm>
              <a:off x="3219125" y="5439825"/>
              <a:ext cx="32000" cy="8450"/>
            </a:xfrm>
            <a:custGeom>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5" name="Shape 585"/>
            <p:cNvSpPr/>
            <p:nvPr/>
          </p:nvSpPr>
          <p:spPr>
            <a:xfrm>
              <a:off x="3221650" y="5413725"/>
              <a:ext cx="32850" cy="7600"/>
            </a:xfrm>
            <a:custGeom>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6" name="Shape 586"/>
            <p:cNvSpPr/>
            <p:nvPr/>
          </p:nvSpPr>
          <p:spPr>
            <a:xfrm>
              <a:off x="3225000" y="5426350"/>
              <a:ext cx="34550" cy="10975"/>
            </a:xfrm>
            <a:custGeom>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7" name="Shape 587"/>
            <p:cNvSpPr/>
            <p:nvPr/>
          </p:nvSpPr>
          <p:spPr>
            <a:xfrm>
              <a:off x="2757850" y="5409525"/>
              <a:ext cx="584175" cy="67350"/>
            </a:xfrm>
            <a:custGeom>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8" name="Shape 588"/>
            <p:cNvSpPr/>
            <p:nvPr/>
          </p:nvSpPr>
          <p:spPr>
            <a:xfrm>
              <a:off x="829525" y="3584725"/>
              <a:ext cx="53900" cy="19375"/>
            </a:xfrm>
            <a:custGeom>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89" name="Shape 589"/>
            <p:cNvSpPr/>
            <p:nvPr/>
          </p:nvSpPr>
          <p:spPr>
            <a:xfrm>
              <a:off x="1711625" y="5231075"/>
              <a:ext cx="10125" cy="15175"/>
            </a:xfrm>
            <a:custGeom>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0" name="Shape 590"/>
            <p:cNvSpPr/>
            <p:nvPr/>
          </p:nvSpPr>
          <p:spPr>
            <a:xfrm>
              <a:off x="923800" y="4840525"/>
              <a:ext cx="959550" cy="542925"/>
            </a:xfrm>
            <a:custGeom>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1" name="Shape 591"/>
            <p:cNvSpPr/>
            <p:nvPr/>
          </p:nvSpPr>
          <p:spPr>
            <a:xfrm>
              <a:off x="965875" y="3714350"/>
              <a:ext cx="25" cy="25"/>
            </a:xfrm>
            <a:custGeom>
              <a:pathLst>
                <a:path extrusionOk="0" h="1" w="1">
                  <a:moveTo>
                    <a:pt x="1" y="0"/>
                  </a:moveTo>
                  <a:lnTo>
                    <a:pt x="1" y="0"/>
                  </a:lnTo>
                  <a:lnTo>
                    <a:pt x="1" y="0"/>
                  </a:lnTo>
                  <a:lnTo>
                    <a:pt x="1" y="0"/>
                  </a:lnTo>
                  <a:lnTo>
                    <a:pt x="1" y="0"/>
                  </a:lnTo>
                  <a:lnTo>
                    <a:pt x="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2" name="Shape 592"/>
            <p:cNvSpPr/>
            <p:nvPr/>
          </p:nvSpPr>
          <p:spPr>
            <a:xfrm>
              <a:off x="954950" y="5060225"/>
              <a:ext cx="58100" cy="63150"/>
            </a:xfrm>
            <a:custGeom>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3" name="Shape 593"/>
            <p:cNvSpPr/>
            <p:nvPr/>
          </p:nvSpPr>
          <p:spPr>
            <a:xfrm>
              <a:off x="956625" y="3705925"/>
              <a:ext cx="10125" cy="10125"/>
            </a:xfrm>
            <a:custGeom>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4" name="Shape 594"/>
            <p:cNvSpPr/>
            <p:nvPr/>
          </p:nvSpPr>
          <p:spPr>
            <a:xfrm>
              <a:off x="973450" y="5173850"/>
              <a:ext cx="103550" cy="63150"/>
            </a:xfrm>
            <a:custGeom>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5" name="Shape 595"/>
            <p:cNvSpPr/>
            <p:nvPr/>
          </p:nvSpPr>
          <p:spPr>
            <a:xfrm>
              <a:off x="614050" y="3595650"/>
              <a:ext cx="114500" cy="94300"/>
            </a:xfrm>
            <a:custGeom>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6" name="Shape 596"/>
            <p:cNvSpPr/>
            <p:nvPr/>
          </p:nvSpPr>
          <p:spPr>
            <a:xfrm>
              <a:off x="963350" y="5113250"/>
              <a:ext cx="90100" cy="63150"/>
            </a:xfrm>
            <a:custGeom>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7" name="Shape 597"/>
            <p:cNvSpPr/>
            <p:nvPr/>
          </p:nvSpPr>
          <p:spPr>
            <a:xfrm>
              <a:off x="947375" y="3694975"/>
              <a:ext cx="33675" cy="37900"/>
            </a:xfrm>
            <a:custGeom>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8" name="Shape 598"/>
            <p:cNvSpPr/>
            <p:nvPr/>
          </p:nvSpPr>
          <p:spPr>
            <a:xfrm>
              <a:off x="659500" y="3640275"/>
              <a:ext cx="14325" cy="13475"/>
            </a:xfrm>
            <a:custGeom>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599" name="Shape 599"/>
            <p:cNvSpPr/>
            <p:nvPr/>
          </p:nvSpPr>
          <p:spPr>
            <a:xfrm>
              <a:off x="470950" y="3557775"/>
              <a:ext cx="100200" cy="96825"/>
            </a:xfrm>
            <a:custGeom>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0" name="Shape 600"/>
            <p:cNvSpPr/>
            <p:nvPr/>
          </p:nvSpPr>
          <p:spPr>
            <a:xfrm>
              <a:off x="446550" y="3524950"/>
              <a:ext cx="579125" cy="253375"/>
            </a:xfrm>
            <a:custGeom>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1" name="Shape 601"/>
            <p:cNvSpPr/>
            <p:nvPr/>
          </p:nvSpPr>
          <p:spPr>
            <a:xfrm>
              <a:off x="492850" y="3578825"/>
              <a:ext cx="53900" cy="58950"/>
            </a:xfrm>
            <a:custGeom>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2" name="Shape 602"/>
            <p:cNvSpPr/>
            <p:nvPr/>
          </p:nvSpPr>
          <p:spPr>
            <a:xfrm>
              <a:off x="928850" y="3674775"/>
              <a:ext cx="71575" cy="75775"/>
            </a:xfrm>
            <a:custGeom>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3" name="Shape 603"/>
            <p:cNvSpPr/>
            <p:nvPr/>
          </p:nvSpPr>
          <p:spPr>
            <a:xfrm>
              <a:off x="1366525" y="5127550"/>
              <a:ext cx="8450" cy="50525"/>
            </a:xfrm>
            <a:custGeom>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4" name="Shape 604"/>
            <p:cNvSpPr/>
            <p:nvPr/>
          </p:nvSpPr>
          <p:spPr>
            <a:xfrm>
              <a:off x="1542450" y="5034975"/>
              <a:ext cx="55575" cy="55575"/>
            </a:xfrm>
            <a:custGeom>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5" name="Shape 605"/>
            <p:cNvSpPr/>
            <p:nvPr/>
          </p:nvSpPr>
          <p:spPr>
            <a:xfrm>
              <a:off x="1618200" y="5046750"/>
              <a:ext cx="18550" cy="16025"/>
            </a:xfrm>
            <a:custGeom>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6" name="Shape 606"/>
            <p:cNvSpPr/>
            <p:nvPr/>
          </p:nvSpPr>
          <p:spPr>
            <a:xfrm>
              <a:off x="1667850" y="5082100"/>
              <a:ext cx="9300" cy="50525"/>
            </a:xfrm>
            <a:custGeom>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7" name="Shape 607"/>
            <p:cNvSpPr/>
            <p:nvPr/>
          </p:nvSpPr>
          <p:spPr>
            <a:xfrm>
              <a:off x="1599675" y="5025700"/>
              <a:ext cx="58950" cy="55600"/>
            </a:xfrm>
            <a:custGeom>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8" name="Shape 608"/>
            <p:cNvSpPr/>
            <p:nvPr/>
          </p:nvSpPr>
          <p:spPr>
            <a:xfrm>
              <a:off x="1619875" y="5082100"/>
              <a:ext cx="52225" cy="58100"/>
            </a:xfrm>
            <a:custGeom>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09" name="Shape 609"/>
            <p:cNvSpPr/>
            <p:nvPr/>
          </p:nvSpPr>
          <p:spPr>
            <a:xfrm>
              <a:off x="1540750" y="5161225"/>
              <a:ext cx="10975" cy="49675"/>
            </a:xfrm>
            <a:custGeom>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0" name="Shape 610"/>
            <p:cNvSpPr/>
            <p:nvPr/>
          </p:nvSpPr>
          <p:spPr>
            <a:xfrm>
              <a:off x="1550025" y="5212575"/>
              <a:ext cx="58950" cy="10125"/>
            </a:xfrm>
            <a:custGeom>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1" name="Shape 611"/>
            <p:cNvSpPr/>
            <p:nvPr/>
          </p:nvSpPr>
          <p:spPr>
            <a:xfrm>
              <a:off x="1465000" y="5020650"/>
              <a:ext cx="10975" cy="16875"/>
            </a:xfrm>
            <a:custGeom>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2" name="Shape 612"/>
            <p:cNvSpPr/>
            <p:nvPr/>
          </p:nvSpPr>
          <p:spPr>
            <a:xfrm>
              <a:off x="1557600" y="5166275"/>
              <a:ext cx="19375" cy="10975"/>
            </a:xfrm>
            <a:custGeom>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3" name="Shape 613"/>
            <p:cNvSpPr/>
            <p:nvPr/>
          </p:nvSpPr>
          <p:spPr>
            <a:xfrm>
              <a:off x="1438075" y="4997925"/>
              <a:ext cx="11800" cy="49700"/>
            </a:xfrm>
            <a:custGeom>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4" name="Shape 614"/>
            <p:cNvSpPr/>
            <p:nvPr/>
          </p:nvSpPr>
          <p:spPr>
            <a:xfrm>
              <a:off x="1502875" y="5066100"/>
              <a:ext cx="5075" cy="15200"/>
            </a:xfrm>
            <a:custGeom>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5" name="Shape 615"/>
            <p:cNvSpPr/>
            <p:nvPr/>
          </p:nvSpPr>
          <p:spPr>
            <a:xfrm>
              <a:off x="1497825" y="4981950"/>
              <a:ext cx="58950" cy="54725"/>
            </a:xfrm>
            <a:custGeom>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6" name="Shape 616"/>
            <p:cNvSpPr/>
            <p:nvPr/>
          </p:nvSpPr>
          <p:spPr>
            <a:xfrm>
              <a:off x="1560125" y="5056850"/>
              <a:ext cx="16025" cy="16850"/>
            </a:xfrm>
            <a:custGeom>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7" name="Shape 617"/>
            <p:cNvSpPr/>
            <p:nvPr/>
          </p:nvSpPr>
          <p:spPr>
            <a:xfrm>
              <a:off x="1524775" y="5011400"/>
              <a:ext cx="13475" cy="14325"/>
            </a:xfrm>
            <a:custGeom>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8" name="Shape 618"/>
            <p:cNvSpPr/>
            <p:nvPr/>
          </p:nvSpPr>
          <p:spPr>
            <a:xfrm>
              <a:off x="1438925" y="5074525"/>
              <a:ext cx="17700" cy="15175"/>
            </a:xfrm>
            <a:custGeom>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19" name="Shape 619"/>
            <p:cNvSpPr/>
            <p:nvPr/>
          </p:nvSpPr>
          <p:spPr>
            <a:xfrm>
              <a:off x="1480150" y="5042550"/>
              <a:ext cx="58100" cy="57250"/>
            </a:xfrm>
            <a:custGeom>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0" name="Shape 620"/>
            <p:cNvSpPr/>
            <p:nvPr/>
          </p:nvSpPr>
          <p:spPr>
            <a:xfrm>
              <a:off x="1440600" y="5193200"/>
              <a:ext cx="17700" cy="14350"/>
            </a:xfrm>
            <a:custGeom>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1" name="Shape 621"/>
            <p:cNvSpPr/>
            <p:nvPr/>
          </p:nvSpPr>
          <p:spPr>
            <a:xfrm>
              <a:off x="1439750" y="5109050"/>
              <a:ext cx="55575" cy="56400"/>
            </a:xfrm>
            <a:custGeom>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2" name="Shape 622"/>
            <p:cNvSpPr/>
            <p:nvPr/>
          </p:nvSpPr>
          <p:spPr>
            <a:xfrm>
              <a:off x="1460800" y="5130075"/>
              <a:ext cx="11800" cy="16875"/>
            </a:xfrm>
            <a:custGeom>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3" name="Shape 623"/>
            <p:cNvSpPr/>
            <p:nvPr/>
          </p:nvSpPr>
          <p:spPr>
            <a:xfrm>
              <a:off x="1419550" y="5171325"/>
              <a:ext cx="57275" cy="55575"/>
            </a:xfrm>
            <a:custGeom>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4" name="Shape 624"/>
            <p:cNvSpPr/>
            <p:nvPr/>
          </p:nvSpPr>
          <p:spPr>
            <a:xfrm>
              <a:off x="1339600" y="5147750"/>
              <a:ext cx="21900" cy="19400"/>
            </a:xfrm>
            <a:custGeom>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5" name="Shape 625"/>
            <p:cNvSpPr/>
            <p:nvPr/>
          </p:nvSpPr>
          <p:spPr>
            <a:xfrm>
              <a:off x="1377475" y="5118300"/>
              <a:ext cx="59775" cy="56425"/>
            </a:xfrm>
            <a:custGeom>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6" name="Shape 626"/>
            <p:cNvSpPr/>
            <p:nvPr/>
          </p:nvSpPr>
          <p:spPr>
            <a:xfrm>
              <a:off x="1403575" y="5140175"/>
              <a:ext cx="16000" cy="16025"/>
            </a:xfrm>
            <a:custGeom>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7" name="Shape 627"/>
            <p:cNvSpPr/>
            <p:nvPr/>
          </p:nvSpPr>
          <p:spPr>
            <a:xfrm>
              <a:off x="1543275" y="5153650"/>
              <a:ext cx="54750" cy="55575"/>
            </a:xfrm>
            <a:custGeom>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8" name="Shape 628"/>
            <p:cNvSpPr/>
            <p:nvPr/>
          </p:nvSpPr>
          <p:spPr>
            <a:xfrm>
              <a:off x="1559275" y="5089675"/>
              <a:ext cx="58100" cy="58950"/>
            </a:xfrm>
            <a:custGeom>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29" name="Shape 629"/>
            <p:cNvSpPr/>
            <p:nvPr/>
          </p:nvSpPr>
          <p:spPr>
            <a:xfrm>
              <a:off x="1584525" y="5112400"/>
              <a:ext cx="16025" cy="18550"/>
            </a:xfrm>
            <a:custGeom>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0" name="Shape 630"/>
            <p:cNvSpPr/>
            <p:nvPr/>
          </p:nvSpPr>
          <p:spPr>
            <a:xfrm>
              <a:off x="1539925" y="5041700"/>
              <a:ext cx="10950" cy="50525"/>
            </a:xfrm>
            <a:custGeom>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1" name="Shape 631"/>
            <p:cNvSpPr/>
            <p:nvPr/>
          </p:nvSpPr>
          <p:spPr>
            <a:xfrm>
              <a:off x="1521400" y="5122500"/>
              <a:ext cx="17700" cy="16875"/>
            </a:xfrm>
            <a:custGeom>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2" name="Shape 632"/>
            <p:cNvSpPr/>
            <p:nvPr/>
          </p:nvSpPr>
          <p:spPr>
            <a:xfrm>
              <a:off x="1496150" y="5182275"/>
              <a:ext cx="21900" cy="16850"/>
            </a:xfrm>
            <a:custGeom>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3" name="Shape 633"/>
            <p:cNvSpPr/>
            <p:nvPr/>
          </p:nvSpPr>
          <p:spPr>
            <a:xfrm>
              <a:off x="1498675" y="5098950"/>
              <a:ext cx="58100" cy="59775"/>
            </a:xfrm>
            <a:custGeom>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4" name="Shape 634"/>
            <p:cNvSpPr/>
            <p:nvPr/>
          </p:nvSpPr>
          <p:spPr>
            <a:xfrm>
              <a:off x="1619050" y="5212575"/>
              <a:ext cx="9275" cy="56400"/>
            </a:xfrm>
            <a:custGeom>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5" name="Shape 635"/>
            <p:cNvSpPr/>
            <p:nvPr/>
          </p:nvSpPr>
          <p:spPr>
            <a:xfrm>
              <a:off x="1136750" y="5042550"/>
              <a:ext cx="11800" cy="50525"/>
            </a:xfrm>
            <a:custGeom>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6" name="Shape 636"/>
            <p:cNvSpPr/>
            <p:nvPr/>
          </p:nvSpPr>
          <p:spPr>
            <a:xfrm>
              <a:off x="1160325" y="5061050"/>
              <a:ext cx="16850" cy="22775"/>
            </a:xfrm>
            <a:custGeom>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7" name="Shape 637"/>
            <p:cNvSpPr/>
            <p:nvPr/>
          </p:nvSpPr>
          <p:spPr>
            <a:xfrm>
              <a:off x="1103925" y="5181425"/>
              <a:ext cx="12650" cy="18550"/>
            </a:xfrm>
            <a:custGeom>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8" name="Shape 638"/>
            <p:cNvSpPr/>
            <p:nvPr/>
          </p:nvSpPr>
          <p:spPr>
            <a:xfrm>
              <a:off x="1057625" y="5223500"/>
              <a:ext cx="57250" cy="63175"/>
            </a:xfrm>
            <a:custGeom>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39" name="Shape 639"/>
            <p:cNvSpPr/>
            <p:nvPr/>
          </p:nvSpPr>
          <p:spPr>
            <a:xfrm>
              <a:off x="1204075" y="5109050"/>
              <a:ext cx="11825" cy="5075"/>
            </a:xfrm>
            <a:custGeom>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0" name="Shape 640"/>
            <p:cNvSpPr/>
            <p:nvPr/>
          </p:nvSpPr>
          <p:spPr>
            <a:xfrm>
              <a:off x="1178825" y="5088000"/>
              <a:ext cx="58100" cy="57250"/>
            </a:xfrm>
            <a:custGeom>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1" name="Shape 641"/>
            <p:cNvSpPr/>
            <p:nvPr/>
          </p:nvSpPr>
          <p:spPr>
            <a:xfrm>
              <a:off x="1202400" y="5112400"/>
              <a:ext cx="13500" cy="16025"/>
            </a:xfrm>
            <a:custGeom>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2" name="Shape 642"/>
            <p:cNvSpPr/>
            <p:nvPr/>
          </p:nvSpPr>
          <p:spPr>
            <a:xfrm>
              <a:off x="1109800" y="5277375"/>
              <a:ext cx="58950" cy="64000"/>
            </a:xfrm>
            <a:custGeom>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3" name="Shape 643"/>
            <p:cNvSpPr/>
            <p:nvPr/>
          </p:nvSpPr>
          <p:spPr>
            <a:xfrm>
              <a:off x="1660275" y="5133450"/>
              <a:ext cx="57275" cy="63150"/>
            </a:xfrm>
            <a:custGeom>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4" name="Shape 644"/>
            <p:cNvSpPr/>
            <p:nvPr/>
          </p:nvSpPr>
          <p:spPr>
            <a:xfrm>
              <a:off x="1620725" y="5199100"/>
              <a:ext cx="60625" cy="69875"/>
            </a:xfrm>
            <a:custGeom>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5" name="Shape 645"/>
            <p:cNvSpPr/>
            <p:nvPr/>
          </p:nvSpPr>
          <p:spPr>
            <a:xfrm>
              <a:off x="1201550" y="5226875"/>
              <a:ext cx="16025" cy="17700"/>
            </a:xfrm>
            <a:custGeom>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6" name="Shape 646"/>
            <p:cNvSpPr/>
            <p:nvPr/>
          </p:nvSpPr>
          <p:spPr>
            <a:xfrm>
              <a:off x="1546650" y="5208350"/>
              <a:ext cx="73250" cy="67375"/>
            </a:xfrm>
            <a:custGeom>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7" name="Shape 647"/>
            <p:cNvSpPr/>
            <p:nvPr/>
          </p:nvSpPr>
          <p:spPr>
            <a:xfrm>
              <a:off x="1246175" y="5223500"/>
              <a:ext cx="300500" cy="101875"/>
            </a:xfrm>
            <a:custGeom>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8" name="Shape 648"/>
            <p:cNvSpPr/>
            <p:nvPr/>
          </p:nvSpPr>
          <p:spPr>
            <a:xfrm>
              <a:off x="1169575" y="5265600"/>
              <a:ext cx="79975" cy="69875"/>
            </a:xfrm>
            <a:custGeom>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49" name="Shape 649"/>
            <p:cNvSpPr/>
            <p:nvPr/>
          </p:nvSpPr>
          <p:spPr>
            <a:xfrm>
              <a:off x="1418725" y="5052650"/>
              <a:ext cx="58100" cy="55575"/>
            </a:xfrm>
            <a:custGeom>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0" name="Shape 650"/>
            <p:cNvSpPr/>
            <p:nvPr/>
          </p:nvSpPr>
          <p:spPr>
            <a:xfrm>
              <a:off x="1241125" y="5079575"/>
              <a:ext cx="55575" cy="55575"/>
            </a:xfrm>
            <a:custGeom>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1" name="Shape 651"/>
            <p:cNvSpPr/>
            <p:nvPr/>
          </p:nvSpPr>
          <p:spPr>
            <a:xfrm>
              <a:off x="1318550" y="5092200"/>
              <a:ext cx="18550" cy="16025"/>
            </a:xfrm>
            <a:custGeom>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2" name="Shape 652"/>
            <p:cNvSpPr/>
            <p:nvPr/>
          </p:nvSpPr>
          <p:spPr>
            <a:xfrm>
              <a:off x="1138425" y="5153650"/>
              <a:ext cx="55575" cy="57250"/>
            </a:xfrm>
            <a:custGeom>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3" name="Shape 653"/>
            <p:cNvSpPr/>
            <p:nvPr/>
          </p:nvSpPr>
          <p:spPr>
            <a:xfrm>
              <a:off x="1238600" y="5087150"/>
              <a:ext cx="10950" cy="49700"/>
            </a:xfrm>
            <a:custGeom>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4" name="Shape 654"/>
            <p:cNvSpPr/>
            <p:nvPr/>
          </p:nvSpPr>
          <p:spPr>
            <a:xfrm>
              <a:off x="1382525" y="5082950"/>
              <a:ext cx="12650" cy="16025"/>
            </a:xfrm>
            <a:custGeom>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5" name="Shape 655"/>
            <p:cNvSpPr/>
            <p:nvPr/>
          </p:nvSpPr>
          <p:spPr>
            <a:xfrm>
              <a:off x="1298350" y="5071175"/>
              <a:ext cx="58950" cy="55575"/>
            </a:xfrm>
            <a:custGeom>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6" name="Shape 656"/>
            <p:cNvSpPr/>
            <p:nvPr/>
          </p:nvSpPr>
          <p:spPr>
            <a:xfrm>
              <a:off x="1358125" y="5059375"/>
              <a:ext cx="58100" cy="63150"/>
            </a:xfrm>
            <a:custGeom>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7" name="Shape 657"/>
            <p:cNvSpPr/>
            <p:nvPr/>
          </p:nvSpPr>
          <p:spPr>
            <a:xfrm>
              <a:off x="1262150" y="5100625"/>
              <a:ext cx="13500" cy="17700"/>
            </a:xfrm>
            <a:custGeom>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8" name="Shape 658"/>
            <p:cNvSpPr/>
            <p:nvPr/>
          </p:nvSpPr>
          <p:spPr>
            <a:xfrm>
              <a:off x="1118225" y="5216775"/>
              <a:ext cx="57275" cy="55575"/>
            </a:xfrm>
            <a:custGeom>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59" name="Shape 659"/>
            <p:cNvSpPr/>
            <p:nvPr/>
          </p:nvSpPr>
          <p:spPr>
            <a:xfrm>
              <a:off x="1162000" y="5176375"/>
              <a:ext cx="12650" cy="18550"/>
            </a:xfrm>
            <a:custGeom>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60" name="Shape 660"/>
            <p:cNvSpPr/>
            <p:nvPr/>
          </p:nvSpPr>
          <p:spPr>
            <a:xfrm>
              <a:off x="1219225" y="5164600"/>
              <a:ext cx="16025" cy="22750"/>
            </a:xfrm>
            <a:custGeom>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61" name="Shape 661"/>
            <p:cNvSpPr/>
            <p:nvPr/>
          </p:nvSpPr>
          <p:spPr>
            <a:xfrm>
              <a:off x="1140100" y="5236975"/>
              <a:ext cx="16875" cy="18550"/>
            </a:xfrm>
            <a:custGeom>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62" name="Shape 662"/>
            <p:cNvSpPr/>
            <p:nvPr/>
          </p:nvSpPr>
          <p:spPr>
            <a:xfrm>
              <a:off x="1197350" y="5143550"/>
              <a:ext cx="58100" cy="60625"/>
            </a:xfrm>
            <a:custGeom>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663" name="Shape 663"/>
            <p:cNvSpPr/>
            <p:nvPr/>
          </p:nvSpPr>
          <p:spPr>
            <a:xfrm>
              <a:off x="1178825" y="5206675"/>
              <a:ext cx="58950" cy="57250"/>
            </a:xfrm>
            <a:custGeom>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grpSp>
      <p:sp>
        <p:nvSpPr>
          <p:cNvPr id="664" name="Shape 664"/>
          <p:cNvSpPr txBox="1"/>
          <p:nvPr>
            <p:ph idx="1" type="body"/>
          </p:nvPr>
        </p:nvSpPr>
        <p:spPr>
          <a:xfrm>
            <a:off x="1832400" y="2653800"/>
            <a:ext cx="5479200" cy="1093199"/>
          </a:xfrm>
          <a:prstGeom prst="rect">
            <a:avLst/>
          </a:prstGeom>
        </p:spPr>
        <p:txBody>
          <a:bodyPr anchorCtr="0" anchor="ctr" bIns="91425" lIns="91425" rIns="91425" tIns="91425"/>
          <a:lstStyle>
            <a:lvl1pPr lvl="0" rtl="0" algn="ctr">
              <a:spcBef>
                <a:spcPts val="0"/>
              </a:spcBef>
              <a:buClr>
                <a:srgbClr val="F55D4B"/>
              </a:buClr>
              <a:buSzPct val="100000"/>
              <a:defRPr i="1" sz="2200">
                <a:solidFill>
                  <a:srgbClr val="F55D4B"/>
                </a:solidFill>
              </a:defRPr>
            </a:lvl1pPr>
            <a:lvl2pPr lvl="1" rtl="0" algn="ctr">
              <a:spcBef>
                <a:spcPts val="0"/>
              </a:spcBef>
              <a:buClr>
                <a:srgbClr val="F55D4B"/>
              </a:buClr>
              <a:defRPr i="1">
                <a:solidFill>
                  <a:srgbClr val="F55D4B"/>
                </a:solidFill>
              </a:defRPr>
            </a:lvl2pPr>
            <a:lvl3pPr lvl="2" rtl="0" algn="ctr">
              <a:spcBef>
                <a:spcPts val="0"/>
              </a:spcBef>
              <a:buClr>
                <a:srgbClr val="F55D4B"/>
              </a:buClr>
              <a:buSzPct val="100000"/>
              <a:defRPr i="1" sz="2200">
                <a:solidFill>
                  <a:srgbClr val="F55D4B"/>
                </a:solidFill>
              </a:defRPr>
            </a:lvl3pPr>
            <a:lvl4pPr lvl="3" rtl="0" algn="ctr">
              <a:spcBef>
                <a:spcPts val="0"/>
              </a:spcBef>
              <a:buClr>
                <a:srgbClr val="F55D4B"/>
              </a:buClr>
              <a:buSzPct val="100000"/>
              <a:defRPr i="1" sz="2200">
                <a:solidFill>
                  <a:srgbClr val="F55D4B"/>
                </a:solidFill>
              </a:defRPr>
            </a:lvl4pPr>
            <a:lvl5pPr lvl="4" rtl="0" algn="ctr">
              <a:spcBef>
                <a:spcPts val="0"/>
              </a:spcBef>
              <a:buClr>
                <a:srgbClr val="F55D4B"/>
              </a:buClr>
              <a:buSzPct val="100000"/>
              <a:defRPr i="1" sz="2200">
                <a:solidFill>
                  <a:srgbClr val="F55D4B"/>
                </a:solidFill>
              </a:defRPr>
            </a:lvl5pPr>
            <a:lvl6pPr lvl="5" rtl="0" algn="ctr">
              <a:spcBef>
                <a:spcPts val="0"/>
              </a:spcBef>
              <a:buClr>
                <a:srgbClr val="F55D4B"/>
              </a:buClr>
              <a:buSzPct val="100000"/>
              <a:defRPr i="1" sz="2200">
                <a:solidFill>
                  <a:srgbClr val="F55D4B"/>
                </a:solidFill>
              </a:defRPr>
            </a:lvl6pPr>
            <a:lvl7pPr lvl="6" rtl="0" algn="ctr">
              <a:spcBef>
                <a:spcPts val="0"/>
              </a:spcBef>
              <a:buClr>
                <a:srgbClr val="F55D4B"/>
              </a:buClr>
              <a:buSzPct val="100000"/>
              <a:defRPr i="1" sz="2200">
                <a:solidFill>
                  <a:srgbClr val="F55D4B"/>
                </a:solidFill>
              </a:defRPr>
            </a:lvl7pPr>
            <a:lvl8pPr lvl="7" rtl="0" algn="ctr">
              <a:spcBef>
                <a:spcPts val="0"/>
              </a:spcBef>
              <a:buClr>
                <a:srgbClr val="F55D4B"/>
              </a:buClr>
              <a:buSzPct val="100000"/>
              <a:defRPr i="1" sz="2200">
                <a:solidFill>
                  <a:srgbClr val="F55D4B"/>
                </a:solidFill>
              </a:defRPr>
            </a:lvl8pPr>
            <a:lvl9pPr lvl="8" algn="ctr">
              <a:spcBef>
                <a:spcPts val="0"/>
              </a:spcBef>
              <a:buClr>
                <a:srgbClr val="F55D4B"/>
              </a:buClr>
              <a:buSzPct val="100000"/>
              <a:defRPr i="1" sz="2200">
                <a:solidFill>
                  <a:srgbClr val="F55D4B"/>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665" name="Shape 665"/>
        <p:cNvGrpSpPr/>
        <p:nvPr/>
      </p:nvGrpSpPr>
      <p:grpSpPr>
        <a:xfrm>
          <a:off x="0" y="0"/>
          <a:ext cx="0" cy="0"/>
          <a:chOff x="0" y="0"/>
          <a:chExt cx="0" cy="0"/>
        </a:xfrm>
      </p:grpSpPr>
      <p:grpSp>
        <p:nvGrpSpPr>
          <p:cNvPr id="666" name="Shape 666"/>
          <p:cNvGrpSpPr/>
          <p:nvPr/>
        </p:nvGrpSpPr>
        <p:grpSpPr>
          <a:xfrm>
            <a:off x="138" y="104"/>
            <a:ext cx="9159994" cy="6870012"/>
            <a:chOff x="3843650" y="2891150"/>
            <a:chExt cx="3447625" cy="2585725"/>
          </a:xfrm>
        </p:grpSpPr>
        <p:sp>
          <p:nvSpPr>
            <p:cNvPr id="667" name="Shape 667"/>
            <p:cNvSpPr/>
            <p:nvPr/>
          </p:nvSpPr>
          <p:spPr>
            <a:xfrm>
              <a:off x="6911650" y="2942500"/>
              <a:ext cx="56425" cy="5075"/>
            </a:xfrm>
            <a:custGeom>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68" name="Shape 668"/>
            <p:cNvSpPr/>
            <p:nvPr/>
          </p:nvSpPr>
          <p:spPr>
            <a:xfrm>
              <a:off x="4378125" y="2979525"/>
              <a:ext cx="20225" cy="17700"/>
            </a:xfrm>
            <a:custGeom>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69" name="Shape 669"/>
            <p:cNvSpPr/>
            <p:nvPr/>
          </p:nvSpPr>
          <p:spPr>
            <a:xfrm>
              <a:off x="4356250" y="2955975"/>
              <a:ext cx="63150" cy="59775"/>
            </a:xfrm>
            <a:custGeom>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0" name="Shape 670"/>
            <p:cNvSpPr/>
            <p:nvPr/>
          </p:nvSpPr>
          <p:spPr>
            <a:xfrm>
              <a:off x="4518700" y="2973650"/>
              <a:ext cx="18550" cy="19375"/>
            </a:xfrm>
            <a:custGeom>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1" name="Shape 671"/>
            <p:cNvSpPr/>
            <p:nvPr/>
          </p:nvSpPr>
          <p:spPr>
            <a:xfrm>
              <a:off x="4386550" y="2891150"/>
              <a:ext cx="8450" cy="57275"/>
            </a:xfrm>
            <a:custGeom>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2" name="Shape 672"/>
            <p:cNvSpPr/>
            <p:nvPr/>
          </p:nvSpPr>
          <p:spPr>
            <a:xfrm>
              <a:off x="4526275" y="2891150"/>
              <a:ext cx="62300" cy="55575"/>
            </a:xfrm>
            <a:custGeom>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3" name="Shape 673"/>
            <p:cNvSpPr/>
            <p:nvPr/>
          </p:nvSpPr>
          <p:spPr>
            <a:xfrm>
              <a:off x="3896675" y="2891150"/>
              <a:ext cx="62325" cy="11825"/>
            </a:xfrm>
            <a:custGeom>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4" name="Shape 674"/>
            <p:cNvSpPr/>
            <p:nvPr/>
          </p:nvSpPr>
          <p:spPr>
            <a:xfrm>
              <a:off x="4501875" y="2950925"/>
              <a:ext cx="58100" cy="59775"/>
            </a:xfrm>
            <a:custGeom>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5" name="Shape 675"/>
            <p:cNvSpPr/>
            <p:nvPr/>
          </p:nvSpPr>
          <p:spPr>
            <a:xfrm>
              <a:off x="4484200" y="2917250"/>
              <a:ext cx="15175" cy="16850"/>
            </a:xfrm>
            <a:custGeom>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6" name="Shape 676"/>
            <p:cNvSpPr/>
            <p:nvPr/>
          </p:nvSpPr>
          <p:spPr>
            <a:xfrm>
              <a:off x="4390750" y="2891150"/>
              <a:ext cx="58125" cy="56425"/>
            </a:xfrm>
            <a:custGeom>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7" name="Shape 677"/>
            <p:cNvSpPr/>
            <p:nvPr/>
          </p:nvSpPr>
          <p:spPr>
            <a:xfrm>
              <a:off x="4455575" y="2891150"/>
              <a:ext cx="8450" cy="52225"/>
            </a:xfrm>
            <a:custGeom>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8" name="Shape 678"/>
            <p:cNvSpPr/>
            <p:nvPr/>
          </p:nvSpPr>
          <p:spPr>
            <a:xfrm>
              <a:off x="4596975" y="2891150"/>
              <a:ext cx="62325" cy="47175"/>
            </a:xfrm>
            <a:custGeom>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79" name="Shape 679"/>
            <p:cNvSpPr/>
            <p:nvPr/>
          </p:nvSpPr>
          <p:spPr>
            <a:xfrm>
              <a:off x="4245150" y="2892850"/>
              <a:ext cx="63150" cy="58925"/>
            </a:xfrm>
            <a:custGeom>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0" name="Shape 680"/>
            <p:cNvSpPr/>
            <p:nvPr/>
          </p:nvSpPr>
          <p:spPr>
            <a:xfrm>
              <a:off x="4341950" y="2923150"/>
              <a:ext cx="10950" cy="17700"/>
            </a:xfrm>
            <a:custGeom>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1" name="Shape 681"/>
            <p:cNvSpPr/>
            <p:nvPr/>
          </p:nvSpPr>
          <p:spPr>
            <a:xfrm>
              <a:off x="4272075" y="2926500"/>
              <a:ext cx="14350" cy="17700"/>
            </a:xfrm>
            <a:custGeom>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2" name="Shape 682"/>
            <p:cNvSpPr/>
            <p:nvPr/>
          </p:nvSpPr>
          <p:spPr>
            <a:xfrm>
              <a:off x="4124775" y="2891150"/>
              <a:ext cx="10125" cy="25"/>
            </a:xfrm>
            <a:custGeom>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3" name="Shape 683"/>
            <p:cNvSpPr/>
            <p:nvPr/>
          </p:nvSpPr>
          <p:spPr>
            <a:xfrm>
              <a:off x="3843650" y="3535050"/>
              <a:ext cx="196150" cy="301350"/>
            </a:xfrm>
            <a:custGeom>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4" name="Shape 684"/>
            <p:cNvSpPr/>
            <p:nvPr/>
          </p:nvSpPr>
          <p:spPr>
            <a:xfrm>
              <a:off x="4035575" y="2903775"/>
              <a:ext cx="7600" cy="58950"/>
            </a:xfrm>
            <a:custGeom>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5" name="Shape 685"/>
            <p:cNvSpPr/>
            <p:nvPr/>
          </p:nvSpPr>
          <p:spPr>
            <a:xfrm>
              <a:off x="4414325" y="2920625"/>
              <a:ext cx="12650" cy="19375"/>
            </a:xfrm>
            <a:custGeom>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6" name="Shape 686"/>
            <p:cNvSpPr/>
            <p:nvPr/>
          </p:nvSpPr>
          <p:spPr>
            <a:xfrm>
              <a:off x="4049025" y="2891150"/>
              <a:ext cx="56425" cy="4250"/>
            </a:xfrm>
            <a:custGeom>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7" name="Shape 687"/>
            <p:cNvSpPr/>
            <p:nvPr/>
          </p:nvSpPr>
          <p:spPr>
            <a:xfrm>
              <a:off x="4175275" y="2893675"/>
              <a:ext cx="62325" cy="67375"/>
            </a:xfrm>
            <a:custGeom>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8" name="Shape 688"/>
            <p:cNvSpPr/>
            <p:nvPr/>
          </p:nvSpPr>
          <p:spPr>
            <a:xfrm>
              <a:off x="4060825" y="2929025"/>
              <a:ext cx="17700" cy="26125"/>
            </a:xfrm>
            <a:custGeom>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89" name="Shape 689"/>
            <p:cNvSpPr/>
            <p:nvPr/>
          </p:nvSpPr>
          <p:spPr>
            <a:xfrm>
              <a:off x="4039775" y="2901250"/>
              <a:ext cx="58100" cy="60625"/>
            </a:xfrm>
            <a:custGeom>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0" name="Shape 690"/>
            <p:cNvSpPr/>
            <p:nvPr/>
          </p:nvSpPr>
          <p:spPr>
            <a:xfrm>
              <a:off x="4114675" y="2891150"/>
              <a:ext cx="4250" cy="875"/>
            </a:xfrm>
            <a:custGeom>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1" name="Shape 691"/>
            <p:cNvSpPr/>
            <p:nvPr/>
          </p:nvSpPr>
          <p:spPr>
            <a:xfrm>
              <a:off x="4286400" y="2956800"/>
              <a:ext cx="62300" cy="67375"/>
            </a:xfrm>
            <a:custGeom>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2" name="Shape 692"/>
            <p:cNvSpPr/>
            <p:nvPr/>
          </p:nvSpPr>
          <p:spPr>
            <a:xfrm>
              <a:off x="4288075" y="3030025"/>
              <a:ext cx="6750" cy="58125"/>
            </a:xfrm>
            <a:custGeom>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3" name="Shape 693"/>
            <p:cNvSpPr/>
            <p:nvPr/>
          </p:nvSpPr>
          <p:spPr>
            <a:xfrm>
              <a:off x="4312475" y="2982050"/>
              <a:ext cx="15175" cy="17700"/>
            </a:xfrm>
            <a:custGeom>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4" name="Shape 694"/>
            <p:cNvSpPr/>
            <p:nvPr/>
          </p:nvSpPr>
          <p:spPr>
            <a:xfrm>
              <a:off x="4315850" y="2891150"/>
              <a:ext cx="64000" cy="58950"/>
            </a:xfrm>
            <a:custGeom>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5" name="Shape 695"/>
            <p:cNvSpPr/>
            <p:nvPr/>
          </p:nvSpPr>
          <p:spPr>
            <a:xfrm>
              <a:off x="4552375" y="2915575"/>
              <a:ext cx="15175" cy="17700"/>
            </a:xfrm>
            <a:custGeom>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6" name="Shape 696"/>
            <p:cNvSpPr/>
            <p:nvPr/>
          </p:nvSpPr>
          <p:spPr>
            <a:xfrm>
              <a:off x="4171925" y="2986275"/>
              <a:ext cx="14325" cy="21050"/>
            </a:xfrm>
            <a:custGeom>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7" name="Shape 697"/>
            <p:cNvSpPr/>
            <p:nvPr/>
          </p:nvSpPr>
          <p:spPr>
            <a:xfrm>
              <a:off x="4150025" y="2965225"/>
              <a:ext cx="58950" cy="59775"/>
            </a:xfrm>
            <a:custGeom>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8" name="Shape 698"/>
            <p:cNvSpPr/>
            <p:nvPr/>
          </p:nvSpPr>
          <p:spPr>
            <a:xfrm>
              <a:off x="4238425" y="2984575"/>
              <a:ext cx="21050" cy="18550"/>
            </a:xfrm>
            <a:custGeom>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699" name="Shape 699"/>
            <p:cNvSpPr/>
            <p:nvPr/>
          </p:nvSpPr>
          <p:spPr>
            <a:xfrm>
              <a:off x="4199700" y="2927350"/>
              <a:ext cx="17700" cy="24425"/>
            </a:xfrm>
            <a:custGeom>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0" name="Shape 700"/>
            <p:cNvSpPr/>
            <p:nvPr/>
          </p:nvSpPr>
          <p:spPr>
            <a:xfrm>
              <a:off x="3843650" y="3509800"/>
              <a:ext cx="220550" cy="34550"/>
            </a:xfrm>
            <a:custGeom>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1" name="Shape 701"/>
            <p:cNvSpPr/>
            <p:nvPr/>
          </p:nvSpPr>
          <p:spPr>
            <a:xfrm>
              <a:off x="4215700" y="2961850"/>
              <a:ext cx="63975" cy="60625"/>
            </a:xfrm>
            <a:custGeom>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2" name="Shape 702"/>
            <p:cNvSpPr/>
            <p:nvPr/>
          </p:nvSpPr>
          <p:spPr>
            <a:xfrm>
              <a:off x="4347000" y="5169650"/>
              <a:ext cx="557225" cy="307225"/>
            </a:xfrm>
            <a:custGeom>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3" name="Shape 703"/>
            <p:cNvSpPr/>
            <p:nvPr/>
          </p:nvSpPr>
          <p:spPr>
            <a:xfrm>
              <a:off x="3949700" y="3040125"/>
              <a:ext cx="65675" cy="60650"/>
            </a:xfrm>
            <a:custGeom>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4" name="Shape 704"/>
            <p:cNvSpPr/>
            <p:nvPr/>
          </p:nvSpPr>
          <p:spPr>
            <a:xfrm>
              <a:off x="4713975" y="3144500"/>
              <a:ext cx="61475" cy="74100"/>
            </a:xfrm>
            <a:custGeom>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5" name="Shape 705"/>
            <p:cNvSpPr/>
            <p:nvPr/>
          </p:nvSpPr>
          <p:spPr>
            <a:xfrm>
              <a:off x="4783825" y="3175650"/>
              <a:ext cx="64000" cy="40425"/>
            </a:xfrm>
            <a:custGeom>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6" name="Shape 706"/>
            <p:cNvSpPr/>
            <p:nvPr/>
          </p:nvSpPr>
          <p:spPr>
            <a:xfrm>
              <a:off x="4809075" y="3187425"/>
              <a:ext cx="13500" cy="18550"/>
            </a:xfrm>
            <a:custGeom>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7" name="Shape 707"/>
            <p:cNvSpPr/>
            <p:nvPr/>
          </p:nvSpPr>
          <p:spPr>
            <a:xfrm>
              <a:off x="4735025" y="3156300"/>
              <a:ext cx="21900" cy="14325"/>
            </a:xfrm>
            <a:custGeom>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8" name="Shape 708"/>
            <p:cNvSpPr/>
            <p:nvPr/>
          </p:nvSpPr>
          <p:spPr>
            <a:xfrm>
              <a:off x="4691250" y="3071275"/>
              <a:ext cx="152375" cy="70725"/>
            </a:xfrm>
            <a:custGeom>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09" name="Shape 709"/>
            <p:cNvSpPr/>
            <p:nvPr/>
          </p:nvSpPr>
          <p:spPr>
            <a:xfrm>
              <a:off x="3904250" y="3176500"/>
              <a:ext cx="62325" cy="77450"/>
            </a:xfrm>
            <a:custGeom>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0" name="Shape 710"/>
            <p:cNvSpPr/>
            <p:nvPr/>
          </p:nvSpPr>
          <p:spPr>
            <a:xfrm>
              <a:off x="3843650" y="4433150"/>
              <a:ext cx="366175" cy="525250"/>
            </a:xfrm>
            <a:custGeom>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1" name="Shape 711"/>
            <p:cNvSpPr/>
            <p:nvPr/>
          </p:nvSpPr>
          <p:spPr>
            <a:xfrm>
              <a:off x="4483350" y="3152075"/>
              <a:ext cx="79975" cy="72425"/>
            </a:xfrm>
            <a:custGeom>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2" name="Shape 712"/>
            <p:cNvSpPr/>
            <p:nvPr/>
          </p:nvSpPr>
          <p:spPr>
            <a:xfrm>
              <a:off x="4045675" y="3169750"/>
              <a:ext cx="85875" cy="74950"/>
            </a:xfrm>
            <a:custGeom>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3" name="Shape 713"/>
            <p:cNvSpPr/>
            <p:nvPr/>
          </p:nvSpPr>
          <p:spPr>
            <a:xfrm>
              <a:off x="4792250" y="2902100"/>
              <a:ext cx="27800" cy="20225"/>
            </a:xfrm>
            <a:custGeom>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4" name="Shape 714"/>
            <p:cNvSpPr/>
            <p:nvPr/>
          </p:nvSpPr>
          <p:spPr>
            <a:xfrm>
              <a:off x="4374775" y="5194050"/>
              <a:ext cx="236525" cy="188575"/>
            </a:xfrm>
            <a:custGeom>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5" name="Shape 715"/>
            <p:cNvSpPr/>
            <p:nvPr/>
          </p:nvSpPr>
          <p:spPr>
            <a:xfrm>
              <a:off x="6859475" y="5379225"/>
              <a:ext cx="306400" cy="97650"/>
            </a:xfrm>
            <a:custGeom>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6" name="Shape 716"/>
            <p:cNvSpPr/>
            <p:nvPr/>
          </p:nvSpPr>
          <p:spPr>
            <a:xfrm>
              <a:off x="4659275" y="5290000"/>
              <a:ext cx="214650" cy="186875"/>
            </a:xfrm>
            <a:custGeom>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7" name="Shape 717"/>
            <p:cNvSpPr/>
            <p:nvPr/>
          </p:nvSpPr>
          <p:spPr>
            <a:xfrm>
              <a:off x="6519425" y="5245400"/>
              <a:ext cx="57250" cy="53900"/>
            </a:xfrm>
            <a:custGeom>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8" name="Shape 718"/>
            <p:cNvSpPr/>
            <p:nvPr/>
          </p:nvSpPr>
          <p:spPr>
            <a:xfrm>
              <a:off x="6448725" y="5146075"/>
              <a:ext cx="392250" cy="330800"/>
            </a:xfrm>
            <a:custGeom>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19" name="Shape 719"/>
            <p:cNvSpPr/>
            <p:nvPr/>
          </p:nvSpPr>
          <p:spPr>
            <a:xfrm>
              <a:off x="7192775" y="5434775"/>
              <a:ext cx="98500" cy="42100"/>
            </a:xfrm>
            <a:custGeom>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0" name="Shape 720"/>
            <p:cNvSpPr/>
            <p:nvPr/>
          </p:nvSpPr>
          <p:spPr>
            <a:xfrm>
              <a:off x="6474825" y="5198250"/>
              <a:ext cx="22750" cy="21925"/>
            </a:xfrm>
            <a:custGeom>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1" name="Shape 721"/>
            <p:cNvSpPr/>
            <p:nvPr/>
          </p:nvSpPr>
          <p:spPr>
            <a:xfrm>
              <a:off x="4037250" y="5245400"/>
              <a:ext cx="38750" cy="106075"/>
            </a:xfrm>
            <a:custGeom>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2" name="Shape 722"/>
            <p:cNvSpPr/>
            <p:nvPr/>
          </p:nvSpPr>
          <p:spPr>
            <a:xfrm>
              <a:off x="4124775" y="5049275"/>
              <a:ext cx="64850" cy="42125"/>
            </a:xfrm>
            <a:custGeom>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3" name="Shape 723"/>
            <p:cNvSpPr/>
            <p:nvPr/>
          </p:nvSpPr>
          <p:spPr>
            <a:xfrm>
              <a:off x="4039775" y="2891150"/>
              <a:ext cx="5075" cy="5925"/>
            </a:xfrm>
            <a:custGeom>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4" name="Shape 724"/>
            <p:cNvSpPr/>
            <p:nvPr/>
          </p:nvSpPr>
          <p:spPr>
            <a:xfrm>
              <a:off x="4015375" y="4990350"/>
              <a:ext cx="185175" cy="365325"/>
            </a:xfrm>
            <a:custGeom>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5" name="Shape 725"/>
            <p:cNvSpPr/>
            <p:nvPr/>
          </p:nvSpPr>
          <p:spPr>
            <a:xfrm>
              <a:off x="6735750" y="2891150"/>
              <a:ext cx="270200" cy="160800"/>
            </a:xfrm>
            <a:custGeom>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6" name="Shape 726"/>
            <p:cNvSpPr/>
            <p:nvPr/>
          </p:nvSpPr>
          <p:spPr>
            <a:xfrm>
              <a:off x="4272075" y="3094000"/>
              <a:ext cx="62325" cy="67375"/>
            </a:xfrm>
            <a:custGeom>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7" name="Shape 727"/>
            <p:cNvSpPr/>
            <p:nvPr/>
          </p:nvSpPr>
          <p:spPr>
            <a:xfrm>
              <a:off x="4512800" y="3015725"/>
              <a:ext cx="64000" cy="63150"/>
            </a:xfrm>
            <a:custGeom>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8" name="Shape 728"/>
            <p:cNvSpPr/>
            <p:nvPr/>
          </p:nvSpPr>
          <p:spPr>
            <a:xfrm>
              <a:off x="4201375" y="3099050"/>
              <a:ext cx="64000" cy="59800"/>
            </a:xfrm>
            <a:custGeom>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29" name="Shape 729"/>
            <p:cNvSpPr/>
            <p:nvPr/>
          </p:nvSpPr>
          <p:spPr>
            <a:xfrm>
              <a:off x="4426950" y="2952600"/>
              <a:ext cx="64000" cy="60625"/>
            </a:xfrm>
            <a:custGeom>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0" name="Shape 730"/>
            <p:cNvSpPr/>
            <p:nvPr/>
          </p:nvSpPr>
          <p:spPr>
            <a:xfrm>
              <a:off x="4539750" y="3040125"/>
              <a:ext cx="17700" cy="21075"/>
            </a:xfrm>
            <a:custGeom>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1" name="Shape 731"/>
            <p:cNvSpPr/>
            <p:nvPr/>
          </p:nvSpPr>
          <p:spPr>
            <a:xfrm>
              <a:off x="4293125" y="3114200"/>
              <a:ext cx="18550" cy="22750"/>
            </a:xfrm>
            <a:custGeom>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2" name="Shape 732"/>
            <p:cNvSpPr/>
            <p:nvPr/>
          </p:nvSpPr>
          <p:spPr>
            <a:xfrm>
              <a:off x="4136575" y="3101575"/>
              <a:ext cx="58100" cy="59800"/>
            </a:xfrm>
            <a:custGeom>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3" name="Shape 733"/>
            <p:cNvSpPr/>
            <p:nvPr/>
          </p:nvSpPr>
          <p:spPr>
            <a:xfrm>
              <a:off x="4225800" y="3118425"/>
              <a:ext cx="18525" cy="16000"/>
            </a:xfrm>
            <a:custGeom>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4" name="Shape 734"/>
            <p:cNvSpPr/>
            <p:nvPr/>
          </p:nvSpPr>
          <p:spPr>
            <a:xfrm>
              <a:off x="4061650" y="3103275"/>
              <a:ext cx="64000" cy="60625"/>
            </a:xfrm>
            <a:custGeom>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5" name="Shape 735"/>
            <p:cNvSpPr/>
            <p:nvPr/>
          </p:nvSpPr>
          <p:spPr>
            <a:xfrm>
              <a:off x="4156775" y="3122625"/>
              <a:ext cx="15175" cy="15175"/>
            </a:xfrm>
            <a:custGeom>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6" name="Shape 736"/>
            <p:cNvSpPr/>
            <p:nvPr/>
          </p:nvSpPr>
          <p:spPr>
            <a:xfrm>
              <a:off x="4584350" y="3014875"/>
              <a:ext cx="55575" cy="61475"/>
            </a:xfrm>
            <a:custGeom>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7" name="Shape 737"/>
            <p:cNvSpPr/>
            <p:nvPr/>
          </p:nvSpPr>
          <p:spPr>
            <a:xfrm>
              <a:off x="4775425" y="2938300"/>
              <a:ext cx="68200" cy="127125"/>
            </a:xfrm>
            <a:custGeom>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8" name="Shape 738"/>
            <p:cNvSpPr/>
            <p:nvPr/>
          </p:nvSpPr>
          <p:spPr>
            <a:xfrm>
              <a:off x="3843650" y="4529100"/>
              <a:ext cx="340925" cy="344275"/>
            </a:xfrm>
            <a:custGeom>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39" name="Shape 739"/>
            <p:cNvSpPr/>
            <p:nvPr/>
          </p:nvSpPr>
          <p:spPr>
            <a:xfrm>
              <a:off x="4724925" y="3009000"/>
              <a:ext cx="61450" cy="60625"/>
            </a:xfrm>
            <a:custGeom>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0" name="Shape 740"/>
            <p:cNvSpPr/>
            <p:nvPr/>
          </p:nvSpPr>
          <p:spPr>
            <a:xfrm>
              <a:off x="4666850" y="2891150"/>
              <a:ext cx="64825" cy="44650"/>
            </a:xfrm>
            <a:custGeom>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1" name="Shape 741"/>
            <p:cNvSpPr/>
            <p:nvPr/>
          </p:nvSpPr>
          <p:spPr>
            <a:xfrm>
              <a:off x="3843650" y="3535900"/>
              <a:ext cx="228125" cy="383850"/>
            </a:xfrm>
            <a:custGeom>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2" name="Shape 742"/>
            <p:cNvSpPr/>
            <p:nvPr/>
          </p:nvSpPr>
          <p:spPr>
            <a:xfrm>
              <a:off x="4802350" y="2972800"/>
              <a:ext cx="26125" cy="22750"/>
            </a:xfrm>
            <a:custGeom>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3" name="Shape 743"/>
            <p:cNvSpPr/>
            <p:nvPr/>
          </p:nvSpPr>
          <p:spPr>
            <a:xfrm>
              <a:off x="3843650" y="4554350"/>
              <a:ext cx="234025" cy="291250"/>
            </a:xfrm>
            <a:custGeom>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4" name="Shape 744"/>
            <p:cNvSpPr/>
            <p:nvPr/>
          </p:nvSpPr>
          <p:spPr>
            <a:xfrm>
              <a:off x="4707250" y="2941650"/>
              <a:ext cx="63150" cy="59800"/>
            </a:xfrm>
            <a:custGeom>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5" name="Shape 745"/>
            <p:cNvSpPr/>
            <p:nvPr/>
          </p:nvSpPr>
          <p:spPr>
            <a:xfrm>
              <a:off x="4637375" y="2942500"/>
              <a:ext cx="62325" cy="68200"/>
            </a:xfrm>
            <a:custGeom>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6" name="Shape 746"/>
            <p:cNvSpPr/>
            <p:nvPr/>
          </p:nvSpPr>
          <p:spPr>
            <a:xfrm>
              <a:off x="4652525" y="3011525"/>
              <a:ext cx="64850" cy="60625"/>
            </a:xfrm>
            <a:custGeom>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7" name="Shape 747"/>
            <p:cNvSpPr/>
            <p:nvPr/>
          </p:nvSpPr>
          <p:spPr>
            <a:xfrm>
              <a:off x="4737550" y="3191650"/>
              <a:ext cx="21900" cy="12650"/>
            </a:xfrm>
            <a:custGeom>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8" name="Shape 748"/>
            <p:cNvSpPr/>
            <p:nvPr/>
          </p:nvSpPr>
          <p:spPr>
            <a:xfrm>
              <a:off x="4467350" y="3043500"/>
              <a:ext cx="20225" cy="21075"/>
            </a:xfrm>
            <a:custGeom>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49" name="Shape 749"/>
            <p:cNvSpPr/>
            <p:nvPr/>
          </p:nvSpPr>
          <p:spPr>
            <a:xfrm>
              <a:off x="4443800" y="3019100"/>
              <a:ext cx="62300" cy="65675"/>
            </a:xfrm>
            <a:custGeom>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0" name="Shape 750"/>
            <p:cNvSpPr/>
            <p:nvPr/>
          </p:nvSpPr>
          <p:spPr>
            <a:xfrm>
              <a:off x="4431175" y="3110000"/>
              <a:ext cx="22750" cy="19375"/>
            </a:xfrm>
            <a:custGeom>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1" name="Shape 751"/>
            <p:cNvSpPr/>
            <p:nvPr/>
          </p:nvSpPr>
          <p:spPr>
            <a:xfrm>
              <a:off x="4552375" y="3084750"/>
              <a:ext cx="63975" cy="59775"/>
            </a:xfrm>
            <a:custGeom>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2" name="Shape 752"/>
            <p:cNvSpPr/>
            <p:nvPr/>
          </p:nvSpPr>
          <p:spPr>
            <a:xfrm>
              <a:off x="4586025" y="2969425"/>
              <a:ext cx="22750" cy="17700"/>
            </a:xfrm>
            <a:custGeom>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3" name="Shape 753"/>
            <p:cNvSpPr/>
            <p:nvPr/>
          </p:nvSpPr>
          <p:spPr>
            <a:xfrm>
              <a:off x="4567525" y="3158825"/>
              <a:ext cx="5900" cy="65675"/>
            </a:xfrm>
            <a:custGeom>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4" name="Shape 754"/>
            <p:cNvSpPr/>
            <p:nvPr/>
          </p:nvSpPr>
          <p:spPr>
            <a:xfrm>
              <a:off x="4670200" y="3192475"/>
              <a:ext cx="10975" cy="16875"/>
            </a:xfrm>
            <a:custGeom>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5" name="Shape 755"/>
            <p:cNvSpPr/>
            <p:nvPr/>
          </p:nvSpPr>
          <p:spPr>
            <a:xfrm>
              <a:off x="4623075" y="3079700"/>
              <a:ext cx="62300" cy="67350"/>
            </a:xfrm>
            <a:custGeom>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6" name="Shape 756"/>
            <p:cNvSpPr/>
            <p:nvPr/>
          </p:nvSpPr>
          <p:spPr>
            <a:xfrm>
              <a:off x="6826650" y="4567825"/>
              <a:ext cx="297975" cy="292925"/>
            </a:xfrm>
            <a:custGeom>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7" name="Shape 757"/>
            <p:cNvSpPr/>
            <p:nvPr/>
          </p:nvSpPr>
          <p:spPr>
            <a:xfrm>
              <a:off x="4570050" y="3149550"/>
              <a:ext cx="64825" cy="75775"/>
            </a:xfrm>
            <a:custGeom>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8" name="Shape 758"/>
            <p:cNvSpPr/>
            <p:nvPr/>
          </p:nvSpPr>
          <p:spPr>
            <a:xfrm>
              <a:off x="4134050" y="3160500"/>
              <a:ext cx="342600" cy="82500"/>
            </a:xfrm>
            <a:custGeom>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59" name="Shape 759"/>
            <p:cNvSpPr/>
            <p:nvPr/>
          </p:nvSpPr>
          <p:spPr>
            <a:xfrm>
              <a:off x="4573400" y="3096525"/>
              <a:ext cx="17700" cy="16025"/>
            </a:xfrm>
            <a:custGeom>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0" name="Shape 760"/>
            <p:cNvSpPr/>
            <p:nvPr/>
          </p:nvSpPr>
          <p:spPr>
            <a:xfrm>
              <a:off x="3843650" y="3111675"/>
              <a:ext cx="69900" cy="65675"/>
            </a:xfrm>
            <a:custGeom>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1" name="Shape 761"/>
            <p:cNvSpPr/>
            <p:nvPr/>
          </p:nvSpPr>
          <p:spPr>
            <a:xfrm>
              <a:off x="3974950" y="2891150"/>
              <a:ext cx="60650" cy="10125"/>
            </a:xfrm>
            <a:custGeom>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2" name="Shape 762"/>
            <p:cNvSpPr/>
            <p:nvPr/>
          </p:nvSpPr>
          <p:spPr>
            <a:xfrm>
              <a:off x="3843650" y="3181550"/>
              <a:ext cx="53900" cy="69875"/>
            </a:xfrm>
            <a:custGeom>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3" name="Shape 763"/>
            <p:cNvSpPr/>
            <p:nvPr/>
          </p:nvSpPr>
          <p:spPr>
            <a:xfrm>
              <a:off x="3921100" y="3108325"/>
              <a:ext cx="62300" cy="67350"/>
            </a:xfrm>
            <a:custGeom>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4" name="Shape 764"/>
            <p:cNvSpPr/>
            <p:nvPr/>
          </p:nvSpPr>
          <p:spPr>
            <a:xfrm>
              <a:off x="4639075" y="3015725"/>
              <a:ext cx="6750" cy="58100"/>
            </a:xfrm>
            <a:custGeom>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5" name="Shape 765"/>
            <p:cNvSpPr/>
            <p:nvPr/>
          </p:nvSpPr>
          <p:spPr>
            <a:xfrm>
              <a:off x="4113850" y="3054450"/>
              <a:ext cx="18525" cy="26125"/>
            </a:xfrm>
            <a:custGeom>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6" name="Shape 766"/>
            <p:cNvSpPr/>
            <p:nvPr/>
          </p:nvSpPr>
          <p:spPr>
            <a:xfrm>
              <a:off x="3974125" y="3175650"/>
              <a:ext cx="63150" cy="69050"/>
            </a:xfrm>
            <a:custGeom>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7" name="Shape 767"/>
            <p:cNvSpPr/>
            <p:nvPr/>
          </p:nvSpPr>
          <p:spPr>
            <a:xfrm>
              <a:off x="4091950" y="3033400"/>
              <a:ext cx="62325" cy="65675"/>
            </a:xfrm>
            <a:custGeom>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8" name="Shape 768"/>
            <p:cNvSpPr/>
            <p:nvPr/>
          </p:nvSpPr>
          <p:spPr>
            <a:xfrm>
              <a:off x="4132350" y="3104100"/>
              <a:ext cx="8450" cy="58100"/>
            </a:xfrm>
            <a:custGeom>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69" name="Shape 769"/>
            <p:cNvSpPr/>
            <p:nvPr/>
          </p:nvSpPr>
          <p:spPr>
            <a:xfrm>
              <a:off x="4015375" y="3126825"/>
              <a:ext cx="18525" cy="21925"/>
            </a:xfrm>
            <a:custGeom>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0" name="Shape 770"/>
            <p:cNvSpPr/>
            <p:nvPr/>
          </p:nvSpPr>
          <p:spPr>
            <a:xfrm>
              <a:off x="3990950" y="3106625"/>
              <a:ext cx="63150" cy="59800"/>
            </a:xfrm>
            <a:custGeom>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1" name="Shape 771"/>
            <p:cNvSpPr/>
            <p:nvPr/>
          </p:nvSpPr>
          <p:spPr>
            <a:xfrm>
              <a:off x="4412650" y="3088950"/>
              <a:ext cx="64825" cy="60625"/>
            </a:xfrm>
            <a:custGeom>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2" name="Shape 772"/>
            <p:cNvSpPr/>
            <p:nvPr/>
          </p:nvSpPr>
          <p:spPr>
            <a:xfrm>
              <a:off x="6994975" y="3960950"/>
              <a:ext cx="296300" cy="452025"/>
            </a:xfrm>
            <a:custGeom>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3" name="Shape 773"/>
            <p:cNvSpPr/>
            <p:nvPr/>
          </p:nvSpPr>
          <p:spPr>
            <a:xfrm>
              <a:off x="5857000" y="2891150"/>
              <a:ext cx="1266800" cy="381325"/>
            </a:xfrm>
            <a:custGeom>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4" name="Shape 774"/>
            <p:cNvSpPr/>
            <p:nvPr/>
          </p:nvSpPr>
          <p:spPr>
            <a:xfrm>
              <a:off x="7126300" y="4418850"/>
              <a:ext cx="32850" cy="23575"/>
            </a:xfrm>
            <a:custGeom>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5" name="Shape 775"/>
            <p:cNvSpPr/>
            <p:nvPr/>
          </p:nvSpPr>
          <p:spPr>
            <a:xfrm>
              <a:off x="7000875" y="3964325"/>
              <a:ext cx="17700" cy="17700"/>
            </a:xfrm>
            <a:custGeom>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6" name="Shape 776"/>
            <p:cNvSpPr/>
            <p:nvPr/>
          </p:nvSpPr>
          <p:spPr>
            <a:xfrm>
              <a:off x="7124600" y="4429775"/>
              <a:ext cx="8450" cy="15175"/>
            </a:xfrm>
            <a:custGeom>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7" name="Shape 777"/>
            <p:cNvSpPr/>
            <p:nvPr/>
          </p:nvSpPr>
          <p:spPr>
            <a:xfrm>
              <a:off x="6900725" y="2972800"/>
              <a:ext cx="58925" cy="9275"/>
            </a:xfrm>
            <a:custGeom>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8" name="Shape 778"/>
            <p:cNvSpPr/>
            <p:nvPr/>
          </p:nvSpPr>
          <p:spPr>
            <a:xfrm>
              <a:off x="6748375" y="3072975"/>
              <a:ext cx="106900" cy="36200"/>
            </a:xfrm>
            <a:custGeom>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79" name="Shape 779"/>
            <p:cNvSpPr/>
            <p:nvPr/>
          </p:nvSpPr>
          <p:spPr>
            <a:xfrm>
              <a:off x="7065675" y="3940750"/>
              <a:ext cx="53075" cy="20225"/>
            </a:xfrm>
            <a:custGeom>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0" name="Shape 780"/>
            <p:cNvSpPr/>
            <p:nvPr/>
          </p:nvSpPr>
          <p:spPr>
            <a:xfrm>
              <a:off x="4645800" y="3178175"/>
              <a:ext cx="64825" cy="42100"/>
            </a:xfrm>
            <a:custGeom>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1" name="Shape 781"/>
            <p:cNvSpPr/>
            <p:nvPr/>
          </p:nvSpPr>
          <p:spPr>
            <a:xfrm>
              <a:off x="6748375" y="3108325"/>
              <a:ext cx="73250" cy="25275"/>
            </a:xfrm>
            <a:custGeom>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2" name="Shape 782"/>
            <p:cNvSpPr/>
            <p:nvPr/>
          </p:nvSpPr>
          <p:spPr>
            <a:xfrm>
              <a:off x="6743325" y="3060350"/>
              <a:ext cx="93450" cy="21900"/>
            </a:xfrm>
            <a:custGeom>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3" name="Shape 783"/>
            <p:cNvSpPr/>
            <p:nvPr/>
          </p:nvSpPr>
          <p:spPr>
            <a:xfrm>
              <a:off x="7182675" y="4392750"/>
              <a:ext cx="76625" cy="40425"/>
            </a:xfrm>
            <a:custGeom>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4" name="Shape 784"/>
            <p:cNvSpPr/>
            <p:nvPr/>
          </p:nvSpPr>
          <p:spPr>
            <a:xfrm>
              <a:off x="6135600" y="2891150"/>
              <a:ext cx="26975" cy="145650"/>
            </a:xfrm>
            <a:custGeom>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5" name="Shape 785"/>
            <p:cNvSpPr/>
            <p:nvPr/>
          </p:nvSpPr>
          <p:spPr>
            <a:xfrm>
              <a:off x="3843650" y="2891150"/>
              <a:ext cx="1028600" cy="388050"/>
            </a:xfrm>
            <a:custGeom>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6" name="Shape 786"/>
            <p:cNvSpPr/>
            <p:nvPr/>
          </p:nvSpPr>
          <p:spPr>
            <a:xfrm>
              <a:off x="6583400" y="4932275"/>
              <a:ext cx="707875" cy="436025"/>
            </a:xfrm>
            <a:custGeom>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7" name="Shape 787"/>
            <p:cNvSpPr/>
            <p:nvPr/>
          </p:nvSpPr>
          <p:spPr>
            <a:xfrm>
              <a:off x="4783000" y="3183225"/>
              <a:ext cx="5075" cy="33700"/>
            </a:xfrm>
            <a:custGeom>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8" name="Shape 788"/>
            <p:cNvSpPr/>
            <p:nvPr/>
          </p:nvSpPr>
          <p:spPr>
            <a:xfrm>
              <a:off x="4735025" y="2891150"/>
              <a:ext cx="100175" cy="42125"/>
            </a:xfrm>
            <a:custGeom>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89" name="Shape 789"/>
            <p:cNvSpPr/>
            <p:nvPr/>
          </p:nvSpPr>
          <p:spPr>
            <a:xfrm>
              <a:off x="6612850" y="4974375"/>
              <a:ext cx="14325" cy="15175"/>
            </a:xfrm>
            <a:custGeom>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0" name="Shape 790"/>
            <p:cNvSpPr/>
            <p:nvPr/>
          </p:nvSpPr>
          <p:spPr>
            <a:xfrm>
              <a:off x="6971425" y="3905400"/>
              <a:ext cx="319850" cy="567325"/>
            </a:xfrm>
            <a:custGeom>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1" name="Shape 791"/>
            <p:cNvSpPr/>
            <p:nvPr/>
          </p:nvSpPr>
          <p:spPr>
            <a:xfrm>
              <a:off x="7159950" y="3928975"/>
              <a:ext cx="10975" cy="10125"/>
            </a:xfrm>
            <a:custGeom>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2" name="Shape 792"/>
            <p:cNvSpPr/>
            <p:nvPr/>
          </p:nvSpPr>
          <p:spPr>
            <a:xfrm>
              <a:off x="7158275" y="5139350"/>
              <a:ext cx="67350" cy="65675"/>
            </a:xfrm>
            <a:custGeom>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3" name="Shape 793"/>
            <p:cNvSpPr/>
            <p:nvPr/>
          </p:nvSpPr>
          <p:spPr>
            <a:xfrm>
              <a:off x="6637250" y="5024025"/>
              <a:ext cx="49700" cy="49675"/>
            </a:xfrm>
            <a:custGeom>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4" name="Shape 794"/>
            <p:cNvSpPr/>
            <p:nvPr/>
          </p:nvSpPr>
          <p:spPr>
            <a:xfrm>
              <a:off x="7121250" y="4706700"/>
              <a:ext cx="170025" cy="420875"/>
            </a:xfrm>
            <a:custGeom>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5" name="Shape 795"/>
            <p:cNvSpPr/>
            <p:nvPr/>
          </p:nvSpPr>
          <p:spPr>
            <a:xfrm>
              <a:off x="4027150" y="2993850"/>
              <a:ext cx="23600" cy="16850"/>
            </a:xfrm>
            <a:custGeom>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6" name="Shape 796"/>
            <p:cNvSpPr/>
            <p:nvPr/>
          </p:nvSpPr>
          <p:spPr>
            <a:xfrm>
              <a:off x="4005250" y="2970275"/>
              <a:ext cx="63175" cy="59775"/>
            </a:xfrm>
            <a:custGeom>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7" name="Shape 797"/>
            <p:cNvSpPr/>
            <p:nvPr/>
          </p:nvSpPr>
          <p:spPr>
            <a:xfrm>
              <a:off x="4969000" y="2997200"/>
              <a:ext cx="16875" cy="10125"/>
            </a:xfrm>
            <a:custGeom>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8" name="Shape 798"/>
            <p:cNvSpPr/>
            <p:nvPr/>
          </p:nvSpPr>
          <p:spPr>
            <a:xfrm>
              <a:off x="3979175" y="3059500"/>
              <a:ext cx="15175" cy="21900"/>
            </a:xfrm>
            <a:custGeom>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799" name="Shape 799"/>
            <p:cNvSpPr/>
            <p:nvPr/>
          </p:nvSpPr>
          <p:spPr>
            <a:xfrm>
              <a:off x="3935400" y="2971125"/>
              <a:ext cx="61475" cy="67350"/>
            </a:xfrm>
            <a:custGeom>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0" name="Shape 800"/>
            <p:cNvSpPr/>
            <p:nvPr/>
          </p:nvSpPr>
          <p:spPr>
            <a:xfrm>
              <a:off x="4085225" y="3125150"/>
              <a:ext cx="19375" cy="19375"/>
            </a:xfrm>
            <a:custGeom>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1" name="Shape 801"/>
            <p:cNvSpPr/>
            <p:nvPr/>
          </p:nvSpPr>
          <p:spPr>
            <a:xfrm>
              <a:off x="4075975" y="2966900"/>
              <a:ext cx="63975" cy="60625"/>
            </a:xfrm>
            <a:custGeom>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2" name="Shape 802"/>
            <p:cNvSpPr/>
            <p:nvPr/>
          </p:nvSpPr>
          <p:spPr>
            <a:xfrm>
              <a:off x="4101225" y="2991325"/>
              <a:ext cx="16000" cy="19375"/>
            </a:xfrm>
            <a:custGeom>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3" name="Shape 803"/>
            <p:cNvSpPr/>
            <p:nvPr/>
          </p:nvSpPr>
          <p:spPr>
            <a:xfrm>
              <a:off x="4046500" y="3060350"/>
              <a:ext cx="15175" cy="21900"/>
            </a:xfrm>
            <a:custGeom>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4" name="Shape 804"/>
            <p:cNvSpPr/>
            <p:nvPr/>
          </p:nvSpPr>
          <p:spPr>
            <a:xfrm>
              <a:off x="4022100" y="3037600"/>
              <a:ext cx="61475" cy="60650"/>
            </a:xfrm>
            <a:custGeom>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5" name="Shape 805"/>
            <p:cNvSpPr/>
            <p:nvPr/>
          </p:nvSpPr>
          <p:spPr>
            <a:xfrm>
              <a:off x="4972375" y="2979525"/>
              <a:ext cx="17700" cy="9300"/>
            </a:xfrm>
            <a:custGeom>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6" name="Shape 806"/>
            <p:cNvSpPr/>
            <p:nvPr/>
          </p:nvSpPr>
          <p:spPr>
            <a:xfrm>
              <a:off x="4949650" y="2944175"/>
              <a:ext cx="274425" cy="118725"/>
            </a:xfrm>
            <a:custGeom>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7" name="Shape 807"/>
            <p:cNvSpPr/>
            <p:nvPr/>
          </p:nvSpPr>
          <p:spPr>
            <a:xfrm>
              <a:off x="3969075" y="2891150"/>
              <a:ext cx="5075" cy="8450"/>
            </a:xfrm>
            <a:custGeom>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8" name="Shape 808"/>
            <p:cNvSpPr/>
            <p:nvPr/>
          </p:nvSpPr>
          <p:spPr>
            <a:xfrm>
              <a:off x="3843650" y="2908000"/>
              <a:ext cx="42125" cy="65675"/>
            </a:xfrm>
            <a:custGeom>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09" name="Shape 809"/>
            <p:cNvSpPr/>
            <p:nvPr/>
          </p:nvSpPr>
          <p:spPr>
            <a:xfrm>
              <a:off x="3843650" y="3008150"/>
              <a:ext cx="26975" cy="21900"/>
            </a:xfrm>
            <a:custGeom>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0" name="Shape 810"/>
            <p:cNvSpPr/>
            <p:nvPr/>
          </p:nvSpPr>
          <p:spPr>
            <a:xfrm>
              <a:off x="3990950" y="2931550"/>
              <a:ext cx="19375" cy="22750"/>
            </a:xfrm>
            <a:custGeom>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1" name="Shape 811"/>
            <p:cNvSpPr/>
            <p:nvPr/>
          </p:nvSpPr>
          <p:spPr>
            <a:xfrm>
              <a:off x="3964850" y="2903775"/>
              <a:ext cx="64000" cy="60625"/>
            </a:xfrm>
            <a:custGeom>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2" name="Shape 812"/>
            <p:cNvSpPr/>
            <p:nvPr/>
          </p:nvSpPr>
          <p:spPr>
            <a:xfrm>
              <a:off x="4104575" y="2989625"/>
              <a:ext cx="13500" cy="5075"/>
            </a:xfrm>
            <a:custGeom>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3" name="Shape 813"/>
            <p:cNvSpPr/>
            <p:nvPr/>
          </p:nvSpPr>
          <p:spPr>
            <a:xfrm>
              <a:off x="3843650" y="2891150"/>
              <a:ext cx="46325" cy="13500"/>
            </a:xfrm>
            <a:custGeom>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4" name="Shape 814"/>
            <p:cNvSpPr/>
            <p:nvPr/>
          </p:nvSpPr>
          <p:spPr>
            <a:xfrm>
              <a:off x="3843650" y="3044350"/>
              <a:ext cx="101875" cy="60625"/>
            </a:xfrm>
            <a:custGeom>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5" name="Shape 815"/>
            <p:cNvSpPr/>
            <p:nvPr/>
          </p:nvSpPr>
          <p:spPr>
            <a:xfrm>
              <a:off x="3894150" y="2907150"/>
              <a:ext cx="63150" cy="58950"/>
            </a:xfrm>
            <a:custGeom>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6" name="Shape 816"/>
            <p:cNvSpPr/>
            <p:nvPr/>
          </p:nvSpPr>
          <p:spPr>
            <a:xfrm>
              <a:off x="3957275" y="2992150"/>
              <a:ext cx="20225" cy="25275"/>
            </a:xfrm>
            <a:custGeom>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7" name="Shape 817"/>
            <p:cNvSpPr/>
            <p:nvPr/>
          </p:nvSpPr>
          <p:spPr>
            <a:xfrm>
              <a:off x="3843650" y="2973650"/>
              <a:ext cx="82525" cy="63975"/>
            </a:xfrm>
            <a:custGeom>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8" name="Shape 818"/>
            <p:cNvSpPr/>
            <p:nvPr/>
          </p:nvSpPr>
          <p:spPr>
            <a:xfrm>
              <a:off x="4394975" y="3045175"/>
              <a:ext cx="14325" cy="19400"/>
            </a:xfrm>
            <a:custGeom>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19" name="Shape 819"/>
            <p:cNvSpPr/>
            <p:nvPr/>
          </p:nvSpPr>
          <p:spPr>
            <a:xfrm>
              <a:off x="4464000" y="2891150"/>
              <a:ext cx="55575" cy="53050"/>
            </a:xfrm>
            <a:custGeom>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0" name="Shape 820"/>
            <p:cNvSpPr/>
            <p:nvPr/>
          </p:nvSpPr>
          <p:spPr>
            <a:xfrm>
              <a:off x="4452200" y="2976175"/>
              <a:ext cx="5925" cy="17700"/>
            </a:xfrm>
            <a:custGeom>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1" name="Shape 821"/>
            <p:cNvSpPr/>
            <p:nvPr/>
          </p:nvSpPr>
          <p:spPr>
            <a:xfrm>
              <a:off x="4373075" y="3023300"/>
              <a:ext cx="61475" cy="60625"/>
            </a:xfrm>
            <a:custGeom>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2" name="Shape 822"/>
            <p:cNvSpPr/>
            <p:nvPr/>
          </p:nvSpPr>
          <p:spPr>
            <a:xfrm>
              <a:off x="7067375" y="4626750"/>
              <a:ext cx="59775" cy="239900"/>
            </a:xfrm>
            <a:custGeom>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3" name="Shape 823"/>
            <p:cNvSpPr/>
            <p:nvPr/>
          </p:nvSpPr>
          <p:spPr>
            <a:xfrm>
              <a:off x="4497650" y="2953450"/>
              <a:ext cx="8450" cy="58100"/>
            </a:xfrm>
            <a:custGeom>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4" name="Shape 824"/>
            <p:cNvSpPr/>
            <p:nvPr/>
          </p:nvSpPr>
          <p:spPr>
            <a:xfrm>
              <a:off x="4487550" y="3155450"/>
              <a:ext cx="68200" cy="7600"/>
            </a:xfrm>
            <a:custGeom>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5" name="Shape 825"/>
            <p:cNvSpPr/>
            <p:nvPr/>
          </p:nvSpPr>
          <p:spPr>
            <a:xfrm>
              <a:off x="4487550" y="3087275"/>
              <a:ext cx="58100" cy="60625"/>
            </a:xfrm>
            <a:custGeom>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6" name="Shape 826"/>
            <p:cNvSpPr/>
            <p:nvPr/>
          </p:nvSpPr>
          <p:spPr>
            <a:xfrm>
              <a:off x="4341950" y="3092325"/>
              <a:ext cx="63150" cy="59775"/>
            </a:xfrm>
            <a:custGeom>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7" name="Shape 827"/>
            <p:cNvSpPr/>
            <p:nvPr/>
          </p:nvSpPr>
          <p:spPr>
            <a:xfrm>
              <a:off x="4566675" y="2947550"/>
              <a:ext cx="64000" cy="60625"/>
            </a:xfrm>
            <a:custGeom>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8" name="Shape 828"/>
            <p:cNvSpPr/>
            <p:nvPr/>
          </p:nvSpPr>
          <p:spPr>
            <a:xfrm>
              <a:off x="4483350" y="3089800"/>
              <a:ext cx="8450" cy="58950"/>
            </a:xfrm>
            <a:custGeom>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29" name="Shape 829"/>
            <p:cNvSpPr/>
            <p:nvPr/>
          </p:nvSpPr>
          <p:spPr>
            <a:xfrm>
              <a:off x="4104575" y="2898725"/>
              <a:ext cx="64000" cy="59800"/>
            </a:xfrm>
            <a:custGeom>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0" name="Shape 830"/>
            <p:cNvSpPr/>
            <p:nvPr/>
          </p:nvSpPr>
          <p:spPr>
            <a:xfrm>
              <a:off x="4501875" y="3099900"/>
              <a:ext cx="22750" cy="12650"/>
            </a:xfrm>
            <a:custGeom>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1" name="Shape 831"/>
            <p:cNvSpPr/>
            <p:nvPr/>
          </p:nvSpPr>
          <p:spPr>
            <a:xfrm>
              <a:off x="5144925" y="2978700"/>
              <a:ext cx="56425" cy="56400"/>
            </a:xfrm>
            <a:custGeom>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2" name="Shape 832"/>
            <p:cNvSpPr/>
            <p:nvPr/>
          </p:nvSpPr>
          <p:spPr>
            <a:xfrm>
              <a:off x="4186225" y="3053600"/>
              <a:ext cx="17700" cy="26125"/>
            </a:xfrm>
            <a:custGeom>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3" name="Shape 833"/>
            <p:cNvSpPr/>
            <p:nvPr/>
          </p:nvSpPr>
          <p:spPr>
            <a:xfrm>
              <a:off x="4127300" y="2927350"/>
              <a:ext cx="19400" cy="21900"/>
            </a:xfrm>
            <a:custGeom>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4" name="Shape 834"/>
            <p:cNvSpPr/>
            <p:nvPr/>
          </p:nvSpPr>
          <p:spPr>
            <a:xfrm>
              <a:off x="4232525" y="3029200"/>
              <a:ext cx="55575" cy="61475"/>
            </a:xfrm>
            <a:custGeom>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5" name="Shape 835"/>
            <p:cNvSpPr/>
            <p:nvPr/>
          </p:nvSpPr>
          <p:spPr>
            <a:xfrm>
              <a:off x="4146675" y="2967750"/>
              <a:ext cx="7600" cy="58100"/>
            </a:xfrm>
            <a:custGeom>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6" name="Shape 836"/>
            <p:cNvSpPr/>
            <p:nvPr/>
          </p:nvSpPr>
          <p:spPr>
            <a:xfrm>
              <a:off x="4160975" y="3030025"/>
              <a:ext cx="64850" cy="63175"/>
            </a:xfrm>
            <a:custGeom>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7" name="Shape 837"/>
            <p:cNvSpPr/>
            <p:nvPr/>
          </p:nvSpPr>
          <p:spPr>
            <a:xfrm>
              <a:off x="4328475" y="3051075"/>
              <a:ext cx="19375" cy="17700"/>
            </a:xfrm>
            <a:custGeom>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8" name="Shape 838"/>
            <p:cNvSpPr/>
            <p:nvPr/>
          </p:nvSpPr>
          <p:spPr>
            <a:xfrm>
              <a:off x="4254400" y="3051075"/>
              <a:ext cx="25275" cy="22750"/>
            </a:xfrm>
            <a:custGeom>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39" name="Shape 839"/>
            <p:cNvSpPr/>
            <p:nvPr/>
          </p:nvSpPr>
          <p:spPr>
            <a:xfrm>
              <a:off x="4365500" y="3115050"/>
              <a:ext cx="19400" cy="16850"/>
            </a:xfrm>
            <a:custGeom>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40" name="Shape 840"/>
            <p:cNvSpPr/>
            <p:nvPr/>
          </p:nvSpPr>
          <p:spPr>
            <a:xfrm>
              <a:off x="4301550" y="3025825"/>
              <a:ext cx="64825" cy="60625"/>
            </a:xfrm>
            <a:custGeom>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grpSp>
      <p:sp>
        <p:nvSpPr>
          <p:cNvPr id="841" name="Shape 841"/>
          <p:cNvSpPr txBox="1"/>
          <p:nvPr>
            <p:ph type="title"/>
          </p:nvPr>
        </p:nvSpPr>
        <p:spPr>
          <a:xfrm>
            <a:off x="1131750" y="830700"/>
            <a:ext cx="6880499" cy="777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42" name="Shape 842"/>
          <p:cNvSpPr txBox="1"/>
          <p:nvPr>
            <p:ph idx="1" type="body"/>
          </p:nvPr>
        </p:nvSpPr>
        <p:spPr>
          <a:xfrm>
            <a:off x="1131750" y="1750400"/>
            <a:ext cx="6880499" cy="46649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843" name="Shape 843"/>
        <p:cNvGrpSpPr/>
        <p:nvPr/>
      </p:nvGrpSpPr>
      <p:grpSpPr>
        <a:xfrm>
          <a:off x="0" y="0"/>
          <a:ext cx="0" cy="0"/>
          <a:chOff x="0" y="0"/>
          <a:chExt cx="0" cy="0"/>
        </a:xfrm>
      </p:grpSpPr>
      <p:grpSp>
        <p:nvGrpSpPr>
          <p:cNvPr id="844" name="Shape 844"/>
          <p:cNvGrpSpPr/>
          <p:nvPr/>
        </p:nvGrpSpPr>
        <p:grpSpPr>
          <a:xfrm>
            <a:off x="138" y="104"/>
            <a:ext cx="9159994" cy="6870012"/>
            <a:chOff x="3843650" y="2891150"/>
            <a:chExt cx="3447625" cy="2585725"/>
          </a:xfrm>
        </p:grpSpPr>
        <p:sp>
          <p:nvSpPr>
            <p:cNvPr id="845" name="Shape 845"/>
            <p:cNvSpPr/>
            <p:nvPr/>
          </p:nvSpPr>
          <p:spPr>
            <a:xfrm>
              <a:off x="6911650" y="2942500"/>
              <a:ext cx="56425" cy="5075"/>
            </a:xfrm>
            <a:custGeom>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46" name="Shape 846"/>
            <p:cNvSpPr/>
            <p:nvPr/>
          </p:nvSpPr>
          <p:spPr>
            <a:xfrm>
              <a:off x="4378125" y="2979525"/>
              <a:ext cx="20225" cy="17700"/>
            </a:xfrm>
            <a:custGeom>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47" name="Shape 847"/>
            <p:cNvSpPr/>
            <p:nvPr/>
          </p:nvSpPr>
          <p:spPr>
            <a:xfrm>
              <a:off x="4356250" y="2955975"/>
              <a:ext cx="63150" cy="59775"/>
            </a:xfrm>
            <a:custGeom>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48" name="Shape 848"/>
            <p:cNvSpPr/>
            <p:nvPr/>
          </p:nvSpPr>
          <p:spPr>
            <a:xfrm>
              <a:off x="4518700" y="2973650"/>
              <a:ext cx="18550" cy="19375"/>
            </a:xfrm>
            <a:custGeom>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49" name="Shape 849"/>
            <p:cNvSpPr/>
            <p:nvPr/>
          </p:nvSpPr>
          <p:spPr>
            <a:xfrm>
              <a:off x="4386550" y="2891150"/>
              <a:ext cx="8450" cy="57275"/>
            </a:xfrm>
            <a:custGeom>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0" name="Shape 850"/>
            <p:cNvSpPr/>
            <p:nvPr/>
          </p:nvSpPr>
          <p:spPr>
            <a:xfrm>
              <a:off x="4526275" y="2891150"/>
              <a:ext cx="62300" cy="55575"/>
            </a:xfrm>
            <a:custGeom>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1" name="Shape 851"/>
            <p:cNvSpPr/>
            <p:nvPr/>
          </p:nvSpPr>
          <p:spPr>
            <a:xfrm>
              <a:off x="3896675" y="2891150"/>
              <a:ext cx="62325" cy="11825"/>
            </a:xfrm>
            <a:custGeom>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2" name="Shape 852"/>
            <p:cNvSpPr/>
            <p:nvPr/>
          </p:nvSpPr>
          <p:spPr>
            <a:xfrm>
              <a:off x="4501875" y="2950925"/>
              <a:ext cx="58100" cy="59775"/>
            </a:xfrm>
            <a:custGeom>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3" name="Shape 853"/>
            <p:cNvSpPr/>
            <p:nvPr/>
          </p:nvSpPr>
          <p:spPr>
            <a:xfrm>
              <a:off x="4484200" y="2917250"/>
              <a:ext cx="15175" cy="16850"/>
            </a:xfrm>
            <a:custGeom>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4" name="Shape 854"/>
            <p:cNvSpPr/>
            <p:nvPr/>
          </p:nvSpPr>
          <p:spPr>
            <a:xfrm>
              <a:off x="4390750" y="2891150"/>
              <a:ext cx="58125" cy="56425"/>
            </a:xfrm>
            <a:custGeom>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5" name="Shape 855"/>
            <p:cNvSpPr/>
            <p:nvPr/>
          </p:nvSpPr>
          <p:spPr>
            <a:xfrm>
              <a:off x="4455575" y="2891150"/>
              <a:ext cx="8450" cy="52225"/>
            </a:xfrm>
            <a:custGeom>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6" name="Shape 856"/>
            <p:cNvSpPr/>
            <p:nvPr/>
          </p:nvSpPr>
          <p:spPr>
            <a:xfrm>
              <a:off x="4596975" y="2891150"/>
              <a:ext cx="62325" cy="47175"/>
            </a:xfrm>
            <a:custGeom>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7" name="Shape 857"/>
            <p:cNvSpPr/>
            <p:nvPr/>
          </p:nvSpPr>
          <p:spPr>
            <a:xfrm>
              <a:off x="4245150" y="2892850"/>
              <a:ext cx="63150" cy="58925"/>
            </a:xfrm>
            <a:custGeom>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8" name="Shape 858"/>
            <p:cNvSpPr/>
            <p:nvPr/>
          </p:nvSpPr>
          <p:spPr>
            <a:xfrm>
              <a:off x="4341950" y="2923150"/>
              <a:ext cx="10950" cy="17700"/>
            </a:xfrm>
            <a:custGeom>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59" name="Shape 859"/>
            <p:cNvSpPr/>
            <p:nvPr/>
          </p:nvSpPr>
          <p:spPr>
            <a:xfrm>
              <a:off x="4272075" y="2926500"/>
              <a:ext cx="14350" cy="17700"/>
            </a:xfrm>
            <a:custGeom>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0" name="Shape 860"/>
            <p:cNvSpPr/>
            <p:nvPr/>
          </p:nvSpPr>
          <p:spPr>
            <a:xfrm>
              <a:off x="4124775" y="2891150"/>
              <a:ext cx="10125" cy="25"/>
            </a:xfrm>
            <a:custGeom>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1" name="Shape 861"/>
            <p:cNvSpPr/>
            <p:nvPr/>
          </p:nvSpPr>
          <p:spPr>
            <a:xfrm>
              <a:off x="3843650" y="3535050"/>
              <a:ext cx="196150" cy="301350"/>
            </a:xfrm>
            <a:custGeom>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2" name="Shape 862"/>
            <p:cNvSpPr/>
            <p:nvPr/>
          </p:nvSpPr>
          <p:spPr>
            <a:xfrm>
              <a:off x="4035575" y="2903775"/>
              <a:ext cx="7600" cy="58950"/>
            </a:xfrm>
            <a:custGeom>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3" name="Shape 863"/>
            <p:cNvSpPr/>
            <p:nvPr/>
          </p:nvSpPr>
          <p:spPr>
            <a:xfrm>
              <a:off x="4414325" y="2920625"/>
              <a:ext cx="12650" cy="19375"/>
            </a:xfrm>
            <a:custGeom>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4" name="Shape 864"/>
            <p:cNvSpPr/>
            <p:nvPr/>
          </p:nvSpPr>
          <p:spPr>
            <a:xfrm>
              <a:off x="4049025" y="2891150"/>
              <a:ext cx="56425" cy="4250"/>
            </a:xfrm>
            <a:custGeom>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5" name="Shape 865"/>
            <p:cNvSpPr/>
            <p:nvPr/>
          </p:nvSpPr>
          <p:spPr>
            <a:xfrm>
              <a:off x="4175275" y="2893675"/>
              <a:ext cx="62325" cy="67375"/>
            </a:xfrm>
            <a:custGeom>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6" name="Shape 866"/>
            <p:cNvSpPr/>
            <p:nvPr/>
          </p:nvSpPr>
          <p:spPr>
            <a:xfrm>
              <a:off x="4060825" y="2929025"/>
              <a:ext cx="17700" cy="26125"/>
            </a:xfrm>
            <a:custGeom>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7" name="Shape 867"/>
            <p:cNvSpPr/>
            <p:nvPr/>
          </p:nvSpPr>
          <p:spPr>
            <a:xfrm>
              <a:off x="4039775" y="2901250"/>
              <a:ext cx="58100" cy="60625"/>
            </a:xfrm>
            <a:custGeom>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8" name="Shape 868"/>
            <p:cNvSpPr/>
            <p:nvPr/>
          </p:nvSpPr>
          <p:spPr>
            <a:xfrm>
              <a:off x="4114675" y="2891150"/>
              <a:ext cx="4250" cy="875"/>
            </a:xfrm>
            <a:custGeom>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69" name="Shape 869"/>
            <p:cNvSpPr/>
            <p:nvPr/>
          </p:nvSpPr>
          <p:spPr>
            <a:xfrm>
              <a:off x="4286400" y="2956800"/>
              <a:ext cx="62300" cy="67375"/>
            </a:xfrm>
            <a:custGeom>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0" name="Shape 870"/>
            <p:cNvSpPr/>
            <p:nvPr/>
          </p:nvSpPr>
          <p:spPr>
            <a:xfrm>
              <a:off x="4288075" y="3030025"/>
              <a:ext cx="6750" cy="58125"/>
            </a:xfrm>
            <a:custGeom>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1" name="Shape 871"/>
            <p:cNvSpPr/>
            <p:nvPr/>
          </p:nvSpPr>
          <p:spPr>
            <a:xfrm>
              <a:off x="4312475" y="2982050"/>
              <a:ext cx="15175" cy="17700"/>
            </a:xfrm>
            <a:custGeom>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2" name="Shape 872"/>
            <p:cNvSpPr/>
            <p:nvPr/>
          </p:nvSpPr>
          <p:spPr>
            <a:xfrm>
              <a:off x="4315850" y="2891150"/>
              <a:ext cx="64000" cy="58950"/>
            </a:xfrm>
            <a:custGeom>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3" name="Shape 873"/>
            <p:cNvSpPr/>
            <p:nvPr/>
          </p:nvSpPr>
          <p:spPr>
            <a:xfrm>
              <a:off x="4552375" y="2915575"/>
              <a:ext cx="15175" cy="17700"/>
            </a:xfrm>
            <a:custGeom>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4" name="Shape 874"/>
            <p:cNvSpPr/>
            <p:nvPr/>
          </p:nvSpPr>
          <p:spPr>
            <a:xfrm>
              <a:off x="4171925" y="2986275"/>
              <a:ext cx="14325" cy="21050"/>
            </a:xfrm>
            <a:custGeom>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5" name="Shape 875"/>
            <p:cNvSpPr/>
            <p:nvPr/>
          </p:nvSpPr>
          <p:spPr>
            <a:xfrm>
              <a:off x="4150025" y="2965225"/>
              <a:ext cx="58950" cy="59775"/>
            </a:xfrm>
            <a:custGeom>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6" name="Shape 876"/>
            <p:cNvSpPr/>
            <p:nvPr/>
          </p:nvSpPr>
          <p:spPr>
            <a:xfrm>
              <a:off x="4238425" y="2984575"/>
              <a:ext cx="21050" cy="18550"/>
            </a:xfrm>
            <a:custGeom>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7" name="Shape 877"/>
            <p:cNvSpPr/>
            <p:nvPr/>
          </p:nvSpPr>
          <p:spPr>
            <a:xfrm>
              <a:off x="4199700" y="2927350"/>
              <a:ext cx="17700" cy="24425"/>
            </a:xfrm>
            <a:custGeom>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8" name="Shape 878"/>
            <p:cNvSpPr/>
            <p:nvPr/>
          </p:nvSpPr>
          <p:spPr>
            <a:xfrm>
              <a:off x="3843650" y="3509800"/>
              <a:ext cx="220550" cy="34550"/>
            </a:xfrm>
            <a:custGeom>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79" name="Shape 879"/>
            <p:cNvSpPr/>
            <p:nvPr/>
          </p:nvSpPr>
          <p:spPr>
            <a:xfrm>
              <a:off x="4215700" y="2961850"/>
              <a:ext cx="63975" cy="60625"/>
            </a:xfrm>
            <a:custGeom>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0" name="Shape 880"/>
            <p:cNvSpPr/>
            <p:nvPr/>
          </p:nvSpPr>
          <p:spPr>
            <a:xfrm>
              <a:off x="4347000" y="5169650"/>
              <a:ext cx="557225" cy="307225"/>
            </a:xfrm>
            <a:custGeom>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1" name="Shape 881"/>
            <p:cNvSpPr/>
            <p:nvPr/>
          </p:nvSpPr>
          <p:spPr>
            <a:xfrm>
              <a:off x="3949700" y="3040125"/>
              <a:ext cx="65675" cy="60650"/>
            </a:xfrm>
            <a:custGeom>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2" name="Shape 882"/>
            <p:cNvSpPr/>
            <p:nvPr/>
          </p:nvSpPr>
          <p:spPr>
            <a:xfrm>
              <a:off x="4713975" y="3144500"/>
              <a:ext cx="61475" cy="74100"/>
            </a:xfrm>
            <a:custGeom>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3" name="Shape 883"/>
            <p:cNvSpPr/>
            <p:nvPr/>
          </p:nvSpPr>
          <p:spPr>
            <a:xfrm>
              <a:off x="4783825" y="3175650"/>
              <a:ext cx="64000" cy="40425"/>
            </a:xfrm>
            <a:custGeom>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4" name="Shape 884"/>
            <p:cNvSpPr/>
            <p:nvPr/>
          </p:nvSpPr>
          <p:spPr>
            <a:xfrm>
              <a:off x="4809075" y="3187425"/>
              <a:ext cx="13500" cy="18550"/>
            </a:xfrm>
            <a:custGeom>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5" name="Shape 885"/>
            <p:cNvSpPr/>
            <p:nvPr/>
          </p:nvSpPr>
          <p:spPr>
            <a:xfrm>
              <a:off x="4735025" y="3156300"/>
              <a:ext cx="21900" cy="14325"/>
            </a:xfrm>
            <a:custGeom>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6" name="Shape 886"/>
            <p:cNvSpPr/>
            <p:nvPr/>
          </p:nvSpPr>
          <p:spPr>
            <a:xfrm>
              <a:off x="4691250" y="3071275"/>
              <a:ext cx="152375" cy="70725"/>
            </a:xfrm>
            <a:custGeom>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7" name="Shape 887"/>
            <p:cNvSpPr/>
            <p:nvPr/>
          </p:nvSpPr>
          <p:spPr>
            <a:xfrm>
              <a:off x="3904250" y="3176500"/>
              <a:ext cx="62325" cy="77450"/>
            </a:xfrm>
            <a:custGeom>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8" name="Shape 888"/>
            <p:cNvSpPr/>
            <p:nvPr/>
          </p:nvSpPr>
          <p:spPr>
            <a:xfrm>
              <a:off x="3843650" y="4433150"/>
              <a:ext cx="366175" cy="525250"/>
            </a:xfrm>
            <a:custGeom>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89" name="Shape 889"/>
            <p:cNvSpPr/>
            <p:nvPr/>
          </p:nvSpPr>
          <p:spPr>
            <a:xfrm>
              <a:off x="4483350" y="3152075"/>
              <a:ext cx="79975" cy="72425"/>
            </a:xfrm>
            <a:custGeom>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0" name="Shape 890"/>
            <p:cNvSpPr/>
            <p:nvPr/>
          </p:nvSpPr>
          <p:spPr>
            <a:xfrm>
              <a:off x="4045675" y="3169750"/>
              <a:ext cx="85875" cy="74950"/>
            </a:xfrm>
            <a:custGeom>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1" name="Shape 891"/>
            <p:cNvSpPr/>
            <p:nvPr/>
          </p:nvSpPr>
          <p:spPr>
            <a:xfrm>
              <a:off x="4792250" y="2902100"/>
              <a:ext cx="27800" cy="20225"/>
            </a:xfrm>
            <a:custGeom>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2" name="Shape 892"/>
            <p:cNvSpPr/>
            <p:nvPr/>
          </p:nvSpPr>
          <p:spPr>
            <a:xfrm>
              <a:off x="4374775" y="5194050"/>
              <a:ext cx="236525" cy="188575"/>
            </a:xfrm>
            <a:custGeom>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3" name="Shape 893"/>
            <p:cNvSpPr/>
            <p:nvPr/>
          </p:nvSpPr>
          <p:spPr>
            <a:xfrm>
              <a:off x="6859475" y="5379225"/>
              <a:ext cx="306400" cy="97650"/>
            </a:xfrm>
            <a:custGeom>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4" name="Shape 894"/>
            <p:cNvSpPr/>
            <p:nvPr/>
          </p:nvSpPr>
          <p:spPr>
            <a:xfrm>
              <a:off x="4659275" y="5290000"/>
              <a:ext cx="214650" cy="186875"/>
            </a:xfrm>
            <a:custGeom>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5" name="Shape 895"/>
            <p:cNvSpPr/>
            <p:nvPr/>
          </p:nvSpPr>
          <p:spPr>
            <a:xfrm>
              <a:off x="6519425" y="5245400"/>
              <a:ext cx="57250" cy="53900"/>
            </a:xfrm>
            <a:custGeom>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6" name="Shape 896"/>
            <p:cNvSpPr/>
            <p:nvPr/>
          </p:nvSpPr>
          <p:spPr>
            <a:xfrm>
              <a:off x="6448725" y="5146075"/>
              <a:ext cx="392250" cy="330800"/>
            </a:xfrm>
            <a:custGeom>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7" name="Shape 897"/>
            <p:cNvSpPr/>
            <p:nvPr/>
          </p:nvSpPr>
          <p:spPr>
            <a:xfrm>
              <a:off x="7192775" y="5434775"/>
              <a:ext cx="98500" cy="42100"/>
            </a:xfrm>
            <a:custGeom>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8" name="Shape 898"/>
            <p:cNvSpPr/>
            <p:nvPr/>
          </p:nvSpPr>
          <p:spPr>
            <a:xfrm>
              <a:off x="6474825" y="5198250"/>
              <a:ext cx="22750" cy="21925"/>
            </a:xfrm>
            <a:custGeom>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899" name="Shape 899"/>
            <p:cNvSpPr/>
            <p:nvPr/>
          </p:nvSpPr>
          <p:spPr>
            <a:xfrm>
              <a:off x="4037250" y="5245400"/>
              <a:ext cx="38750" cy="106075"/>
            </a:xfrm>
            <a:custGeom>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0" name="Shape 900"/>
            <p:cNvSpPr/>
            <p:nvPr/>
          </p:nvSpPr>
          <p:spPr>
            <a:xfrm>
              <a:off x="4124775" y="5049275"/>
              <a:ext cx="64850" cy="42125"/>
            </a:xfrm>
            <a:custGeom>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1" name="Shape 901"/>
            <p:cNvSpPr/>
            <p:nvPr/>
          </p:nvSpPr>
          <p:spPr>
            <a:xfrm>
              <a:off x="4039775" y="2891150"/>
              <a:ext cx="5075" cy="5925"/>
            </a:xfrm>
            <a:custGeom>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2" name="Shape 902"/>
            <p:cNvSpPr/>
            <p:nvPr/>
          </p:nvSpPr>
          <p:spPr>
            <a:xfrm>
              <a:off x="4015375" y="4990350"/>
              <a:ext cx="185175" cy="365325"/>
            </a:xfrm>
            <a:custGeom>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3" name="Shape 903"/>
            <p:cNvSpPr/>
            <p:nvPr/>
          </p:nvSpPr>
          <p:spPr>
            <a:xfrm>
              <a:off x="6735750" y="2891150"/>
              <a:ext cx="270200" cy="160800"/>
            </a:xfrm>
            <a:custGeom>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4" name="Shape 904"/>
            <p:cNvSpPr/>
            <p:nvPr/>
          </p:nvSpPr>
          <p:spPr>
            <a:xfrm>
              <a:off x="4272075" y="3094000"/>
              <a:ext cx="62325" cy="67375"/>
            </a:xfrm>
            <a:custGeom>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5" name="Shape 905"/>
            <p:cNvSpPr/>
            <p:nvPr/>
          </p:nvSpPr>
          <p:spPr>
            <a:xfrm>
              <a:off x="4512800" y="3015725"/>
              <a:ext cx="64000" cy="63150"/>
            </a:xfrm>
            <a:custGeom>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6" name="Shape 906"/>
            <p:cNvSpPr/>
            <p:nvPr/>
          </p:nvSpPr>
          <p:spPr>
            <a:xfrm>
              <a:off x="4201375" y="3099050"/>
              <a:ext cx="64000" cy="59800"/>
            </a:xfrm>
            <a:custGeom>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7" name="Shape 907"/>
            <p:cNvSpPr/>
            <p:nvPr/>
          </p:nvSpPr>
          <p:spPr>
            <a:xfrm>
              <a:off x="4426950" y="2952600"/>
              <a:ext cx="64000" cy="60625"/>
            </a:xfrm>
            <a:custGeom>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8" name="Shape 908"/>
            <p:cNvSpPr/>
            <p:nvPr/>
          </p:nvSpPr>
          <p:spPr>
            <a:xfrm>
              <a:off x="4539750" y="3040125"/>
              <a:ext cx="17700" cy="21075"/>
            </a:xfrm>
            <a:custGeom>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09" name="Shape 909"/>
            <p:cNvSpPr/>
            <p:nvPr/>
          </p:nvSpPr>
          <p:spPr>
            <a:xfrm>
              <a:off x="4293125" y="3114200"/>
              <a:ext cx="18550" cy="22750"/>
            </a:xfrm>
            <a:custGeom>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0" name="Shape 910"/>
            <p:cNvSpPr/>
            <p:nvPr/>
          </p:nvSpPr>
          <p:spPr>
            <a:xfrm>
              <a:off x="4136575" y="3101575"/>
              <a:ext cx="58100" cy="59800"/>
            </a:xfrm>
            <a:custGeom>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1" name="Shape 911"/>
            <p:cNvSpPr/>
            <p:nvPr/>
          </p:nvSpPr>
          <p:spPr>
            <a:xfrm>
              <a:off x="4225800" y="3118425"/>
              <a:ext cx="18525" cy="16000"/>
            </a:xfrm>
            <a:custGeom>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2" name="Shape 912"/>
            <p:cNvSpPr/>
            <p:nvPr/>
          </p:nvSpPr>
          <p:spPr>
            <a:xfrm>
              <a:off x="4061650" y="3103275"/>
              <a:ext cx="64000" cy="60625"/>
            </a:xfrm>
            <a:custGeom>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3" name="Shape 913"/>
            <p:cNvSpPr/>
            <p:nvPr/>
          </p:nvSpPr>
          <p:spPr>
            <a:xfrm>
              <a:off x="4156775" y="3122625"/>
              <a:ext cx="15175" cy="15175"/>
            </a:xfrm>
            <a:custGeom>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4" name="Shape 914"/>
            <p:cNvSpPr/>
            <p:nvPr/>
          </p:nvSpPr>
          <p:spPr>
            <a:xfrm>
              <a:off x="4584350" y="3014875"/>
              <a:ext cx="55575" cy="61475"/>
            </a:xfrm>
            <a:custGeom>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5" name="Shape 915"/>
            <p:cNvSpPr/>
            <p:nvPr/>
          </p:nvSpPr>
          <p:spPr>
            <a:xfrm>
              <a:off x="4775425" y="2938300"/>
              <a:ext cx="68200" cy="127125"/>
            </a:xfrm>
            <a:custGeom>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6" name="Shape 916"/>
            <p:cNvSpPr/>
            <p:nvPr/>
          </p:nvSpPr>
          <p:spPr>
            <a:xfrm>
              <a:off x="3843650" y="4529100"/>
              <a:ext cx="340925" cy="344275"/>
            </a:xfrm>
            <a:custGeom>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7" name="Shape 917"/>
            <p:cNvSpPr/>
            <p:nvPr/>
          </p:nvSpPr>
          <p:spPr>
            <a:xfrm>
              <a:off x="4724925" y="3009000"/>
              <a:ext cx="61450" cy="60625"/>
            </a:xfrm>
            <a:custGeom>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8" name="Shape 918"/>
            <p:cNvSpPr/>
            <p:nvPr/>
          </p:nvSpPr>
          <p:spPr>
            <a:xfrm>
              <a:off x="4666850" y="2891150"/>
              <a:ext cx="64825" cy="44650"/>
            </a:xfrm>
            <a:custGeom>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19" name="Shape 919"/>
            <p:cNvSpPr/>
            <p:nvPr/>
          </p:nvSpPr>
          <p:spPr>
            <a:xfrm>
              <a:off x="3843650" y="3535900"/>
              <a:ext cx="228125" cy="383850"/>
            </a:xfrm>
            <a:custGeom>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0" name="Shape 920"/>
            <p:cNvSpPr/>
            <p:nvPr/>
          </p:nvSpPr>
          <p:spPr>
            <a:xfrm>
              <a:off x="4802350" y="2972800"/>
              <a:ext cx="26125" cy="22750"/>
            </a:xfrm>
            <a:custGeom>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1" name="Shape 921"/>
            <p:cNvSpPr/>
            <p:nvPr/>
          </p:nvSpPr>
          <p:spPr>
            <a:xfrm>
              <a:off x="3843650" y="4554350"/>
              <a:ext cx="234025" cy="291250"/>
            </a:xfrm>
            <a:custGeom>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2" name="Shape 922"/>
            <p:cNvSpPr/>
            <p:nvPr/>
          </p:nvSpPr>
          <p:spPr>
            <a:xfrm>
              <a:off x="4707250" y="2941650"/>
              <a:ext cx="63150" cy="59800"/>
            </a:xfrm>
            <a:custGeom>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3" name="Shape 923"/>
            <p:cNvSpPr/>
            <p:nvPr/>
          </p:nvSpPr>
          <p:spPr>
            <a:xfrm>
              <a:off x="4637375" y="2942500"/>
              <a:ext cx="62325" cy="68200"/>
            </a:xfrm>
            <a:custGeom>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4" name="Shape 924"/>
            <p:cNvSpPr/>
            <p:nvPr/>
          </p:nvSpPr>
          <p:spPr>
            <a:xfrm>
              <a:off x="4652525" y="3011525"/>
              <a:ext cx="64850" cy="60625"/>
            </a:xfrm>
            <a:custGeom>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5" name="Shape 925"/>
            <p:cNvSpPr/>
            <p:nvPr/>
          </p:nvSpPr>
          <p:spPr>
            <a:xfrm>
              <a:off x="4737550" y="3191650"/>
              <a:ext cx="21900" cy="12650"/>
            </a:xfrm>
            <a:custGeom>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6" name="Shape 926"/>
            <p:cNvSpPr/>
            <p:nvPr/>
          </p:nvSpPr>
          <p:spPr>
            <a:xfrm>
              <a:off x="4467350" y="3043500"/>
              <a:ext cx="20225" cy="21075"/>
            </a:xfrm>
            <a:custGeom>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7" name="Shape 927"/>
            <p:cNvSpPr/>
            <p:nvPr/>
          </p:nvSpPr>
          <p:spPr>
            <a:xfrm>
              <a:off x="4443800" y="3019100"/>
              <a:ext cx="62300" cy="65675"/>
            </a:xfrm>
            <a:custGeom>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8" name="Shape 928"/>
            <p:cNvSpPr/>
            <p:nvPr/>
          </p:nvSpPr>
          <p:spPr>
            <a:xfrm>
              <a:off x="4431175" y="3110000"/>
              <a:ext cx="22750" cy="19375"/>
            </a:xfrm>
            <a:custGeom>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29" name="Shape 929"/>
            <p:cNvSpPr/>
            <p:nvPr/>
          </p:nvSpPr>
          <p:spPr>
            <a:xfrm>
              <a:off x="4552375" y="3084750"/>
              <a:ext cx="63975" cy="59775"/>
            </a:xfrm>
            <a:custGeom>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0" name="Shape 930"/>
            <p:cNvSpPr/>
            <p:nvPr/>
          </p:nvSpPr>
          <p:spPr>
            <a:xfrm>
              <a:off x="4586025" y="2969425"/>
              <a:ext cx="22750" cy="17700"/>
            </a:xfrm>
            <a:custGeom>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1" name="Shape 931"/>
            <p:cNvSpPr/>
            <p:nvPr/>
          </p:nvSpPr>
          <p:spPr>
            <a:xfrm>
              <a:off x="4567525" y="3158825"/>
              <a:ext cx="5900" cy="65675"/>
            </a:xfrm>
            <a:custGeom>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2" name="Shape 932"/>
            <p:cNvSpPr/>
            <p:nvPr/>
          </p:nvSpPr>
          <p:spPr>
            <a:xfrm>
              <a:off x="4670200" y="3192475"/>
              <a:ext cx="10975" cy="16875"/>
            </a:xfrm>
            <a:custGeom>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3" name="Shape 933"/>
            <p:cNvSpPr/>
            <p:nvPr/>
          </p:nvSpPr>
          <p:spPr>
            <a:xfrm>
              <a:off x="4623075" y="3079700"/>
              <a:ext cx="62300" cy="67350"/>
            </a:xfrm>
            <a:custGeom>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4" name="Shape 934"/>
            <p:cNvSpPr/>
            <p:nvPr/>
          </p:nvSpPr>
          <p:spPr>
            <a:xfrm>
              <a:off x="6826650" y="4567825"/>
              <a:ext cx="297975" cy="292925"/>
            </a:xfrm>
            <a:custGeom>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5" name="Shape 935"/>
            <p:cNvSpPr/>
            <p:nvPr/>
          </p:nvSpPr>
          <p:spPr>
            <a:xfrm>
              <a:off x="4570050" y="3149550"/>
              <a:ext cx="64825" cy="75775"/>
            </a:xfrm>
            <a:custGeom>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6" name="Shape 936"/>
            <p:cNvSpPr/>
            <p:nvPr/>
          </p:nvSpPr>
          <p:spPr>
            <a:xfrm>
              <a:off x="4134050" y="3160500"/>
              <a:ext cx="342600" cy="82500"/>
            </a:xfrm>
            <a:custGeom>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7" name="Shape 937"/>
            <p:cNvSpPr/>
            <p:nvPr/>
          </p:nvSpPr>
          <p:spPr>
            <a:xfrm>
              <a:off x="4573400" y="3096525"/>
              <a:ext cx="17700" cy="16025"/>
            </a:xfrm>
            <a:custGeom>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8" name="Shape 938"/>
            <p:cNvSpPr/>
            <p:nvPr/>
          </p:nvSpPr>
          <p:spPr>
            <a:xfrm>
              <a:off x="3843650" y="3111675"/>
              <a:ext cx="69900" cy="65675"/>
            </a:xfrm>
            <a:custGeom>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39" name="Shape 939"/>
            <p:cNvSpPr/>
            <p:nvPr/>
          </p:nvSpPr>
          <p:spPr>
            <a:xfrm>
              <a:off x="3974950" y="2891150"/>
              <a:ext cx="60650" cy="10125"/>
            </a:xfrm>
            <a:custGeom>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0" name="Shape 940"/>
            <p:cNvSpPr/>
            <p:nvPr/>
          </p:nvSpPr>
          <p:spPr>
            <a:xfrm>
              <a:off x="3843650" y="3181550"/>
              <a:ext cx="53900" cy="69875"/>
            </a:xfrm>
            <a:custGeom>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1" name="Shape 941"/>
            <p:cNvSpPr/>
            <p:nvPr/>
          </p:nvSpPr>
          <p:spPr>
            <a:xfrm>
              <a:off x="3921100" y="3108325"/>
              <a:ext cx="62300" cy="67350"/>
            </a:xfrm>
            <a:custGeom>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2" name="Shape 942"/>
            <p:cNvSpPr/>
            <p:nvPr/>
          </p:nvSpPr>
          <p:spPr>
            <a:xfrm>
              <a:off x="4639075" y="3015725"/>
              <a:ext cx="6750" cy="58100"/>
            </a:xfrm>
            <a:custGeom>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3" name="Shape 943"/>
            <p:cNvSpPr/>
            <p:nvPr/>
          </p:nvSpPr>
          <p:spPr>
            <a:xfrm>
              <a:off x="4113850" y="3054450"/>
              <a:ext cx="18525" cy="26125"/>
            </a:xfrm>
            <a:custGeom>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4" name="Shape 944"/>
            <p:cNvSpPr/>
            <p:nvPr/>
          </p:nvSpPr>
          <p:spPr>
            <a:xfrm>
              <a:off x="3974125" y="3175650"/>
              <a:ext cx="63150" cy="69050"/>
            </a:xfrm>
            <a:custGeom>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5" name="Shape 945"/>
            <p:cNvSpPr/>
            <p:nvPr/>
          </p:nvSpPr>
          <p:spPr>
            <a:xfrm>
              <a:off x="4091950" y="3033400"/>
              <a:ext cx="62325" cy="65675"/>
            </a:xfrm>
            <a:custGeom>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6" name="Shape 946"/>
            <p:cNvSpPr/>
            <p:nvPr/>
          </p:nvSpPr>
          <p:spPr>
            <a:xfrm>
              <a:off x="4132350" y="3104100"/>
              <a:ext cx="8450" cy="58100"/>
            </a:xfrm>
            <a:custGeom>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7" name="Shape 947"/>
            <p:cNvSpPr/>
            <p:nvPr/>
          </p:nvSpPr>
          <p:spPr>
            <a:xfrm>
              <a:off x="4015375" y="3126825"/>
              <a:ext cx="18525" cy="21925"/>
            </a:xfrm>
            <a:custGeom>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8" name="Shape 948"/>
            <p:cNvSpPr/>
            <p:nvPr/>
          </p:nvSpPr>
          <p:spPr>
            <a:xfrm>
              <a:off x="3990950" y="3106625"/>
              <a:ext cx="63150" cy="59800"/>
            </a:xfrm>
            <a:custGeom>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49" name="Shape 949"/>
            <p:cNvSpPr/>
            <p:nvPr/>
          </p:nvSpPr>
          <p:spPr>
            <a:xfrm>
              <a:off x="4412650" y="3088950"/>
              <a:ext cx="64825" cy="60625"/>
            </a:xfrm>
            <a:custGeom>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0" name="Shape 950"/>
            <p:cNvSpPr/>
            <p:nvPr/>
          </p:nvSpPr>
          <p:spPr>
            <a:xfrm>
              <a:off x="6994975" y="3960950"/>
              <a:ext cx="296300" cy="452025"/>
            </a:xfrm>
            <a:custGeom>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1" name="Shape 951"/>
            <p:cNvSpPr/>
            <p:nvPr/>
          </p:nvSpPr>
          <p:spPr>
            <a:xfrm>
              <a:off x="5857000" y="2891150"/>
              <a:ext cx="1266800" cy="381325"/>
            </a:xfrm>
            <a:custGeom>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2" name="Shape 952"/>
            <p:cNvSpPr/>
            <p:nvPr/>
          </p:nvSpPr>
          <p:spPr>
            <a:xfrm>
              <a:off x="7126300" y="4418850"/>
              <a:ext cx="32850" cy="23575"/>
            </a:xfrm>
            <a:custGeom>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3" name="Shape 953"/>
            <p:cNvSpPr/>
            <p:nvPr/>
          </p:nvSpPr>
          <p:spPr>
            <a:xfrm>
              <a:off x="7000875" y="3964325"/>
              <a:ext cx="17700" cy="17700"/>
            </a:xfrm>
            <a:custGeom>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4" name="Shape 954"/>
            <p:cNvSpPr/>
            <p:nvPr/>
          </p:nvSpPr>
          <p:spPr>
            <a:xfrm>
              <a:off x="7124600" y="4429775"/>
              <a:ext cx="8450" cy="15175"/>
            </a:xfrm>
            <a:custGeom>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5" name="Shape 955"/>
            <p:cNvSpPr/>
            <p:nvPr/>
          </p:nvSpPr>
          <p:spPr>
            <a:xfrm>
              <a:off x="6900725" y="2972800"/>
              <a:ext cx="58925" cy="9275"/>
            </a:xfrm>
            <a:custGeom>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6" name="Shape 956"/>
            <p:cNvSpPr/>
            <p:nvPr/>
          </p:nvSpPr>
          <p:spPr>
            <a:xfrm>
              <a:off x="6748375" y="3072975"/>
              <a:ext cx="106900" cy="36200"/>
            </a:xfrm>
            <a:custGeom>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7" name="Shape 957"/>
            <p:cNvSpPr/>
            <p:nvPr/>
          </p:nvSpPr>
          <p:spPr>
            <a:xfrm>
              <a:off x="7065675" y="3940750"/>
              <a:ext cx="53075" cy="20225"/>
            </a:xfrm>
            <a:custGeom>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8" name="Shape 958"/>
            <p:cNvSpPr/>
            <p:nvPr/>
          </p:nvSpPr>
          <p:spPr>
            <a:xfrm>
              <a:off x="4645800" y="3178175"/>
              <a:ext cx="64825" cy="42100"/>
            </a:xfrm>
            <a:custGeom>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59" name="Shape 959"/>
            <p:cNvSpPr/>
            <p:nvPr/>
          </p:nvSpPr>
          <p:spPr>
            <a:xfrm>
              <a:off x="6748375" y="3108325"/>
              <a:ext cx="73250" cy="25275"/>
            </a:xfrm>
            <a:custGeom>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0" name="Shape 960"/>
            <p:cNvSpPr/>
            <p:nvPr/>
          </p:nvSpPr>
          <p:spPr>
            <a:xfrm>
              <a:off x="6743325" y="3060350"/>
              <a:ext cx="93450" cy="21900"/>
            </a:xfrm>
            <a:custGeom>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1" name="Shape 961"/>
            <p:cNvSpPr/>
            <p:nvPr/>
          </p:nvSpPr>
          <p:spPr>
            <a:xfrm>
              <a:off x="7182675" y="4392750"/>
              <a:ext cx="76625" cy="40425"/>
            </a:xfrm>
            <a:custGeom>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2" name="Shape 962"/>
            <p:cNvSpPr/>
            <p:nvPr/>
          </p:nvSpPr>
          <p:spPr>
            <a:xfrm>
              <a:off x="6135600" y="2891150"/>
              <a:ext cx="26975" cy="145650"/>
            </a:xfrm>
            <a:custGeom>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3" name="Shape 963"/>
            <p:cNvSpPr/>
            <p:nvPr/>
          </p:nvSpPr>
          <p:spPr>
            <a:xfrm>
              <a:off x="3843650" y="2891150"/>
              <a:ext cx="1028600" cy="388050"/>
            </a:xfrm>
            <a:custGeom>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4" name="Shape 964"/>
            <p:cNvSpPr/>
            <p:nvPr/>
          </p:nvSpPr>
          <p:spPr>
            <a:xfrm>
              <a:off x="6583400" y="4932275"/>
              <a:ext cx="707875" cy="436025"/>
            </a:xfrm>
            <a:custGeom>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5" name="Shape 965"/>
            <p:cNvSpPr/>
            <p:nvPr/>
          </p:nvSpPr>
          <p:spPr>
            <a:xfrm>
              <a:off x="4783000" y="3183225"/>
              <a:ext cx="5075" cy="33700"/>
            </a:xfrm>
            <a:custGeom>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6" name="Shape 966"/>
            <p:cNvSpPr/>
            <p:nvPr/>
          </p:nvSpPr>
          <p:spPr>
            <a:xfrm>
              <a:off x="4735025" y="2891150"/>
              <a:ext cx="100175" cy="42125"/>
            </a:xfrm>
            <a:custGeom>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7" name="Shape 967"/>
            <p:cNvSpPr/>
            <p:nvPr/>
          </p:nvSpPr>
          <p:spPr>
            <a:xfrm>
              <a:off x="6612850" y="4974375"/>
              <a:ext cx="14325" cy="15175"/>
            </a:xfrm>
            <a:custGeom>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8" name="Shape 968"/>
            <p:cNvSpPr/>
            <p:nvPr/>
          </p:nvSpPr>
          <p:spPr>
            <a:xfrm>
              <a:off x="6971425" y="3905400"/>
              <a:ext cx="319850" cy="567325"/>
            </a:xfrm>
            <a:custGeom>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69" name="Shape 969"/>
            <p:cNvSpPr/>
            <p:nvPr/>
          </p:nvSpPr>
          <p:spPr>
            <a:xfrm>
              <a:off x="7159950" y="3928975"/>
              <a:ext cx="10975" cy="10125"/>
            </a:xfrm>
            <a:custGeom>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0" name="Shape 970"/>
            <p:cNvSpPr/>
            <p:nvPr/>
          </p:nvSpPr>
          <p:spPr>
            <a:xfrm>
              <a:off x="7158275" y="5139350"/>
              <a:ext cx="67350" cy="65675"/>
            </a:xfrm>
            <a:custGeom>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1" name="Shape 971"/>
            <p:cNvSpPr/>
            <p:nvPr/>
          </p:nvSpPr>
          <p:spPr>
            <a:xfrm>
              <a:off x="6637250" y="5024025"/>
              <a:ext cx="49700" cy="49675"/>
            </a:xfrm>
            <a:custGeom>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2" name="Shape 972"/>
            <p:cNvSpPr/>
            <p:nvPr/>
          </p:nvSpPr>
          <p:spPr>
            <a:xfrm>
              <a:off x="7121250" y="4706700"/>
              <a:ext cx="170025" cy="420875"/>
            </a:xfrm>
            <a:custGeom>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3" name="Shape 973"/>
            <p:cNvSpPr/>
            <p:nvPr/>
          </p:nvSpPr>
          <p:spPr>
            <a:xfrm>
              <a:off x="4027150" y="2993850"/>
              <a:ext cx="23600" cy="16850"/>
            </a:xfrm>
            <a:custGeom>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4" name="Shape 974"/>
            <p:cNvSpPr/>
            <p:nvPr/>
          </p:nvSpPr>
          <p:spPr>
            <a:xfrm>
              <a:off x="4005250" y="2970275"/>
              <a:ext cx="63175" cy="59775"/>
            </a:xfrm>
            <a:custGeom>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5" name="Shape 975"/>
            <p:cNvSpPr/>
            <p:nvPr/>
          </p:nvSpPr>
          <p:spPr>
            <a:xfrm>
              <a:off x="4969000" y="2997200"/>
              <a:ext cx="16875" cy="10125"/>
            </a:xfrm>
            <a:custGeom>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6" name="Shape 976"/>
            <p:cNvSpPr/>
            <p:nvPr/>
          </p:nvSpPr>
          <p:spPr>
            <a:xfrm>
              <a:off x="3979175" y="3059500"/>
              <a:ext cx="15175" cy="21900"/>
            </a:xfrm>
            <a:custGeom>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7" name="Shape 977"/>
            <p:cNvSpPr/>
            <p:nvPr/>
          </p:nvSpPr>
          <p:spPr>
            <a:xfrm>
              <a:off x="3935400" y="2971125"/>
              <a:ext cx="61475" cy="67350"/>
            </a:xfrm>
            <a:custGeom>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8" name="Shape 978"/>
            <p:cNvSpPr/>
            <p:nvPr/>
          </p:nvSpPr>
          <p:spPr>
            <a:xfrm>
              <a:off x="4085225" y="3125150"/>
              <a:ext cx="19375" cy="19375"/>
            </a:xfrm>
            <a:custGeom>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79" name="Shape 979"/>
            <p:cNvSpPr/>
            <p:nvPr/>
          </p:nvSpPr>
          <p:spPr>
            <a:xfrm>
              <a:off x="4075975" y="2966900"/>
              <a:ext cx="63975" cy="60625"/>
            </a:xfrm>
            <a:custGeom>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0" name="Shape 980"/>
            <p:cNvSpPr/>
            <p:nvPr/>
          </p:nvSpPr>
          <p:spPr>
            <a:xfrm>
              <a:off x="4101225" y="2991325"/>
              <a:ext cx="16000" cy="19375"/>
            </a:xfrm>
            <a:custGeom>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1" name="Shape 981"/>
            <p:cNvSpPr/>
            <p:nvPr/>
          </p:nvSpPr>
          <p:spPr>
            <a:xfrm>
              <a:off x="4046500" y="3060350"/>
              <a:ext cx="15175" cy="21900"/>
            </a:xfrm>
            <a:custGeom>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2" name="Shape 982"/>
            <p:cNvSpPr/>
            <p:nvPr/>
          </p:nvSpPr>
          <p:spPr>
            <a:xfrm>
              <a:off x="4022100" y="3037600"/>
              <a:ext cx="61475" cy="60650"/>
            </a:xfrm>
            <a:custGeom>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3" name="Shape 983"/>
            <p:cNvSpPr/>
            <p:nvPr/>
          </p:nvSpPr>
          <p:spPr>
            <a:xfrm>
              <a:off x="4972375" y="2979525"/>
              <a:ext cx="17700" cy="9300"/>
            </a:xfrm>
            <a:custGeom>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4" name="Shape 984"/>
            <p:cNvSpPr/>
            <p:nvPr/>
          </p:nvSpPr>
          <p:spPr>
            <a:xfrm>
              <a:off x="4949650" y="2944175"/>
              <a:ext cx="274425" cy="118725"/>
            </a:xfrm>
            <a:custGeom>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5" name="Shape 985"/>
            <p:cNvSpPr/>
            <p:nvPr/>
          </p:nvSpPr>
          <p:spPr>
            <a:xfrm>
              <a:off x="3969075" y="2891150"/>
              <a:ext cx="5075" cy="8450"/>
            </a:xfrm>
            <a:custGeom>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6" name="Shape 986"/>
            <p:cNvSpPr/>
            <p:nvPr/>
          </p:nvSpPr>
          <p:spPr>
            <a:xfrm>
              <a:off x="3843650" y="2908000"/>
              <a:ext cx="42125" cy="65675"/>
            </a:xfrm>
            <a:custGeom>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7" name="Shape 987"/>
            <p:cNvSpPr/>
            <p:nvPr/>
          </p:nvSpPr>
          <p:spPr>
            <a:xfrm>
              <a:off x="3843650" y="3008150"/>
              <a:ext cx="26975" cy="21900"/>
            </a:xfrm>
            <a:custGeom>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8" name="Shape 988"/>
            <p:cNvSpPr/>
            <p:nvPr/>
          </p:nvSpPr>
          <p:spPr>
            <a:xfrm>
              <a:off x="3990950" y="2931550"/>
              <a:ext cx="19375" cy="22750"/>
            </a:xfrm>
            <a:custGeom>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89" name="Shape 989"/>
            <p:cNvSpPr/>
            <p:nvPr/>
          </p:nvSpPr>
          <p:spPr>
            <a:xfrm>
              <a:off x="3964850" y="2903775"/>
              <a:ext cx="64000" cy="60625"/>
            </a:xfrm>
            <a:custGeom>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0" name="Shape 990"/>
            <p:cNvSpPr/>
            <p:nvPr/>
          </p:nvSpPr>
          <p:spPr>
            <a:xfrm>
              <a:off x="4104575" y="2989625"/>
              <a:ext cx="13500" cy="5075"/>
            </a:xfrm>
            <a:custGeom>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1" name="Shape 991"/>
            <p:cNvSpPr/>
            <p:nvPr/>
          </p:nvSpPr>
          <p:spPr>
            <a:xfrm>
              <a:off x="3843650" y="2891150"/>
              <a:ext cx="46325" cy="13500"/>
            </a:xfrm>
            <a:custGeom>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2" name="Shape 992"/>
            <p:cNvSpPr/>
            <p:nvPr/>
          </p:nvSpPr>
          <p:spPr>
            <a:xfrm>
              <a:off x="3843650" y="3044350"/>
              <a:ext cx="101875" cy="60625"/>
            </a:xfrm>
            <a:custGeom>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3" name="Shape 993"/>
            <p:cNvSpPr/>
            <p:nvPr/>
          </p:nvSpPr>
          <p:spPr>
            <a:xfrm>
              <a:off x="3894150" y="2907150"/>
              <a:ext cx="63150" cy="58950"/>
            </a:xfrm>
            <a:custGeom>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4" name="Shape 994"/>
            <p:cNvSpPr/>
            <p:nvPr/>
          </p:nvSpPr>
          <p:spPr>
            <a:xfrm>
              <a:off x="3957275" y="2992150"/>
              <a:ext cx="20225" cy="25275"/>
            </a:xfrm>
            <a:custGeom>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5" name="Shape 995"/>
            <p:cNvSpPr/>
            <p:nvPr/>
          </p:nvSpPr>
          <p:spPr>
            <a:xfrm>
              <a:off x="3843650" y="2973650"/>
              <a:ext cx="82525" cy="63975"/>
            </a:xfrm>
            <a:custGeom>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6" name="Shape 996"/>
            <p:cNvSpPr/>
            <p:nvPr/>
          </p:nvSpPr>
          <p:spPr>
            <a:xfrm>
              <a:off x="4394975" y="3045175"/>
              <a:ext cx="14325" cy="19400"/>
            </a:xfrm>
            <a:custGeom>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7" name="Shape 997"/>
            <p:cNvSpPr/>
            <p:nvPr/>
          </p:nvSpPr>
          <p:spPr>
            <a:xfrm>
              <a:off x="4464000" y="2891150"/>
              <a:ext cx="55575" cy="53050"/>
            </a:xfrm>
            <a:custGeom>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8" name="Shape 998"/>
            <p:cNvSpPr/>
            <p:nvPr/>
          </p:nvSpPr>
          <p:spPr>
            <a:xfrm>
              <a:off x="4452200" y="2976175"/>
              <a:ext cx="5925" cy="17700"/>
            </a:xfrm>
            <a:custGeom>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999" name="Shape 999"/>
            <p:cNvSpPr/>
            <p:nvPr/>
          </p:nvSpPr>
          <p:spPr>
            <a:xfrm>
              <a:off x="4373075" y="3023300"/>
              <a:ext cx="61475" cy="60625"/>
            </a:xfrm>
            <a:custGeom>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0" name="Shape 1000"/>
            <p:cNvSpPr/>
            <p:nvPr/>
          </p:nvSpPr>
          <p:spPr>
            <a:xfrm>
              <a:off x="7067375" y="4626750"/>
              <a:ext cx="59775" cy="239900"/>
            </a:xfrm>
            <a:custGeom>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1" name="Shape 1001"/>
            <p:cNvSpPr/>
            <p:nvPr/>
          </p:nvSpPr>
          <p:spPr>
            <a:xfrm>
              <a:off x="4497650" y="2953450"/>
              <a:ext cx="8450" cy="58100"/>
            </a:xfrm>
            <a:custGeom>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2" name="Shape 1002"/>
            <p:cNvSpPr/>
            <p:nvPr/>
          </p:nvSpPr>
          <p:spPr>
            <a:xfrm>
              <a:off x="4487550" y="3155450"/>
              <a:ext cx="68200" cy="7600"/>
            </a:xfrm>
            <a:custGeom>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3" name="Shape 1003"/>
            <p:cNvSpPr/>
            <p:nvPr/>
          </p:nvSpPr>
          <p:spPr>
            <a:xfrm>
              <a:off x="4487550" y="3087275"/>
              <a:ext cx="58100" cy="60625"/>
            </a:xfrm>
            <a:custGeom>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4" name="Shape 1004"/>
            <p:cNvSpPr/>
            <p:nvPr/>
          </p:nvSpPr>
          <p:spPr>
            <a:xfrm>
              <a:off x="4341950" y="3092325"/>
              <a:ext cx="63150" cy="59775"/>
            </a:xfrm>
            <a:custGeom>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5" name="Shape 1005"/>
            <p:cNvSpPr/>
            <p:nvPr/>
          </p:nvSpPr>
          <p:spPr>
            <a:xfrm>
              <a:off x="4566675" y="2947550"/>
              <a:ext cx="64000" cy="60625"/>
            </a:xfrm>
            <a:custGeom>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6" name="Shape 1006"/>
            <p:cNvSpPr/>
            <p:nvPr/>
          </p:nvSpPr>
          <p:spPr>
            <a:xfrm>
              <a:off x="4483350" y="3089800"/>
              <a:ext cx="8450" cy="58950"/>
            </a:xfrm>
            <a:custGeom>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7" name="Shape 1007"/>
            <p:cNvSpPr/>
            <p:nvPr/>
          </p:nvSpPr>
          <p:spPr>
            <a:xfrm>
              <a:off x="4104575" y="2898725"/>
              <a:ext cx="64000" cy="59800"/>
            </a:xfrm>
            <a:custGeom>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8" name="Shape 1008"/>
            <p:cNvSpPr/>
            <p:nvPr/>
          </p:nvSpPr>
          <p:spPr>
            <a:xfrm>
              <a:off x="4501875" y="3099900"/>
              <a:ext cx="22750" cy="12650"/>
            </a:xfrm>
            <a:custGeom>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09" name="Shape 1009"/>
            <p:cNvSpPr/>
            <p:nvPr/>
          </p:nvSpPr>
          <p:spPr>
            <a:xfrm>
              <a:off x="5144925" y="2978700"/>
              <a:ext cx="56425" cy="56400"/>
            </a:xfrm>
            <a:custGeom>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10" name="Shape 1010"/>
            <p:cNvSpPr/>
            <p:nvPr/>
          </p:nvSpPr>
          <p:spPr>
            <a:xfrm>
              <a:off x="4186225" y="3053600"/>
              <a:ext cx="17700" cy="26125"/>
            </a:xfrm>
            <a:custGeom>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11" name="Shape 1011"/>
            <p:cNvSpPr/>
            <p:nvPr/>
          </p:nvSpPr>
          <p:spPr>
            <a:xfrm>
              <a:off x="4127300" y="2927350"/>
              <a:ext cx="19400" cy="21900"/>
            </a:xfrm>
            <a:custGeom>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12" name="Shape 1012"/>
            <p:cNvSpPr/>
            <p:nvPr/>
          </p:nvSpPr>
          <p:spPr>
            <a:xfrm>
              <a:off x="4232525" y="3029200"/>
              <a:ext cx="55575" cy="61475"/>
            </a:xfrm>
            <a:custGeom>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13" name="Shape 1013"/>
            <p:cNvSpPr/>
            <p:nvPr/>
          </p:nvSpPr>
          <p:spPr>
            <a:xfrm>
              <a:off x="4146675" y="2967750"/>
              <a:ext cx="7600" cy="58100"/>
            </a:xfrm>
            <a:custGeom>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14" name="Shape 1014"/>
            <p:cNvSpPr/>
            <p:nvPr/>
          </p:nvSpPr>
          <p:spPr>
            <a:xfrm>
              <a:off x="4160975" y="3030025"/>
              <a:ext cx="64850" cy="63175"/>
            </a:xfrm>
            <a:custGeom>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15" name="Shape 1015"/>
            <p:cNvSpPr/>
            <p:nvPr/>
          </p:nvSpPr>
          <p:spPr>
            <a:xfrm>
              <a:off x="4328475" y="3051075"/>
              <a:ext cx="19375" cy="17700"/>
            </a:xfrm>
            <a:custGeom>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16" name="Shape 1016"/>
            <p:cNvSpPr/>
            <p:nvPr/>
          </p:nvSpPr>
          <p:spPr>
            <a:xfrm>
              <a:off x="4254400" y="3051075"/>
              <a:ext cx="25275" cy="22750"/>
            </a:xfrm>
            <a:custGeom>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17" name="Shape 1017"/>
            <p:cNvSpPr/>
            <p:nvPr/>
          </p:nvSpPr>
          <p:spPr>
            <a:xfrm>
              <a:off x="4365500" y="3115050"/>
              <a:ext cx="19400" cy="16850"/>
            </a:xfrm>
            <a:custGeom>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18" name="Shape 1018"/>
            <p:cNvSpPr/>
            <p:nvPr/>
          </p:nvSpPr>
          <p:spPr>
            <a:xfrm>
              <a:off x="4301550" y="3025825"/>
              <a:ext cx="64825" cy="60625"/>
            </a:xfrm>
            <a:custGeom>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grpSp>
      <p:sp>
        <p:nvSpPr>
          <p:cNvPr id="1019" name="Shape 1019"/>
          <p:cNvSpPr txBox="1"/>
          <p:nvPr>
            <p:ph type="title"/>
          </p:nvPr>
        </p:nvSpPr>
        <p:spPr>
          <a:xfrm>
            <a:off x="1131750" y="830700"/>
            <a:ext cx="6880499" cy="777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0" name="Shape 1020"/>
          <p:cNvSpPr txBox="1"/>
          <p:nvPr>
            <p:ph idx="1" type="body"/>
          </p:nvPr>
        </p:nvSpPr>
        <p:spPr>
          <a:xfrm>
            <a:off x="1131725" y="1773150"/>
            <a:ext cx="3339599" cy="4642199"/>
          </a:xfrm>
          <a:prstGeom prst="rect">
            <a:avLst/>
          </a:prstGeom>
        </p:spPr>
        <p:txBody>
          <a:bodyPr anchorCtr="0" anchor="t" bIns="91425" lIns="91425" rIns="91425" tIns="91425"/>
          <a:lstStyle>
            <a:lvl1pPr lvl="0">
              <a:spcBef>
                <a:spcPts val="0"/>
              </a:spcBef>
              <a:buSzPct val="100000"/>
              <a:defRPr sz="2200"/>
            </a:lvl1pPr>
            <a:lvl2pPr lvl="1">
              <a:spcBef>
                <a:spcPts val="0"/>
              </a:spcBef>
              <a:defRPr/>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p:txBody>
      </p:sp>
      <p:sp>
        <p:nvSpPr>
          <p:cNvPr id="1021" name="Shape 1021"/>
          <p:cNvSpPr txBox="1"/>
          <p:nvPr>
            <p:ph idx="2" type="body"/>
          </p:nvPr>
        </p:nvSpPr>
        <p:spPr>
          <a:xfrm>
            <a:off x="4672553" y="1773150"/>
            <a:ext cx="3339599" cy="4642199"/>
          </a:xfrm>
          <a:prstGeom prst="rect">
            <a:avLst/>
          </a:prstGeom>
        </p:spPr>
        <p:txBody>
          <a:bodyPr anchorCtr="0" anchor="t" bIns="91425" lIns="91425" rIns="91425" tIns="91425"/>
          <a:lstStyle>
            <a:lvl1pPr lvl="0">
              <a:spcBef>
                <a:spcPts val="0"/>
              </a:spcBef>
              <a:buSzPct val="100000"/>
              <a:defRPr sz="2200"/>
            </a:lvl1pPr>
            <a:lvl2pPr lvl="1">
              <a:spcBef>
                <a:spcPts val="0"/>
              </a:spcBef>
              <a:defRPr/>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1022" name="Shape 1022"/>
        <p:cNvGrpSpPr/>
        <p:nvPr/>
      </p:nvGrpSpPr>
      <p:grpSpPr>
        <a:xfrm>
          <a:off x="0" y="0"/>
          <a:ext cx="0" cy="0"/>
          <a:chOff x="0" y="0"/>
          <a:chExt cx="0" cy="0"/>
        </a:xfrm>
      </p:grpSpPr>
      <p:grpSp>
        <p:nvGrpSpPr>
          <p:cNvPr id="1023" name="Shape 1023"/>
          <p:cNvGrpSpPr/>
          <p:nvPr/>
        </p:nvGrpSpPr>
        <p:grpSpPr>
          <a:xfrm>
            <a:off x="138" y="104"/>
            <a:ext cx="9159994" cy="6870012"/>
            <a:chOff x="3843650" y="2891150"/>
            <a:chExt cx="3447625" cy="2585725"/>
          </a:xfrm>
        </p:grpSpPr>
        <p:sp>
          <p:nvSpPr>
            <p:cNvPr id="1024" name="Shape 1024"/>
            <p:cNvSpPr/>
            <p:nvPr/>
          </p:nvSpPr>
          <p:spPr>
            <a:xfrm>
              <a:off x="6911650" y="2942500"/>
              <a:ext cx="56425" cy="5075"/>
            </a:xfrm>
            <a:custGeom>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25" name="Shape 1025"/>
            <p:cNvSpPr/>
            <p:nvPr/>
          </p:nvSpPr>
          <p:spPr>
            <a:xfrm>
              <a:off x="4378125" y="2979525"/>
              <a:ext cx="20225" cy="17700"/>
            </a:xfrm>
            <a:custGeom>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26" name="Shape 1026"/>
            <p:cNvSpPr/>
            <p:nvPr/>
          </p:nvSpPr>
          <p:spPr>
            <a:xfrm>
              <a:off x="4356250" y="2955975"/>
              <a:ext cx="63150" cy="59775"/>
            </a:xfrm>
            <a:custGeom>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27" name="Shape 1027"/>
            <p:cNvSpPr/>
            <p:nvPr/>
          </p:nvSpPr>
          <p:spPr>
            <a:xfrm>
              <a:off x="4518700" y="2973650"/>
              <a:ext cx="18550" cy="19375"/>
            </a:xfrm>
            <a:custGeom>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28" name="Shape 1028"/>
            <p:cNvSpPr/>
            <p:nvPr/>
          </p:nvSpPr>
          <p:spPr>
            <a:xfrm>
              <a:off x="4386550" y="2891150"/>
              <a:ext cx="8450" cy="57275"/>
            </a:xfrm>
            <a:custGeom>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29" name="Shape 1029"/>
            <p:cNvSpPr/>
            <p:nvPr/>
          </p:nvSpPr>
          <p:spPr>
            <a:xfrm>
              <a:off x="4526275" y="2891150"/>
              <a:ext cx="62300" cy="55575"/>
            </a:xfrm>
            <a:custGeom>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0" name="Shape 1030"/>
            <p:cNvSpPr/>
            <p:nvPr/>
          </p:nvSpPr>
          <p:spPr>
            <a:xfrm>
              <a:off x="3896675" y="2891150"/>
              <a:ext cx="62325" cy="11825"/>
            </a:xfrm>
            <a:custGeom>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1" name="Shape 1031"/>
            <p:cNvSpPr/>
            <p:nvPr/>
          </p:nvSpPr>
          <p:spPr>
            <a:xfrm>
              <a:off x="4501875" y="2950925"/>
              <a:ext cx="58100" cy="59775"/>
            </a:xfrm>
            <a:custGeom>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2" name="Shape 1032"/>
            <p:cNvSpPr/>
            <p:nvPr/>
          </p:nvSpPr>
          <p:spPr>
            <a:xfrm>
              <a:off x="4484200" y="2917250"/>
              <a:ext cx="15175" cy="16850"/>
            </a:xfrm>
            <a:custGeom>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3" name="Shape 1033"/>
            <p:cNvSpPr/>
            <p:nvPr/>
          </p:nvSpPr>
          <p:spPr>
            <a:xfrm>
              <a:off x="4390750" y="2891150"/>
              <a:ext cx="58125" cy="56425"/>
            </a:xfrm>
            <a:custGeom>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4" name="Shape 1034"/>
            <p:cNvSpPr/>
            <p:nvPr/>
          </p:nvSpPr>
          <p:spPr>
            <a:xfrm>
              <a:off x="4455575" y="2891150"/>
              <a:ext cx="8450" cy="52225"/>
            </a:xfrm>
            <a:custGeom>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5" name="Shape 1035"/>
            <p:cNvSpPr/>
            <p:nvPr/>
          </p:nvSpPr>
          <p:spPr>
            <a:xfrm>
              <a:off x="4596975" y="2891150"/>
              <a:ext cx="62325" cy="47175"/>
            </a:xfrm>
            <a:custGeom>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6" name="Shape 1036"/>
            <p:cNvSpPr/>
            <p:nvPr/>
          </p:nvSpPr>
          <p:spPr>
            <a:xfrm>
              <a:off x="4245150" y="2892850"/>
              <a:ext cx="63150" cy="58925"/>
            </a:xfrm>
            <a:custGeom>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7" name="Shape 1037"/>
            <p:cNvSpPr/>
            <p:nvPr/>
          </p:nvSpPr>
          <p:spPr>
            <a:xfrm>
              <a:off x="4341950" y="2923150"/>
              <a:ext cx="10950" cy="17700"/>
            </a:xfrm>
            <a:custGeom>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8" name="Shape 1038"/>
            <p:cNvSpPr/>
            <p:nvPr/>
          </p:nvSpPr>
          <p:spPr>
            <a:xfrm>
              <a:off x="4272075" y="2926500"/>
              <a:ext cx="14350" cy="17700"/>
            </a:xfrm>
            <a:custGeom>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39" name="Shape 1039"/>
            <p:cNvSpPr/>
            <p:nvPr/>
          </p:nvSpPr>
          <p:spPr>
            <a:xfrm>
              <a:off x="4124775" y="2891150"/>
              <a:ext cx="10125" cy="25"/>
            </a:xfrm>
            <a:custGeom>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0" name="Shape 1040"/>
            <p:cNvSpPr/>
            <p:nvPr/>
          </p:nvSpPr>
          <p:spPr>
            <a:xfrm>
              <a:off x="3843650" y="3535050"/>
              <a:ext cx="196150" cy="301350"/>
            </a:xfrm>
            <a:custGeom>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1" name="Shape 1041"/>
            <p:cNvSpPr/>
            <p:nvPr/>
          </p:nvSpPr>
          <p:spPr>
            <a:xfrm>
              <a:off x="4035575" y="2903775"/>
              <a:ext cx="7600" cy="58950"/>
            </a:xfrm>
            <a:custGeom>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2" name="Shape 1042"/>
            <p:cNvSpPr/>
            <p:nvPr/>
          </p:nvSpPr>
          <p:spPr>
            <a:xfrm>
              <a:off x="4414325" y="2920625"/>
              <a:ext cx="12650" cy="19375"/>
            </a:xfrm>
            <a:custGeom>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3" name="Shape 1043"/>
            <p:cNvSpPr/>
            <p:nvPr/>
          </p:nvSpPr>
          <p:spPr>
            <a:xfrm>
              <a:off x="4049025" y="2891150"/>
              <a:ext cx="56425" cy="4250"/>
            </a:xfrm>
            <a:custGeom>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4" name="Shape 1044"/>
            <p:cNvSpPr/>
            <p:nvPr/>
          </p:nvSpPr>
          <p:spPr>
            <a:xfrm>
              <a:off x="4175275" y="2893675"/>
              <a:ext cx="62325" cy="67375"/>
            </a:xfrm>
            <a:custGeom>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5" name="Shape 1045"/>
            <p:cNvSpPr/>
            <p:nvPr/>
          </p:nvSpPr>
          <p:spPr>
            <a:xfrm>
              <a:off x="4060825" y="2929025"/>
              <a:ext cx="17700" cy="26125"/>
            </a:xfrm>
            <a:custGeom>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6" name="Shape 1046"/>
            <p:cNvSpPr/>
            <p:nvPr/>
          </p:nvSpPr>
          <p:spPr>
            <a:xfrm>
              <a:off x="4039775" y="2901250"/>
              <a:ext cx="58100" cy="60625"/>
            </a:xfrm>
            <a:custGeom>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7" name="Shape 1047"/>
            <p:cNvSpPr/>
            <p:nvPr/>
          </p:nvSpPr>
          <p:spPr>
            <a:xfrm>
              <a:off x="4114675" y="2891150"/>
              <a:ext cx="4250" cy="875"/>
            </a:xfrm>
            <a:custGeom>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8" name="Shape 1048"/>
            <p:cNvSpPr/>
            <p:nvPr/>
          </p:nvSpPr>
          <p:spPr>
            <a:xfrm>
              <a:off x="4286400" y="2956800"/>
              <a:ext cx="62300" cy="67375"/>
            </a:xfrm>
            <a:custGeom>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49" name="Shape 1049"/>
            <p:cNvSpPr/>
            <p:nvPr/>
          </p:nvSpPr>
          <p:spPr>
            <a:xfrm>
              <a:off x="4288075" y="3030025"/>
              <a:ext cx="6750" cy="58125"/>
            </a:xfrm>
            <a:custGeom>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0" name="Shape 1050"/>
            <p:cNvSpPr/>
            <p:nvPr/>
          </p:nvSpPr>
          <p:spPr>
            <a:xfrm>
              <a:off x="4312475" y="2982050"/>
              <a:ext cx="15175" cy="17700"/>
            </a:xfrm>
            <a:custGeom>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1" name="Shape 1051"/>
            <p:cNvSpPr/>
            <p:nvPr/>
          </p:nvSpPr>
          <p:spPr>
            <a:xfrm>
              <a:off x="4315850" y="2891150"/>
              <a:ext cx="64000" cy="58950"/>
            </a:xfrm>
            <a:custGeom>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2" name="Shape 1052"/>
            <p:cNvSpPr/>
            <p:nvPr/>
          </p:nvSpPr>
          <p:spPr>
            <a:xfrm>
              <a:off x="4552375" y="2915575"/>
              <a:ext cx="15175" cy="17700"/>
            </a:xfrm>
            <a:custGeom>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3" name="Shape 1053"/>
            <p:cNvSpPr/>
            <p:nvPr/>
          </p:nvSpPr>
          <p:spPr>
            <a:xfrm>
              <a:off x="4171925" y="2986275"/>
              <a:ext cx="14325" cy="21050"/>
            </a:xfrm>
            <a:custGeom>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4" name="Shape 1054"/>
            <p:cNvSpPr/>
            <p:nvPr/>
          </p:nvSpPr>
          <p:spPr>
            <a:xfrm>
              <a:off x="4150025" y="2965225"/>
              <a:ext cx="58950" cy="59775"/>
            </a:xfrm>
            <a:custGeom>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5" name="Shape 1055"/>
            <p:cNvSpPr/>
            <p:nvPr/>
          </p:nvSpPr>
          <p:spPr>
            <a:xfrm>
              <a:off x="4238425" y="2984575"/>
              <a:ext cx="21050" cy="18550"/>
            </a:xfrm>
            <a:custGeom>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6" name="Shape 1056"/>
            <p:cNvSpPr/>
            <p:nvPr/>
          </p:nvSpPr>
          <p:spPr>
            <a:xfrm>
              <a:off x="4199700" y="2927350"/>
              <a:ext cx="17700" cy="24425"/>
            </a:xfrm>
            <a:custGeom>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7" name="Shape 1057"/>
            <p:cNvSpPr/>
            <p:nvPr/>
          </p:nvSpPr>
          <p:spPr>
            <a:xfrm>
              <a:off x="3843650" y="3509800"/>
              <a:ext cx="220550" cy="34550"/>
            </a:xfrm>
            <a:custGeom>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8" name="Shape 1058"/>
            <p:cNvSpPr/>
            <p:nvPr/>
          </p:nvSpPr>
          <p:spPr>
            <a:xfrm>
              <a:off x="4215700" y="2961850"/>
              <a:ext cx="63975" cy="60625"/>
            </a:xfrm>
            <a:custGeom>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59" name="Shape 1059"/>
            <p:cNvSpPr/>
            <p:nvPr/>
          </p:nvSpPr>
          <p:spPr>
            <a:xfrm>
              <a:off x="4347000" y="5169650"/>
              <a:ext cx="557225" cy="307225"/>
            </a:xfrm>
            <a:custGeom>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0" name="Shape 1060"/>
            <p:cNvSpPr/>
            <p:nvPr/>
          </p:nvSpPr>
          <p:spPr>
            <a:xfrm>
              <a:off x="3949700" y="3040125"/>
              <a:ext cx="65675" cy="60650"/>
            </a:xfrm>
            <a:custGeom>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1" name="Shape 1061"/>
            <p:cNvSpPr/>
            <p:nvPr/>
          </p:nvSpPr>
          <p:spPr>
            <a:xfrm>
              <a:off x="4713975" y="3144500"/>
              <a:ext cx="61475" cy="74100"/>
            </a:xfrm>
            <a:custGeom>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2" name="Shape 1062"/>
            <p:cNvSpPr/>
            <p:nvPr/>
          </p:nvSpPr>
          <p:spPr>
            <a:xfrm>
              <a:off x="4783825" y="3175650"/>
              <a:ext cx="64000" cy="40425"/>
            </a:xfrm>
            <a:custGeom>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3" name="Shape 1063"/>
            <p:cNvSpPr/>
            <p:nvPr/>
          </p:nvSpPr>
          <p:spPr>
            <a:xfrm>
              <a:off x="4809075" y="3187425"/>
              <a:ext cx="13500" cy="18550"/>
            </a:xfrm>
            <a:custGeom>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4" name="Shape 1064"/>
            <p:cNvSpPr/>
            <p:nvPr/>
          </p:nvSpPr>
          <p:spPr>
            <a:xfrm>
              <a:off x="4735025" y="3156300"/>
              <a:ext cx="21900" cy="14325"/>
            </a:xfrm>
            <a:custGeom>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5" name="Shape 1065"/>
            <p:cNvSpPr/>
            <p:nvPr/>
          </p:nvSpPr>
          <p:spPr>
            <a:xfrm>
              <a:off x="4691250" y="3071275"/>
              <a:ext cx="152375" cy="70725"/>
            </a:xfrm>
            <a:custGeom>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6" name="Shape 1066"/>
            <p:cNvSpPr/>
            <p:nvPr/>
          </p:nvSpPr>
          <p:spPr>
            <a:xfrm>
              <a:off x="3904250" y="3176500"/>
              <a:ext cx="62325" cy="77450"/>
            </a:xfrm>
            <a:custGeom>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7" name="Shape 1067"/>
            <p:cNvSpPr/>
            <p:nvPr/>
          </p:nvSpPr>
          <p:spPr>
            <a:xfrm>
              <a:off x="3843650" y="4433150"/>
              <a:ext cx="366175" cy="525250"/>
            </a:xfrm>
            <a:custGeom>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8" name="Shape 1068"/>
            <p:cNvSpPr/>
            <p:nvPr/>
          </p:nvSpPr>
          <p:spPr>
            <a:xfrm>
              <a:off x="4483350" y="3152075"/>
              <a:ext cx="79975" cy="72425"/>
            </a:xfrm>
            <a:custGeom>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69" name="Shape 1069"/>
            <p:cNvSpPr/>
            <p:nvPr/>
          </p:nvSpPr>
          <p:spPr>
            <a:xfrm>
              <a:off x="4045675" y="3169750"/>
              <a:ext cx="85875" cy="74950"/>
            </a:xfrm>
            <a:custGeom>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0" name="Shape 1070"/>
            <p:cNvSpPr/>
            <p:nvPr/>
          </p:nvSpPr>
          <p:spPr>
            <a:xfrm>
              <a:off x="4792250" y="2902100"/>
              <a:ext cx="27800" cy="20225"/>
            </a:xfrm>
            <a:custGeom>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1" name="Shape 1071"/>
            <p:cNvSpPr/>
            <p:nvPr/>
          </p:nvSpPr>
          <p:spPr>
            <a:xfrm>
              <a:off x="4374775" y="5194050"/>
              <a:ext cx="236525" cy="188575"/>
            </a:xfrm>
            <a:custGeom>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2" name="Shape 1072"/>
            <p:cNvSpPr/>
            <p:nvPr/>
          </p:nvSpPr>
          <p:spPr>
            <a:xfrm>
              <a:off x="6859475" y="5379225"/>
              <a:ext cx="306400" cy="97650"/>
            </a:xfrm>
            <a:custGeom>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3" name="Shape 1073"/>
            <p:cNvSpPr/>
            <p:nvPr/>
          </p:nvSpPr>
          <p:spPr>
            <a:xfrm>
              <a:off x="4659275" y="5290000"/>
              <a:ext cx="214650" cy="186875"/>
            </a:xfrm>
            <a:custGeom>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4" name="Shape 1074"/>
            <p:cNvSpPr/>
            <p:nvPr/>
          </p:nvSpPr>
          <p:spPr>
            <a:xfrm>
              <a:off x="6519425" y="5245400"/>
              <a:ext cx="57250" cy="53900"/>
            </a:xfrm>
            <a:custGeom>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5" name="Shape 1075"/>
            <p:cNvSpPr/>
            <p:nvPr/>
          </p:nvSpPr>
          <p:spPr>
            <a:xfrm>
              <a:off x="6448725" y="5146075"/>
              <a:ext cx="392250" cy="330800"/>
            </a:xfrm>
            <a:custGeom>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6" name="Shape 1076"/>
            <p:cNvSpPr/>
            <p:nvPr/>
          </p:nvSpPr>
          <p:spPr>
            <a:xfrm>
              <a:off x="7192775" y="5434775"/>
              <a:ext cx="98500" cy="42100"/>
            </a:xfrm>
            <a:custGeom>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7" name="Shape 1077"/>
            <p:cNvSpPr/>
            <p:nvPr/>
          </p:nvSpPr>
          <p:spPr>
            <a:xfrm>
              <a:off x="6474825" y="5198250"/>
              <a:ext cx="22750" cy="21925"/>
            </a:xfrm>
            <a:custGeom>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8" name="Shape 1078"/>
            <p:cNvSpPr/>
            <p:nvPr/>
          </p:nvSpPr>
          <p:spPr>
            <a:xfrm>
              <a:off x="4037250" y="5245400"/>
              <a:ext cx="38750" cy="106075"/>
            </a:xfrm>
            <a:custGeom>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79" name="Shape 1079"/>
            <p:cNvSpPr/>
            <p:nvPr/>
          </p:nvSpPr>
          <p:spPr>
            <a:xfrm>
              <a:off x="4124775" y="5049275"/>
              <a:ext cx="64850" cy="42125"/>
            </a:xfrm>
            <a:custGeom>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0" name="Shape 1080"/>
            <p:cNvSpPr/>
            <p:nvPr/>
          </p:nvSpPr>
          <p:spPr>
            <a:xfrm>
              <a:off x="4039775" y="2891150"/>
              <a:ext cx="5075" cy="5925"/>
            </a:xfrm>
            <a:custGeom>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1" name="Shape 1081"/>
            <p:cNvSpPr/>
            <p:nvPr/>
          </p:nvSpPr>
          <p:spPr>
            <a:xfrm>
              <a:off x="4015375" y="4990350"/>
              <a:ext cx="185175" cy="365325"/>
            </a:xfrm>
            <a:custGeom>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2" name="Shape 1082"/>
            <p:cNvSpPr/>
            <p:nvPr/>
          </p:nvSpPr>
          <p:spPr>
            <a:xfrm>
              <a:off x="6735750" y="2891150"/>
              <a:ext cx="270200" cy="160800"/>
            </a:xfrm>
            <a:custGeom>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3" name="Shape 1083"/>
            <p:cNvSpPr/>
            <p:nvPr/>
          </p:nvSpPr>
          <p:spPr>
            <a:xfrm>
              <a:off x="4272075" y="3094000"/>
              <a:ext cx="62325" cy="67375"/>
            </a:xfrm>
            <a:custGeom>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4" name="Shape 1084"/>
            <p:cNvSpPr/>
            <p:nvPr/>
          </p:nvSpPr>
          <p:spPr>
            <a:xfrm>
              <a:off x="4512800" y="3015725"/>
              <a:ext cx="64000" cy="63150"/>
            </a:xfrm>
            <a:custGeom>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5" name="Shape 1085"/>
            <p:cNvSpPr/>
            <p:nvPr/>
          </p:nvSpPr>
          <p:spPr>
            <a:xfrm>
              <a:off x="4201375" y="3099050"/>
              <a:ext cx="64000" cy="59800"/>
            </a:xfrm>
            <a:custGeom>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6" name="Shape 1086"/>
            <p:cNvSpPr/>
            <p:nvPr/>
          </p:nvSpPr>
          <p:spPr>
            <a:xfrm>
              <a:off x="4426950" y="2952600"/>
              <a:ext cx="64000" cy="60625"/>
            </a:xfrm>
            <a:custGeom>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7" name="Shape 1087"/>
            <p:cNvSpPr/>
            <p:nvPr/>
          </p:nvSpPr>
          <p:spPr>
            <a:xfrm>
              <a:off x="4539750" y="3040125"/>
              <a:ext cx="17700" cy="21075"/>
            </a:xfrm>
            <a:custGeom>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8" name="Shape 1088"/>
            <p:cNvSpPr/>
            <p:nvPr/>
          </p:nvSpPr>
          <p:spPr>
            <a:xfrm>
              <a:off x="4293125" y="3114200"/>
              <a:ext cx="18550" cy="22750"/>
            </a:xfrm>
            <a:custGeom>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89" name="Shape 1089"/>
            <p:cNvSpPr/>
            <p:nvPr/>
          </p:nvSpPr>
          <p:spPr>
            <a:xfrm>
              <a:off x="4136575" y="3101575"/>
              <a:ext cx="58100" cy="59800"/>
            </a:xfrm>
            <a:custGeom>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0" name="Shape 1090"/>
            <p:cNvSpPr/>
            <p:nvPr/>
          </p:nvSpPr>
          <p:spPr>
            <a:xfrm>
              <a:off x="4225800" y="3118425"/>
              <a:ext cx="18525" cy="16000"/>
            </a:xfrm>
            <a:custGeom>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1" name="Shape 1091"/>
            <p:cNvSpPr/>
            <p:nvPr/>
          </p:nvSpPr>
          <p:spPr>
            <a:xfrm>
              <a:off x="4061650" y="3103275"/>
              <a:ext cx="64000" cy="60625"/>
            </a:xfrm>
            <a:custGeom>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2" name="Shape 1092"/>
            <p:cNvSpPr/>
            <p:nvPr/>
          </p:nvSpPr>
          <p:spPr>
            <a:xfrm>
              <a:off x="4156775" y="3122625"/>
              <a:ext cx="15175" cy="15175"/>
            </a:xfrm>
            <a:custGeom>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3" name="Shape 1093"/>
            <p:cNvSpPr/>
            <p:nvPr/>
          </p:nvSpPr>
          <p:spPr>
            <a:xfrm>
              <a:off x="4584350" y="3014875"/>
              <a:ext cx="55575" cy="61475"/>
            </a:xfrm>
            <a:custGeom>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4" name="Shape 1094"/>
            <p:cNvSpPr/>
            <p:nvPr/>
          </p:nvSpPr>
          <p:spPr>
            <a:xfrm>
              <a:off x="4775425" y="2938300"/>
              <a:ext cx="68200" cy="127125"/>
            </a:xfrm>
            <a:custGeom>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5" name="Shape 1095"/>
            <p:cNvSpPr/>
            <p:nvPr/>
          </p:nvSpPr>
          <p:spPr>
            <a:xfrm>
              <a:off x="3843650" y="4529100"/>
              <a:ext cx="340925" cy="344275"/>
            </a:xfrm>
            <a:custGeom>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6" name="Shape 1096"/>
            <p:cNvSpPr/>
            <p:nvPr/>
          </p:nvSpPr>
          <p:spPr>
            <a:xfrm>
              <a:off x="4724925" y="3009000"/>
              <a:ext cx="61450" cy="60625"/>
            </a:xfrm>
            <a:custGeom>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7" name="Shape 1097"/>
            <p:cNvSpPr/>
            <p:nvPr/>
          </p:nvSpPr>
          <p:spPr>
            <a:xfrm>
              <a:off x="4666850" y="2891150"/>
              <a:ext cx="64825" cy="44650"/>
            </a:xfrm>
            <a:custGeom>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8" name="Shape 1098"/>
            <p:cNvSpPr/>
            <p:nvPr/>
          </p:nvSpPr>
          <p:spPr>
            <a:xfrm>
              <a:off x="3843650" y="3535900"/>
              <a:ext cx="228125" cy="383850"/>
            </a:xfrm>
            <a:custGeom>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099" name="Shape 1099"/>
            <p:cNvSpPr/>
            <p:nvPr/>
          </p:nvSpPr>
          <p:spPr>
            <a:xfrm>
              <a:off x="4802350" y="2972800"/>
              <a:ext cx="26125" cy="22750"/>
            </a:xfrm>
            <a:custGeom>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0" name="Shape 1100"/>
            <p:cNvSpPr/>
            <p:nvPr/>
          </p:nvSpPr>
          <p:spPr>
            <a:xfrm>
              <a:off x="3843650" y="4554350"/>
              <a:ext cx="234025" cy="291250"/>
            </a:xfrm>
            <a:custGeom>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1" name="Shape 1101"/>
            <p:cNvSpPr/>
            <p:nvPr/>
          </p:nvSpPr>
          <p:spPr>
            <a:xfrm>
              <a:off x="4707250" y="2941650"/>
              <a:ext cx="63150" cy="59800"/>
            </a:xfrm>
            <a:custGeom>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2" name="Shape 1102"/>
            <p:cNvSpPr/>
            <p:nvPr/>
          </p:nvSpPr>
          <p:spPr>
            <a:xfrm>
              <a:off x="4637375" y="2942500"/>
              <a:ext cx="62325" cy="68200"/>
            </a:xfrm>
            <a:custGeom>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3" name="Shape 1103"/>
            <p:cNvSpPr/>
            <p:nvPr/>
          </p:nvSpPr>
          <p:spPr>
            <a:xfrm>
              <a:off x="4652525" y="3011525"/>
              <a:ext cx="64850" cy="60625"/>
            </a:xfrm>
            <a:custGeom>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4" name="Shape 1104"/>
            <p:cNvSpPr/>
            <p:nvPr/>
          </p:nvSpPr>
          <p:spPr>
            <a:xfrm>
              <a:off x="4737550" y="3191650"/>
              <a:ext cx="21900" cy="12650"/>
            </a:xfrm>
            <a:custGeom>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5" name="Shape 1105"/>
            <p:cNvSpPr/>
            <p:nvPr/>
          </p:nvSpPr>
          <p:spPr>
            <a:xfrm>
              <a:off x="4467350" y="3043500"/>
              <a:ext cx="20225" cy="21075"/>
            </a:xfrm>
            <a:custGeom>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6" name="Shape 1106"/>
            <p:cNvSpPr/>
            <p:nvPr/>
          </p:nvSpPr>
          <p:spPr>
            <a:xfrm>
              <a:off x="4443800" y="3019100"/>
              <a:ext cx="62300" cy="65675"/>
            </a:xfrm>
            <a:custGeom>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7" name="Shape 1107"/>
            <p:cNvSpPr/>
            <p:nvPr/>
          </p:nvSpPr>
          <p:spPr>
            <a:xfrm>
              <a:off x="4431175" y="3110000"/>
              <a:ext cx="22750" cy="19375"/>
            </a:xfrm>
            <a:custGeom>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8" name="Shape 1108"/>
            <p:cNvSpPr/>
            <p:nvPr/>
          </p:nvSpPr>
          <p:spPr>
            <a:xfrm>
              <a:off x="4552375" y="3084750"/>
              <a:ext cx="63975" cy="59775"/>
            </a:xfrm>
            <a:custGeom>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09" name="Shape 1109"/>
            <p:cNvSpPr/>
            <p:nvPr/>
          </p:nvSpPr>
          <p:spPr>
            <a:xfrm>
              <a:off x="4586025" y="2969425"/>
              <a:ext cx="22750" cy="17700"/>
            </a:xfrm>
            <a:custGeom>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0" name="Shape 1110"/>
            <p:cNvSpPr/>
            <p:nvPr/>
          </p:nvSpPr>
          <p:spPr>
            <a:xfrm>
              <a:off x="4567525" y="3158825"/>
              <a:ext cx="5900" cy="65675"/>
            </a:xfrm>
            <a:custGeom>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1" name="Shape 1111"/>
            <p:cNvSpPr/>
            <p:nvPr/>
          </p:nvSpPr>
          <p:spPr>
            <a:xfrm>
              <a:off x="4670200" y="3192475"/>
              <a:ext cx="10975" cy="16875"/>
            </a:xfrm>
            <a:custGeom>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2" name="Shape 1112"/>
            <p:cNvSpPr/>
            <p:nvPr/>
          </p:nvSpPr>
          <p:spPr>
            <a:xfrm>
              <a:off x="4623075" y="3079700"/>
              <a:ext cx="62300" cy="67350"/>
            </a:xfrm>
            <a:custGeom>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3" name="Shape 1113"/>
            <p:cNvSpPr/>
            <p:nvPr/>
          </p:nvSpPr>
          <p:spPr>
            <a:xfrm>
              <a:off x="6826650" y="4567825"/>
              <a:ext cx="297975" cy="292925"/>
            </a:xfrm>
            <a:custGeom>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4" name="Shape 1114"/>
            <p:cNvSpPr/>
            <p:nvPr/>
          </p:nvSpPr>
          <p:spPr>
            <a:xfrm>
              <a:off x="4570050" y="3149550"/>
              <a:ext cx="64825" cy="75775"/>
            </a:xfrm>
            <a:custGeom>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5" name="Shape 1115"/>
            <p:cNvSpPr/>
            <p:nvPr/>
          </p:nvSpPr>
          <p:spPr>
            <a:xfrm>
              <a:off x="4134050" y="3160500"/>
              <a:ext cx="342600" cy="82500"/>
            </a:xfrm>
            <a:custGeom>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6" name="Shape 1116"/>
            <p:cNvSpPr/>
            <p:nvPr/>
          </p:nvSpPr>
          <p:spPr>
            <a:xfrm>
              <a:off x="4573400" y="3096525"/>
              <a:ext cx="17700" cy="16025"/>
            </a:xfrm>
            <a:custGeom>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7" name="Shape 1117"/>
            <p:cNvSpPr/>
            <p:nvPr/>
          </p:nvSpPr>
          <p:spPr>
            <a:xfrm>
              <a:off x="3843650" y="3111675"/>
              <a:ext cx="69900" cy="65675"/>
            </a:xfrm>
            <a:custGeom>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8" name="Shape 1118"/>
            <p:cNvSpPr/>
            <p:nvPr/>
          </p:nvSpPr>
          <p:spPr>
            <a:xfrm>
              <a:off x="3974950" y="2891150"/>
              <a:ext cx="60650" cy="10125"/>
            </a:xfrm>
            <a:custGeom>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19" name="Shape 1119"/>
            <p:cNvSpPr/>
            <p:nvPr/>
          </p:nvSpPr>
          <p:spPr>
            <a:xfrm>
              <a:off x="3843650" y="3181550"/>
              <a:ext cx="53900" cy="69875"/>
            </a:xfrm>
            <a:custGeom>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0" name="Shape 1120"/>
            <p:cNvSpPr/>
            <p:nvPr/>
          </p:nvSpPr>
          <p:spPr>
            <a:xfrm>
              <a:off x="3921100" y="3108325"/>
              <a:ext cx="62300" cy="67350"/>
            </a:xfrm>
            <a:custGeom>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1" name="Shape 1121"/>
            <p:cNvSpPr/>
            <p:nvPr/>
          </p:nvSpPr>
          <p:spPr>
            <a:xfrm>
              <a:off x="4639075" y="3015725"/>
              <a:ext cx="6750" cy="58100"/>
            </a:xfrm>
            <a:custGeom>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2" name="Shape 1122"/>
            <p:cNvSpPr/>
            <p:nvPr/>
          </p:nvSpPr>
          <p:spPr>
            <a:xfrm>
              <a:off x="4113850" y="3054450"/>
              <a:ext cx="18525" cy="26125"/>
            </a:xfrm>
            <a:custGeom>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3" name="Shape 1123"/>
            <p:cNvSpPr/>
            <p:nvPr/>
          </p:nvSpPr>
          <p:spPr>
            <a:xfrm>
              <a:off x="3974125" y="3175650"/>
              <a:ext cx="63150" cy="69050"/>
            </a:xfrm>
            <a:custGeom>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4" name="Shape 1124"/>
            <p:cNvSpPr/>
            <p:nvPr/>
          </p:nvSpPr>
          <p:spPr>
            <a:xfrm>
              <a:off x="4091950" y="3033400"/>
              <a:ext cx="62325" cy="65675"/>
            </a:xfrm>
            <a:custGeom>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5" name="Shape 1125"/>
            <p:cNvSpPr/>
            <p:nvPr/>
          </p:nvSpPr>
          <p:spPr>
            <a:xfrm>
              <a:off x="4132350" y="3104100"/>
              <a:ext cx="8450" cy="58100"/>
            </a:xfrm>
            <a:custGeom>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6" name="Shape 1126"/>
            <p:cNvSpPr/>
            <p:nvPr/>
          </p:nvSpPr>
          <p:spPr>
            <a:xfrm>
              <a:off x="4015375" y="3126825"/>
              <a:ext cx="18525" cy="21925"/>
            </a:xfrm>
            <a:custGeom>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7" name="Shape 1127"/>
            <p:cNvSpPr/>
            <p:nvPr/>
          </p:nvSpPr>
          <p:spPr>
            <a:xfrm>
              <a:off x="3990950" y="3106625"/>
              <a:ext cx="63150" cy="59800"/>
            </a:xfrm>
            <a:custGeom>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8" name="Shape 1128"/>
            <p:cNvSpPr/>
            <p:nvPr/>
          </p:nvSpPr>
          <p:spPr>
            <a:xfrm>
              <a:off x="4412650" y="3088950"/>
              <a:ext cx="64825" cy="60625"/>
            </a:xfrm>
            <a:custGeom>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29" name="Shape 1129"/>
            <p:cNvSpPr/>
            <p:nvPr/>
          </p:nvSpPr>
          <p:spPr>
            <a:xfrm>
              <a:off x="6994975" y="3960950"/>
              <a:ext cx="296300" cy="452025"/>
            </a:xfrm>
            <a:custGeom>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0" name="Shape 1130"/>
            <p:cNvSpPr/>
            <p:nvPr/>
          </p:nvSpPr>
          <p:spPr>
            <a:xfrm>
              <a:off x="5857000" y="2891150"/>
              <a:ext cx="1266800" cy="381325"/>
            </a:xfrm>
            <a:custGeom>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1" name="Shape 1131"/>
            <p:cNvSpPr/>
            <p:nvPr/>
          </p:nvSpPr>
          <p:spPr>
            <a:xfrm>
              <a:off x="7126300" y="4418850"/>
              <a:ext cx="32850" cy="23575"/>
            </a:xfrm>
            <a:custGeom>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2" name="Shape 1132"/>
            <p:cNvSpPr/>
            <p:nvPr/>
          </p:nvSpPr>
          <p:spPr>
            <a:xfrm>
              <a:off x="7000875" y="3964325"/>
              <a:ext cx="17700" cy="17700"/>
            </a:xfrm>
            <a:custGeom>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3" name="Shape 1133"/>
            <p:cNvSpPr/>
            <p:nvPr/>
          </p:nvSpPr>
          <p:spPr>
            <a:xfrm>
              <a:off x="7124600" y="4429775"/>
              <a:ext cx="8450" cy="15175"/>
            </a:xfrm>
            <a:custGeom>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4" name="Shape 1134"/>
            <p:cNvSpPr/>
            <p:nvPr/>
          </p:nvSpPr>
          <p:spPr>
            <a:xfrm>
              <a:off x="6900725" y="2972800"/>
              <a:ext cx="58925" cy="9275"/>
            </a:xfrm>
            <a:custGeom>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5" name="Shape 1135"/>
            <p:cNvSpPr/>
            <p:nvPr/>
          </p:nvSpPr>
          <p:spPr>
            <a:xfrm>
              <a:off x="6748375" y="3072975"/>
              <a:ext cx="106900" cy="36200"/>
            </a:xfrm>
            <a:custGeom>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6" name="Shape 1136"/>
            <p:cNvSpPr/>
            <p:nvPr/>
          </p:nvSpPr>
          <p:spPr>
            <a:xfrm>
              <a:off x="7065675" y="3940750"/>
              <a:ext cx="53075" cy="20225"/>
            </a:xfrm>
            <a:custGeom>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7" name="Shape 1137"/>
            <p:cNvSpPr/>
            <p:nvPr/>
          </p:nvSpPr>
          <p:spPr>
            <a:xfrm>
              <a:off x="4645800" y="3178175"/>
              <a:ext cx="64825" cy="42100"/>
            </a:xfrm>
            <a:custGeom>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8" name="Shape 1138"/>
            <p:cNvSpPr/>
            <p:nvPr/>
          </p:nvSpPr>
          <p:spPr>
            <a:xfrm>
              <a:off x="6748375" y="3108325"/>
              <a:ext cx="73250" cy="25275"/>
            </a:xfrm>
            <a:custGeom>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39" name="Shape 1139"/>
            <p:cNvSpPr/>
            <p:nvPr/>
          </p:nvSpPr>
          <p:spPr>
            <a:xfrm>
              <a:off x="6743325" y="3060350"/>
              <a:ext cx="93450" cy="21900"/>
            </a:xfrm>
            <a:custGeom>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0" name="Shape 1140"/>
            <p:cNvSpPr/>
            <p:nvPr/>
          </p:nvSpPr>
          <p:spPr>
            <a:xfrm>
              <a:off x="7182675" y="4392750"/>
              <a:ext cx="76625" cy="40425"/>
            </a:xfrm>
            <a:custGeom>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1" name="Shape 1141"/>
            <p:cNvSpPr/>
            <p:nvPr/>
          </p:nvSpPr>
          <p:spPr>
            <a:xfrm>
              <a:off x="6135600" y="2891150"/>
              <a:ext cx="26975" cy="145650"/>
            </a:xfrm>
            <a:custGeom>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2" name="Shape 1142"/>
            <p:cNvSpPr/>
            <p:nvPr/>
          </p:nvSpPr>
          <p:spPr>
            <a:xfrm>
              <a:off x="3843650" y="2891150"/>
              <a:ext cx="1028600" cy="388050"/>
            </a:xfrm>
            <a:custGeom>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3" name="Shape 1143"/>
            <p:cNvSpPr/>
            <p:nvPr/>
          </p:nvSpPr>
          <p:spPr>
            <a:xfrm>
              <a:off x="6583400" y="4932275"/>
              <a:ext cx="707875" cy="436025"/>
            </a:xfrm>
            <a:custGeom>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4" name="Shape 1144"/>
            <p:cNvSpPr/>
            <p:nvPr/>
          </p:nvSpPr>
          <p:spPr>
            <a:xfrm>
              <a:off x="4783000" y="3183225"/>
              <a:ext cx="5075" cy="33700"/>
            </a:xfrm>
            <a:custGeom>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5" name="Shape 1145"/>
            <p:cNvSpPr/>
            <p:nvPr/>
          </p:nvSpPr>
          <p:spPr>
            <a:xfrm>
              <a:off x="4735025" y="2891150"/>
              <a:ext cx="100175" cy="42125"/>
            </a:xfrm>
            <a:custGeom>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6" name="Shape 1146"/>
            <p:cNvSpPr/>
            <p:nvPr/>
          </p:nvSpPr>
          <p:spPr>
            <a:xfrm>
              <a:off x="6612850" y="4974375"/>
              <a:ext cx="14325" cy="15175"/>
            </a:xfrm>
            <a:custGeom>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7" name="Shape 1147"/>
            <p:cNvSpPr/>
            <p:nvPr/>
          </p:nvSpPr>
          <p:spPr>
            <a:xfrm>
              <a:off x="6971425" y="3905400"/>
              <a:ext cx="319850" cy="567325"/>
            </a:xfrm>
            <a:custGeom>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8" name="Shape 1148"/>
            <p:cNvSpPr/>
            <p:nvPr/>
          </p:nvSpPr>
          <p:spPr>
            <a:xfrm>
              <a:off x="7159950" y="3928975"/>
              <a:ext cx="10975" cy="10125"/>
            </a:xfrm>
            <a:custGeom>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49" name="Shape 1149"/>
            <p:cNvSpPr/>
            <p:nvPr/>
          </p:nvSpPr>
          <p:spPr>
            <a:xfrm>
              <a:off x="7158275" y="5139350"/>
              <a:ext cx="67350" cy="65675"/>
            </a:xfrm>
            <a:custGeom>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0" name="Shape 1150"/>
            <p:cNvSpPr/>
            <p:nvPr/>
          </p:nvSpPr>
          <p:spPr>
            <a:xfrm>
              <a:off x="6637250" y="5024025"/>
              <a:ext cx="49700" cy="49675"/>
            </a:xfrm>
            <a:custGeom>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1" name="Shape 1151"/>
            <p:cNvSpPr/>
            <p:nvPr/>
          </p:nvSpPr>
          <p:spPr>
            <a:xfrm>
              <a:off x="7121250" y="4706700"/>
              <a:ext cx="170025" cy="420875"/>
            </a:xfrm>
            <a:custGeom>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2" name="Shape 1152"/>
            <p:cNvSpPr/>
            <p:nvPr/>
          </p:nvSpPr>
          <p:spPr>
            <a:xfrm>
              <a:off x="4027150" y="2993850"/>
              <a:ext cx="23600" cy="16850"/>
            </a:xfrm>
            <a:custGeom>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3" name="Shape 1153"/>
            <p:cNvSpPr/>
            <p:nvPr/>
          </p:nvSpPr>
          <p:spPr>
            <a:xfrm>
              <a:off x="4005250" y="2970275"/>
              <a:ext cx="63175" cy="59775"/>
            </a:xfrm>
            <a:custGeom>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4" name="Shape 1154"/>
            <p:cNvSpPr/>
            <p:nvPr/>
          </p:nvSpPr>
          <p:spPr>
            <a:xfrm>
              <a:off x="4969000" y="2997200"/>
              <a:ext cx="16875" cy="10125"/>
            </a:xfrm>
            <a:custGeom>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5" name="Shape 1155"/>
            <p:cNvSpPr/>
            <p:nvPr/>
          </p:nvSpPr>
          <p:spPr>
            <a:xfrm>
              <a:off x="3979175" y="3059500"/>
              <a:ext cx="15175" cy="21900"/>
            </a:xfrm>
            <a:custGeom>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6" name="Shape 1156"/>
            <p:cNvSpPr/>
            <p:nvPr/>
          </p:nvSpPr>
          <p:spPr>
            <a:xfrm>
              <a:off x="3935400" y="2971125"/>
              <a:ext cx="61475" cy="67350"/>
            </a:xfrm>
            <a:custGeom>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7" name="Shape 1157"/>
            <p:cNvSpPr/>
            <p:nvPr/>
          </p:nvSpPr>
          <p:spPr>
            <a:xfrm>
              <a:off x="4085225" y="3125150"/>
              <a:ext cx="19375" cy="19375"/>
            </a:xfrm>
            <a:custGeom>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8" name="Shape 1158"/>
            <p:cNvSpPr/>
            <p:nvPr/>
          </p:nvSpPr>
          <p:spPr>
            <a:xfrm>
              <a:off x="4075975" y="2966900"/>
              <a:ext cx="63975" cy="60625"/>
            </a:xfrm>
            <a:custGeom>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59" name="Shape 1159"/>
            <p:cNvSpPr/>
            <p:nvPr/>
          </p:nvSpPr>
          <p:spPr>
            <a:xfrm>
              <a:off x="4101225" y="2991325"/>
              <a:ext cx="16000" cy="19375"/>
            </a:xfrm>
            <a:custGeom>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0" name="Shape 1160"/>
            <p:cNvSpPr/>
            <p:nvPr/>
          </p:nvSpPr>
          <p:spPr>
            <a:xfrm>
              <a:off x="4046500" y="3060350"/>
              <a:ext cx="15175" cy="21900"/>
            </a:xfrm>
            <a:custGeom>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1" name="Shape 1161"/>
            <p:cNvSpPr/>
            <p:nvPr/>
          </p:nvSpPr>
          <p:spPr>
            <a:xfrm>
              <a:off x="4022100" y="3037600"/>
              <a:ext cx="61475" cy="60650"/>
            </a:xfrm>
            <a:custGeom>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2" name="Shape 1162"/>
            <p:cNvSpPr/>
            <p:nvPr/>
          </p:nvSpPr>
          <p:spPr>
            <a:xfrm>
              <a:off x="4972375" y="2979525"/>
              <a:ext cx="17700" cy="9300"/>
            </a:xfrm>
            <a:custGeom>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3" name="Shape 1163"/>
            <p:cNvSpPr/>
            <p:nvPr/>
          </p:nvSpPr>
          <p:spPr>
            <a:xfrm>
              <a:off x="4949650" y="2944175"/>
              <a:ext cx="274425" cy="118725"/>
            </a:xfrm>
            <a:custGeom>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4" name="Shape 1164"/>
            <p:cNvSpPr/>
            <p:nvPr/>
          </p:nvSpPr>
          <p:spPr>
            <a:xfrm>
              <a:off x="3969075" y="2891150"/>
              <a:ext cx="5075" cy="8450"/>
            </a:xfrm>
            <a:custGeom>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5" name="Shape 1165"/>
            <p:cNvSpPr/>
            <p:nvPr/>
          </p:nvSpPr>
          <p:spPr>
            <a:xfrm>
              <a:off x="3843650" y="2908000"/>
              <a:ext cx="42125" cy="65675"/>
            </a:xfrm>
            <a:custGeom>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6" name="Shape 1166"/>
            <p:cNvSpPr/>
            <p:nvPr/>
          </p:nvSpPr>
          <p:spPr>
            <a:xfrm>
              <a:off x="3843650" y="3008150"/>
              <a:ext cx="26975" cy="21900"/>
            </a:xfrm>
            <a:custGeom>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7" name="Shape 1167"/>
            <p:cNvSpPr/>
            <p:nvPr/>
          </p:nvSpPr>
          <p:spPr>
            <a:xfrm>
              <a:off x="3990950" y="2931550"/>
              <a:ext cx="19375" cy="22750"/>
            </a:xfrm>
            <a:custGeom>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8" name="Shape 1168"/>
            <p:cNvSpPr/>
            <p:nvPr/>
          </p:nvSpPr>
          <p:spPr>
            <a:xfrm>
              <a:off x="3964850" y="2903775"/>
              <a:ext cx="64000" cy="60625"/>
            </a:xfrm>
            <a:custGeom>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69" name="Shape 1169"/>
            <p:cNvSpPr/>
            <p:nvPr/>
          </p:nvSpPr>
          <p:spPr>
            <a:xfrm>
              <a:off x="4104575" y="2989625"/>
              <a:ext cx="13500" cy="5075"/>
            </a:xfrm>
            <a:custGeom>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0" name="Shape 1170"/>
            <p:cNvSpPr/>
            <p:nvPr/>
          </p:nvSpPr>
          <p:spPr>
            <a:xfrm>
              <a:off x="3843650" y="2891150"/>
              <a:ext cx="46325" cy="13500"/>
            </a:xfrm>
            <a:custGeom>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1" name="Shape 1171"/>
            <p:cNvSpPr/>
            <p:nvPr/>
          </p:nvSpPr>
          <p:spPr>
            <a:xfrm>
              <a:off x="3843650" y="3044350"/>
              <a:ext cx="101875" cy="60625"/>
            </a:xfrm>
            <a:custGeom>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2" name="Shape 1172"/>
            <p:cNvSpPr/>
            <p:nvPr/>
          </p:nvSpPr>
          <p:spPr>
            <a:xfrm>
              <a:off x="3894150" y="2907150"/>
              <a:ext cx="63150" cy="58950"/>
            </a:xfrm>
            <a:custGeom>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3" name="Shape 1173"/>
            <p:cNvSpPr/>
            <p:nvPr/>
          </p:nvSpPr>
          <p:spPr>
            <a:xfrm>
              <a:off x="3957275" y="2992150"/>
              <a:ext cx="20225" cy="25275"/>
            </a:xfrm>
            <a:custGeom>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4" name="Shape 1174"/>
            <p:cNvSpPr/>
            <p:nvPr/>
          </p:nvSpPr>
          <p:spPr>
            <a:xfrm>
              <a:off x="3843650" y="2973650"/>
              <a:ext cx="82525" cy="63975"/>
            </a:xfrm>
            <a:custGeom>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5" name="Shape 1175"/>
            <p:cNvSpPr/>
            <p:nvPr/>
          </p:nvSpPr>
          <p:spPr>
            <a:xfrm>
              <a:off x="4394975" y="3045175"/>
              <a:ext cx="14325" cy="19400"/>
            </a:xfrm>
            <a:custGeom>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6" name="Shape 1176"/>
            <p:cNvSpPr/>
            <p:nvPr/>
          </p:nvSpPr>
          <p:spPr>
            <a:xfrm>
              <a:off x="4464000" y="2891150"/>
              <a:ext cx="55575" cy="53050"/>
            </a:xfrm>
            <a:custGeom>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7" name="Shape 1177"/>
            <p:cNvSpPr/>
            <p:nvPr/>
          </p:nvSpPr>
          <p:spPr>
            <a:xfrm>
              <a:off x="4452200" y="2976175"/>
              <a:ext cx="5925" cy="17700"/>
            </a:xfrm>
            <a:custGeom>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8" name="Shape 1178"/>
            <p:cNvSpPr/>
            <p:nvPr/>
          </p:nvSpPr>
          <p:spPr>
            <a:xfrm>
              <a:off x="4373075" y="3023300"/>
              <a:ext cx="61475" cy="60625"/>
            </a:xfrm>
            <a:custGeom>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79" name="Shape 1179"/>
            <p:cNvSpPr/>
            <p:nvPr/>
          </p:nvSpPr>
          <p:spPr>
            <a:xfrm>
              <a:off x="7067375" y="4626750"/>
              <a:ext cx="59775" cy="239900"/>
            </a:xfrm>
            <a:custGeom>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0" name="Shape 1180"/>
            <p:cNvSpPr/>
            <p:nvPr/>
          </p:nvSpPr>
          <p:spPr>
            <a:xfrm>
              <a:off x="4497650" y="2953450"/>
              <a:ext cx="8450" cy="58100"/>
            </a:xfrm>
            <a:custGeom>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1" name="Shape 1181"/>
            <p:cNvSpPr/>
            <p:nvPr/>
          </p:nvSpPr>
          <p:spPr>
            <a:xfrm>
              <a:off x="4487550" y="3155450"/>
              <a:ext cx="68200" cy="7600"/>
            </a:xfrm>
            <a:custGeom>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2" name="Shape 1182"/>
            <p:cNvSpPr/>
            <p:nvPr/>
          </p:nvSpPr>
          <p:spPr>
            <a:xfrm>
              <a:off x="4487550" y="3087275"/>
              <a:ext cx="58100" cy="60625"/>
            </a:xfrm>
            <a:custGeom>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3" name="Shape 1183"/>
            <p:cNvSpPr/>
            <p:nvPr/>
          </p:nvSpPr>
          <p:spPr>
            <a:xfrm>
              <a:off x="4341950" y="3092325"/>
              <a:ext cx="63150" cy="59775"/>
            </a:xfrm>
            <a:custGeom>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4" name="Shape 1184"/>
            <p:cNvSpPr/>
            <p:nvPr/>
          </p:nvSpPr>
          <p:spPr>
            <a:xfrm>
              <a:off x="4566675" y="2947550"/>
              <a:ext cx="64000" cy="60625"/>
            </a:xfrm>
            <a:custGeom>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5" name="Shape 1185"/>
            <p:cNvSpPr/>
            <p:nvPr/>
          </p:nvSpPr>
          <p:spPr>
            <a:xfrm>
              <a:off x="4483350" y="3089800"/>
              <a:ext cx="8450" cy="58950"/>
            </a:xfrm>
            <a:custGeom>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6" name="Shape 1186"/>
            <p:cNvSpPr/>
            <p:nvPr/>
          </p:nvSpPr>
          <p:spPr>
            <a:xfrm>
              <a:off x="4104575" y="2898725"/>
              <a:ext cx="64000" cy="59800"/>
            </a:xfrm>
            <a:custGeom>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7" name="Shape 1187"/>
            <p:cNvSpPr/>
            <p:nvPr/>
          </p:nvSpPr>
          <p:spPr>
            <a:xfrm>
              <a:off x="4501875" y="3099900"/>
              <a:ext cx="22750" cy="12650"/>
            </a:xfrm>
            <a:custGeom>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8" name="Shape 1188"/>
            <p:cNvSpPr/>
            <p:nvPr/>
          </p:nvSpPr>
          <p:spPr>
            <a:xfrm>
              <a:off x="5144925" y="2978700"/>
              <a:ext cx="56425" cy="56400"/>
            </a:xfrm>
            <a:custGeom>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89" name="Shape 1189"/>
            <p:cNvSpPr/>
            <p:nvPr/>
          </p:nvSpPr>
          <p:spPr>
            <a:xfrm>
              <a:off x="4186225" y="3053600"/>
              <a:ext cx="17700" cy="26125"/>
            </a:xfrm>
            <a:custGeom>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90" name="Shape 1190"/>
            <p:cNvSpPr/>
            <p:nvPr/>
          </p:nvSpPr>
          <p:spPr>
            <a:xfrm>
              <a:off x="4127300" y="2927350"/>
              <a:ext cx="19400" cy="21900"/>
            </a:xfrm>
            <a:custGeom>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91" name="Shape 1191"/>
            <p:cNvSpPr/>
            <p:nvPr/>
          </p:nvSpPr>
          <p:spPr>
            <a:xfrm>
              <a:off x="4232525" y="3029200"/>
              <a:ext cx="55575" cy="61475"/>
            </a:xfrm>
            <a:custGeom>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92" name="Shape 1192"/>
            <p:cNvSpPr/>
            <p:nvPr/>
          </p:nvSpPr>
          <p:spPr>
            <a:xfrm>
              <a:off x="4146675" y="2967750"/>
              <a:ext cx="7600" cy="58100"/>
            </a:xfrm>
            <a:custGeom>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93" name="Shape 1193"/>
            <p:cNvSpPr/>
            <p:nvPr/>
          </p:nvSpPr>
          <p:spPr>
            <a:xfrm>
              <a:off x="4160975" y="3030025"/>
              <a:ext cx="64850" cy="63175"/>
            </a:xfrm>
            <a:custGeom>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94" name="Shape 1194"/>
            <p:cNvSpPr/>
            <p:nvPr/>
          </p:nvSpPr>
          <p:spPr>
            <a:xfrm>
              <a:off x="4328475" y="3051075"/>
              <a:ext cx="19375" cy="17700"/>
            </a:xfrm>
            <a:custGeom>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95" name="Shape 1195"/>
            <p:cNvSpPr/>
            <p:nvPr/>
          </p:nvSpPr>
          <p:spPr>
            <a:xfrm>
              <a:off x="4254400" y="3051075"/>
              <a:ext cx="25275" cy="22750"/>
            </a:xfrm>
            <a:custGeom>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96" name="Shape 1196"/>
            <p:cNvSpPr/>
            <p:nvPr/>
          </p:nvSpPr>
          <p:spPr>
            <a:xfrm>
              <a:off x="4365500" y="3115050"/>
              <a:ext cx="19400" cy="16850"/>
            </a:xfrm>
            <a:custGeom>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197" name="Shape 1197"/>
            <p:cNvSpPr/>
            <p:nvPr/>
          </p:nvSpPr>
          <p:spPr>
            <a:xfrm>
              <a:off x="4301550" y="3025825"/>
              <a:ext cx="64825" cy="60625"/>
            </a:xfrm>
            <a:custGeom>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grpSp>
      <p:sp>
        <p:nvSpPr>
          <p:cNvPr id="1198" name="Shape 1198"/>
          <p:cNvSpPr txBox="1"/>
          <p:nvPr>
            <p:ph type="title"/>
          </p:nvPr>
        </p:nvSpPr>
        <p:spPr>
          <a:xfrm>
            <a:off x="1131750" y="830700"/>
            <a:ext cx="6880499" cy="777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9" name="Shape 1199"/>
          <p:cNvSpPr txBox="1"/>
          <p:nvPr>
            <p:ph idx="1" type="body"/>
          </p:nvPr>
        </p:nvSpPr>
        <p:spPr>
          <a:xfrm>
            <a:off x="977300" y="1705425"/>
            <a:ext cx="2296500" cy="47100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0" name="Shape 1200"/>
          <p:cNvSpPr txBox="1"/>
          <p:nvPr>
            <p:ph idx="2" type="body"/>
          </p:nvPr>
        </p:nvSpPr>
        <p:spPr>
          <a:xfrm>
            <a:off x="3391602" y="1705425"/>
            <a:ext cx="2296500" cy="47100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1" name="Shape 1201"/>
          <p:cNvSpPr txBox="1"/>
          <p:nvPr>
            <p:ph idx="3" type="body"/>
          </p:nvPr>
        </p:nvSpPr>
        <p:spPr>
          <a:xfrm>
            <a:off x="5805905" y="1705425"/>
            <a:ext cx="2296500" cy="47100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02" name="Shape 1202"/>
        <p:cNvGrpSpPr/>
        <p:nvPr/>
      </p:nvGrpSpPr>
      <p:grpSpPr>
        <a:xfrm>
          <a:off x="0" y="0"/>
          <a:ext cx="0" cy="0"/>
          <a:chOff x="0" y="0"/>
          <a:chExt cx="0" cy="0"/>
        </a:xfrm>
      </p:grpSpPr>
      <p:grpSp>
        <p:nvGrpSpPr>
          <p:cNvPr id="1203" name="Shape 1203"/>
          <p:cNvGrpSpPr/>
          <p:nvPr/>
        </p:nvGrpSpPr>
        <p:grpSpPr>
          <a:xfrm>
            <a:off x="138" y="104"/>
            <a:ext cx="9159994" cy="6870012"/>
            <a:chOff x="3843650" y="2891150"/>
            <a:chExt cx="3447625" cy="2585725"/>
          </a:xfrm>
        </p:grpSpPr>
        <p:sp>
          <p:nvSpPr>
            <p:cNvPr id="1204" name="Shape 1204"/>
            <p:cNvSpPr/>
            <p:nvPr/>
          </p:nvSpPr>
          <p:spPr>
            <a:xfrm>
              <a:off x="6911650" y="2942500"/>
              <a:ext cx="56425" cy="5075"/>
            </a:xfrm>
            <a:custGeom>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05" name="Shape 1205"/>
            <p:cNvSpPr/>
            <p:nvPr/>
          </p:nvSpPr>
          <p:spPr>
            <a:xfrm>
              <a:off x="4378125" y="2979525"/>
              <a:ext cx="20225" cy="17700"/>
            </a:xfrm>
            <a:custGeom>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06" name="Shape 1206"/>
            <p:cNvSpPr/>
            <p:nvPr/>
          </p:nvSpPr>
          <p:spPr>
            <a:xfrm>
              <a:off x="4356250" y="2955975"/>
              <a:ext cx="63150" cy="59775"/>
            </a:xfrm>
            <a:custGeom>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07" name="Shape 1207"/>
            <p:cNvSpPr/>
            <p:nvPr/>
          </p:nvSpPr>
          <p:spPr>
            <a:xfrm>
              <a:off x="4518700" y="2973650"/>
              <a:ext cx="18550" cy="19375"/>
            </a:xfrm>
            <a:custGeom>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08" name="Shape 1208"/>
            <p:cNvSpPr/>
            <p:nvPr/>
          </p:nvSpPr>
          <p:spPr>
            <a:xfrm>
              <a:off x="4386550" y="2891150"/>
              <a:ext cx="8450" cy="57275"/>
            </a:xfrm>
            <a:custGeom>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09" name="Shape 1209"/>
            <p:cNvSpPr/>
            <p:nvPr/>
          </p:nvSpPr>
          <p:spPr>
            <a:xfrm>
              <a:off x="4526275" y="2891150"/>
              <a:ext cx="62300" cy="55575"/>
            </a:xfrm>
            <a:custGeom>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0" name="Shape 1210"/>
            <p:cNvSpPr/>
            <p:nvPr/>
          </p:nvSpPr>
          <p:spPr>
            <a:xfrm>
              <a:off x="3896675" y="2891150"/>
              <a:ext cx="62325" cy="11825"/>
            </a:xfrm>
            <a:custGeom>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1" name="Shape 1211"/>
            <p:cNvSpPr/>
            <p:nvPr/>
          </p:nvSpPr>
          <p:spPr>
            <a:xfrm>
              <a:off x="4501875" y="2950925"/>
              <a:ext cx="58100" cy="59775"/>
            </a:xfrm>
            <a:custGeom>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2" name="Shape 1212"/>
            <p:cNvSpPr/>
            <p:nvPr/>
          </p:nvSpPr>
          <p:spPr>
            <a:xfrm>
              <a:off x="4484200" y="2917250"/>
              <a:ext cx="15175" cy="16850"/>
            </a:xfrm>
            <a:custGeom>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3" name="Shape 1213"/>
            <p:cNvSpPr/>
            <p:nvPr/>
          </p:nvSpPr>
          <p:spPr>
            <a:xfrm>
              <a:off x="4390750" y="2891150"/>
              <a:ext cx="58125" cy="56425"/>
            </a:xfrm>
            <a:custGeom>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4" name="Shape 1214"/>
            <p:cNvSpPr/>
            <p:nvPr/>
          </p:nvSpPr>
          <p:spPr>
            <a:xfrm>
              <a:off x="4455575" y="2891150"/>
              <a:ext cx="8450" cy="52225"/>
            </a:xfrm>
            <a:custGeom>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5" name="Shape 1215"/>
            <p:cNvSpPr/>
            <p:nvPr/>
          </p:nvSpPr>
          <p:spPr>
            <a:xfrm>
              <a:off x="4596975" y="2891150"/>
              <a:ext cx="62325" cy="47175"/>
            </a:xfrm>
            <a:custGeom>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6" name="Shape 1216"/>
            <p:cNvSpPr/>
            <p:nvPr/>
          </p:nvSpPr>
          <p:spPr>
            <a:xfrm>
              <a:off x="4245150" y="2892850"/>
              <a:ext cx="63150" cy="58925"/>
            </a:xfrm>
            <a:custGeom>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7" name="Shape 1217"/>
            <p:cNvSpPr/>
            <p:nvPr/>
          </p:nvSpPr>
          <p:spPr>
            <a:xfrm>
              <a:off x="4341950" y="2923150"/>
              <a:ext cx="10950" cy="17700"/>
            </a:xfrm>
            <a:custGeom>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8" name="Shape 1218"/>
            <p:cNvSpPr/>
            <p:nvPr/>
          </p:nvSpPr>
          <p:spPr>
            <a:xfrm>
              <a:off x="4272075" y="2926500"/>
              <a:ext cx="14350" cy="17700"/>
            </a:xfrm>
            <a:custGeom>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19" name="Shape 1219"/>
            <p:cNvSpPr/>
            <p:nvPr/>
          </p:nvSpPr>
          <p:spPr>
            <a:xfrm>
              <a:off x="4124775" y="2891150"/>
              <a:ext cx="10125" cy="25"/>
            </a:xfrm>
            <a:custGeom>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0" name="Shape 1220"/>
            <p:cNvSpPr/>
            <p:nvPr/>
          </p:nvSpPr>
          <p:spPr>
            <a:xfrm>
              <a:off x="3843650" y="3535050"/>
              <a:ext cx="196150" cy="301350"/>
            </a:xfrm>
            <a:custGeom>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1" name="Shape 1221"/>
            <p:cNvSpPr/>
            <p:nvPr/>
          </p:nvSpPr>
          <p:spPr>
            <a:xfrm>
              <a:off x="4035575" y="2903775"/>
              <a:ext cx="7600" cy="58950"/>
            </a:xfrm>
            <a:custGeom>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2" name="Shape 1222"/>
            <p:cNvSpPr/>
            <p:nvPr/>
          </p:nvSpPr>
          <p:spPr>
            <a:xfrm>
              <a:off x="4414325" y="2920625"/>
              <a:ext cx="12650" cy="19375"/>
            </a:xfrm>
            <a:custGeom>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3" name="Shape 1223"/>
            <p:cNvSpPr/>
            <p:nvPr/>
          </p:nvSpPr>
          <p:spPr>
            <a:xfrm>
              <a:off x="4049025" y="2891150"/>
              <a:ext cx="56425" cy="4250"/>
            </a:xfrm>
            <a:custGeom>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4" name="Shape 1224"/>
            <p:cNvSpPr/>
            <p:nvPr/>
          </p:nvSpPr>
          <p:spPr>
            <a:xfrm>
              <a:off x="4175275" y="2893675"/>
              <a:ext cx="62325" cy="67375"/>
            </a:xfrm>
            <a:custGeom>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5" name="Shape 1225"/>
            <p:cNvSpPr/>
            <p:nvPr/>
          </p:nvSpPr>
          <p:spPr>
            <a:xfrm>
              <a:off x="4060825" y="2929025"/>
              <a:ext cx="17700" cy="26125"/>
            </a:xfrm>
            <a:custGeom>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6" name="Shape 1226"/>
            <p:cNvSpPr/>
            <p:nvPr/>
          </p:nvSpPr>
          <p:spPr>
            <a:xfrm>
              <a:off x="4039775" y="2901250"/>
              <a:ext cx="58100" cy="60625"/>
            </a:xfrm>
            <a:custGeom>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7" name="Shape 1227"/>
            <p:cNvSpPr/>
            <p:nvPr/>
          </p:nvSpPr>
          <p:spPr>
            <a:xfrm>
              <a:off x="4114675" y="2891150"/>
              <a:ext cx="4250" cy="875"/>
            </a:xfrm>
            <a:custGeom>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8" name="Shape 1228"/>
            <p:cNvSpPr/>
            <p:nvPr/>
          </p:nvSpPr>
          <p:spPr>
            <a:xfrm>
              <a:off x="4286400" y="2956800"/>
              <a:ext cx="62300" cy="67375"/>
            </a:xfrm>
            <a:custGeom>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29" name="Shape 1229"/>
            <p:cNvSpPr/>
            <p:nvPr/>
          </p:nvSpPr>
          <p:spPr>
            <a:xfrm>
              <a:off x="4288075" y="3030025"/>
              <a:ext cx="6750" cy="58125"/>
            </a:xfrm>
            <a:custGeom>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0" name="Shape 1230"/>
            <p:cNvSpPr/>
            <p:nvPr/>
          </p:nvSpPr>
          <p:spPr>
            <a:xfrm>
              <a:off x="4312475" y="2982050"/>
              <a:ext cx="15175" cy="17700"/>
            </a:xfrm>
            <a:custGeom>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1" name="Shape 1231"/>
            <p:cNvSpPr/>
            <p:nvPr/>
          </p:nvSpPr>
          <p:spPr>
            <a:xfrm>
              <a:off x="4315850" y="2891150"/>
              <a:ext cx="64000" cy="58950"/>
            </a:xfrm>
            <a:custGeom>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2" name="Shape 1232"/>
            <p:cNvSpPr/>
            <p:nvPr/>
          </p:nvSpPr>
          <p:spPr>
            <a:xfrm>
              <a:off x="4552375" y="2915575"/>
              <a:ext cx="15175" cy="17700"/>
            </a:xfrm>
            <a:custGeom>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3" name="Shape 1233"/>
            <p:cNvSpPr/>
            <p:nvPr/>
          </p:nvSpPr>
          <p:spPr>
            <a:xfrm>
              <a:off x="4171925" y="2986275"/>
              <a:ext cx="14325" cy="21050"/>
            </a:xfrm>
            <a:custGeom>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4" name="Shape 1234"/>
            <p:cNvSpPr/>
            <p:nvPr/>
          </p:nvSpPr>
          <p:spPr>
            <a:xfrm>
              <a:off x="4150025" y="2965225"/>
              <a:ext cx="58950" cy="59775"/>
            </a:xfrm>
            <a:custGeom>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5" name="Shape 1235"/>
            <p:cNvSpPr/>
            <p:nvPr/>
          </p:nvSpPr>
          <p:spPr>
            <a:xfrm>
              <a:off x="4238425" y="2984575"/>
              <a:ext cx="21050" cy="18550"/>
            </a:xfrm>
            <a:custGeom>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6" name="Shape 1236"/>
            <p:cNvSpPr/>
            <p:nvPr/>
          </p:nvSpPr>
          <p:spPr>
            <a:xfrm>
              <a:off x="4199700" y="2927350"/>
              <a:ext cx="17700" cy="24425"/>
            </a:xfrm>
            <a:custGeom>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7" name="Shape 1237"/>
            <p:cNvSpPr/>
            <p:nvPr/>
          </p:nvSpPr>
          <p:spPr>
            <a:xfrm>
              <a:off x="3843650" y="3509800"/>
              <a:ext cx="220550" cy="34550"/>
            </a:xfrm>
            <a:custGeom>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8" name="Shape 1238"/>
            <p:cNvSpPr/>
            <p:nvPr/>
          </p:nvSpPr>
          <p:spPr>
            <a:xfrm>
              <a:off x="4215700" y="2961850"/>
              <a:ext cx="63975" cy="60625"/>
            </a:xfrm>
            <a:custGeom>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39" name="Shape 1239"/>
            <p:cNvSpPr/>
            <p:nvPr/>
          </p:nvSpPr>
          <p:spPr>
            <a:xfrm>
              <a:off x="4347000" y="5169650"/>
              <a:ext cx="557225" cy="307225"/>
            </a:xfrm>
            <a:custGeom>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0" name="Shape 1240"/>
            <p:cNvSpPr/>
            <p:nvPr/>
          </p:nvSpPr>
          <p:spPr>
            <a:xfrm>
              <a:off x="3949700" y="3040125"/>
              <a:ext cx="65675" cy="60650"/>
            </a:xfrm>
            <a:custGeom>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1" name="Shape 1241"/>
            <p:cNvSpPr/>
            <p:nvPr/>
          </p:nvSpPr>
          <p:spPr>
            <a:xfrm>
              <a:off x="4713975" y="3144500"/>
              <a:ext cx="61475" cy="74100"/>
            </a:xfrm>
            <a:custGeom>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2" name="Shape 1242"/>
            <p:cNvSpPr/>
            <p:nvPr/>
          </p:nvSpPr>
          <p:spPr>
            <a:xfrm>
              <a:off x="4783825" y="3175650"/>
              <a:ext cx="64000" cy="40425"/>
            </a:xfrm>
            <a:custGeom>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3" name="Shape 1243"/>
            <p:cNvSpPr/>
            <p:nvPr/>
          </p:nvSpPr>
          <p:spPr>
            <a:xfrm>
              <a:off x="4809075" y="3187425"/>
              <a:ext cx="13500" cy="18550"/>
            </a:xfrm>
            <a:custGeom>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4" name="Shape 1244"/>
            <p:cNvSpPr/>
            <p:nvPr/>
          </p:nvSpPr>
          <p:spPr>
            <a:xfrm>
              <a:off x="4735025" y="3156300"/>
              <a:ext cx="21900" cy="14325"/>
            </a:xfrm>
            <a:custGeom>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5" name="Shape 1245"/>
            <p:cNvSpPr/>
            <p:nvPr/>
          </p:nvSpPr>
          <p:spPr>
            <a:xfrm>
              <a:off x="4691250" y="3071275"/>
              <a:ext cx="152375" cy="70725"/>
            </a:xfrm>
            <a:custGeom>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6" name="Shape 1246"/>
            <p:cNvSpPr/>
            <p:nvPr/>
          </p:nvSpPr>
          <p:spPr>
            <a:xfrm>
              <a:off x="3904250" y="3176500"/>
              <a:ext cx="62325" cy="77450"/>
            </a:xfrm>
            <a:custGeom>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7" name="Shape 1247"/>
            <p:cNvSpPr/>
            <p:nvPr/>
          </p:nvSpPr>
          <p:spPr>
            <a:xfrm>
              <a:off x="3843650" y="4433150"/>
              <a:ext cx="366175" cy="525250"/>
            </a:xfrm>
            <a:custGeom>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8" name="Shape 1248"/>
            <p:cNvSpPr/>
            <p:nvPr/>
          </p:nvSpPr>
          <p:spPr>
            <a:xfrm>
              <a:off x="4483350" y="3152075"/>
              <a:ext cx="79975" cy="72425"/>
            </a:xfrm>
            <a:custGeom>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49" name="Shape 1249"/>
            <p:cNvSpPr/>
            <p:nvPr/>
          </p:nvSpPr>
          <p:spPr>
            <a:xfrm>
              <a:off x="4045675" y="3169750"/>
              <a:ext cx="85875" cy="74950"/>
            </a:xfrm>
            <a:custGeom>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0" name="Shape 1250"/>
            <p:cNvSpPr/>
            <p:nvPr/>
          </p:nvSpPr>
          <p:spPr>
            <a:xfrm>
              <a:off x="4792250" y="2902100"/>
              <a:ext cx="27800" cy="20225"/>
            </a:xfrm>
            <a:custGeom>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1" name="Shape 1251"/>
            <p:cNvSpPr/>
            <p:nvPr/>
          </p:nvSpPr>
          <p:spPr>
            <a:xfrm>
              <a:off x="4374775" y="5194050"/>
              <a:ext cx="236525" cy="188575"/>
            </a:xfrm>
            <a:custGeom>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2" name="Shape 1252"/>
            <p:cNvSpPr/>
            <p:nvPr/>
          </p:nvSpPr>
          <p:spPr>
            <a:xfrm>
              <a:off x="6859475" y="5379225"/>
              <a:ext cx="306400" cy="97650"/>
            </a:xfrm>
            <a:custGeom>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3" name="Shape 1253"/>
            <p:cNvSpPr/>
            <p:nvPr/>
          </p:nvSpPr>
          <p:spPr>
            <a:xfrm>
              <a:off x="4659275" y="5290000"/>
              <a:ext cx="214650" cy="186875"/>
            </a:xfrm>
            <a:custGeom>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4" name="Shape 1254"/>
            <p:cNvSpPr/>
            <p:nvPr/>
          </p:nvSpPr>
          <p:spPr>
            <a:xfrm>
              <a:off x="6519425" y="5245400"/>
              <a:ext cx="57250" cy="53900"/>
            </a:xfrm>
            <a:custGeom>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5" name="Shape 1255"/>
            <p:cNvSpPr/>
            <p:nvPr/>
          </p:nvSpPr>
          <p:spPr>
            <a:xfrm>
              <a:off x="6448725" y="5146075"/>
              <a:ext cx="392250" cy="330800"/>
            </a:xfrm>
            <a:custGeom>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6" name="Shape 1256"/>
            <p:cNvSpPr/>
            <p:nvPr/>
          </p:nvSpPr>
          <p:spPr>
            <a:xfrm>
              <a:off x="7192775" y="5434775"/>
              <a:ext cx="98500" cy="42100"/>
            </a:xfrm>
            <a:custGeom>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7" name="Shape 1257"/>
            <p:cNvSpPr/>
            <p:nvPr/>
          </p:nvSpPr>
          <p:spPr>
            <a:xfrm>
              <a:off x="6474825" y="5198250"/>
              <a:ext cx="22750" cy="21925"/>
            </a:xfrm>
            <a:custGeom>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8" name="Shape 1258"/>
            <p:cNvSpPr/>
            <p:nvPr/>
          </p:nvSpPr>
          <p:spPr>
            <a:xfrm>
              <a:off x="4037250" y="5245400"/>
              <a:ext cx="38750" cy="106075"/>
            </a:xfrm>
            <a:custGeom>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59" name="Shape 1259"/>
            <p:cNvSpPr/>
            <p:nvPr/>
          </p:nvSpPr>
          <p:spPr>
            <a:xfrm>
              <a:off x="4124775" y="5049275"/>
              <a:ext cx="64850" cy="42125"/>
            </a:xfrm>
            <a:custGeom>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0" name="Shape 1260"/>
            <p:cNvSpPr/>
            <p:nvPr/>
          </p:nvSpPr>
          <p:spPr>
            <a:xfrm>
              <a:off x="4039775" y="2891150"/>
              <a:ext cx="5075" cy="5925"/>
            </a:xfrm>
            <a:custGeom>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1" name="Shape 1261"/>
            <p:cNvSpPr/>
            <p:nvPr/>
          </p:nvSpPr>
          <p:spPr>
            <a:xfrm>
              <a:off x="4015375" y="4990350"/>
              <a:ext cx="185175" cy="365325"/>
            </a:xfrm>
            <a:custGeom>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2" name="Shape 1262"/>
            <p:cNvSpPr/>
            <p:nvPr/>
          </p:nvSpPr>
          <p:spPr>
            <a:xfrm>
              <a:off x="6735750" y="2891150"/>
              <a:ext cx="270200" cy="160800"/>
            </a:xfrm>
            <a:custGeom>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3" name="Shape 1263"/>
            <p:cNvSpPr/>
            <p:nvPr/>
          </p:nvSpPr>
          <p:spPr>
            <a:xfrm>
              <a:off x="4272075" y="3094000"/>
              <a:ext cx="62325" cy="67375"/>
            </a:xfrm>
            <a:custGeom>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4" name="Shape 1264"/>
            <p:cNvSpPr/>
            <p:nvPr/>
          </p:nvSpPr>
          <p:spPr>
            <a:xfrm>
              <a:off x="4512800" y="3015725"/>
              <a:ext cx="64000" cy="63150"/>
            </a:xfrm>
            <a:custGeom>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5" name="Shape 1265"/>
            <p:cNvSpPr/>
            <p:nvPr/>
          </p:nvSpPr>
          <p:spPr>
            <a:xfrm>
              <a:off x="4201375" y="3099050"/>
              <a:ext cx="64000" cy="59800"/>
            </a:xfrm>
            <a:custGeom>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6" name="Shape 1266"/>
            <p:cNvSpPr/>
            <p:nvPr/>
          </p:nvSpPr>
          <p:spPr>
            <a:xfrm>
              <a:off x="4426950" y="2952600"/>
              <a:ext cx="64000" cy="60625"/>
            </a:xfrm>
            <a:custGeom>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7" name="Shape 1267"/>
            <p:cNvSpPr/>
            <p:nvPr/>
          </p:nvSpPr>
          <p:spPr>
            <a:xfrm>
              <a:off x="4539750" y="3040125"/>
              <a:ext cx="17700" cy="21075"/>
            </a:xfrm>
            <a:custGeom>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8" name="Shape 1268"/>
            <p:cNvSpPr/>
            <p:nvPr/>
          </p:nvSpPr>
          <p:spPr>
            <a:xfrm>
              <a:off x="4293125" y="3114200"/>
              <a:ext cx="18550" cy="22750"/>
            </a:xfrm>
            <a:custGeom>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69" name="Shape 1269"/>
            <p:cNvSpPr/>
            <p:nvPr/>
          </p:nvSpPr>
          <p:spPr>
            <a:xfrm>
              <a:off x="4136575" y="3101575"/>
              <a:ext cx="58100" cy="59800"/>
            </a:xfrm>
            <a:custGeom>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0" name="Shape 1270"/>
            <p:cNvSpPr/>
            <p:nvPr/>
          </p:nvSpPr>
          <p:spPr>
            <a:xfrm>
              <a:off x="4225800" y="3118425"/>
              <a:ext cx="18525" cy="16000"/>
            </a:xfrm>
            <a:custGeom>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1" name="Shape 1271"/>
            <p:cNvSpPr/>
            <p:nvPr/>
          </p:nvSpPr>
          <p:spPr>
            <a:xfrm>
              <a:off x="4061650" y="3103275"/>
              <a:ext cx="64000" cy="60625"/>
            </a:xfrm>
            <a:custGeom>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2" name="Shape 1272"/>
            <p:cNvSpPr/>
            <p:nvPr/>
          </p:nvSpPr>
          <p:spPr>
            <a:xfrm>
              <a:off x="4156775" y="3122625"/>
              <a:ext cx="15175" cy="15175"/>
            </a:xfrm>
            <a:custGeom>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3" name="Shape 1273"/>
            <p:cNvSpPr/>
            <p:nvPr/>
          </p:nvSpPr>
          <p:spPr>
            <a:xfrm>
              <a:off x="4584350" y="3014875"/>
              <a:ext cx="55575" cy="61475"/>
            </a:xfrm>
            <a:custGeom>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4" name="Shape 1274"/>
            <p:cNvSpPr/>
            <p:nvPr/>
          </p:nvSpPr>
          <p:spPr>
            <a:xfrm>
              <a:off x="4775425" y="2938300"/>
              <a:ext cx="68200" cy="127125"/>
            </a:xfrm>
            <a:custGeom>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5" name="Shape 1275"/>
            <p:cNvSpPr/>
            <p:nvPr/>
          </p:nvSpPr>
          <p:spPr>
            <a:xfrm>
              <a:off x="3843650" y="4529100"/>
              <a:ext cx="340925" cy="344275"/>
            </a:xfrm>
            <a:custGeom>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6" name="Shape 1276"/>
            <p:cNvSpPr/>
            <p:nvPr/>
          </p:nvSpPr>
          <p:spPr>
            <a:xfrm>
              <a:off x="4724925" y="3009000"/>
              <a:ext cx="61450" cy="60625"/>
            </a:xfrm>
            <a:custGeom>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7" name="Shape 1277"/>
            <p:cNvSpPr/>
            <p:nvPr/>
          </p:nvSpPr>
          <p:spPr>
            <a:xfrm>
              <a:off x="4666850" y="2891150"/>
              <a:ext cx="64825" cy="44650"/>
            </a:xfrm>
            <a:custGeom>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8" name="Shape 1278"/>
            <p:cNvSpPr/>
            <p:nvPr/>
          </p:nvSpPr>
          <p:spPr>
            <a:xfrm>
              <a:off x="3843650" y="3535900"/>
              <a:ext cx="228125" cy="383850"/>
            </a:xfrm>
            <a:custGeom>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79" name="Shape 1279"/>
            <p:cNvSpPr/>
            <p:nvPr/>
          </p:nvSpPr>
          <p:spPr>
            <a:xfrm>
              <a:off x="4802350" y="2972800"/>
              <a:ext cx="26125" cy="22750"/>
            </a:xfrm>
            <a:custGeom>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0" name="Shape 1280"/>
            <p:cNvSpPr/>
            <p:nvPr/>
          </p:nvSpPr>
          <p:spPr>
            <a:xfrm>
              <a:off x="3843650" y="4554350"/>
              <a:ext cx="234025" cy="291250"/>
            </a:xfrm>
            <a:custGeom>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1" name="Shape 1281"/>
            <p:cNvSpPr/>
            <p:nvPr/>
          </p:nvSpPr>
          <p:spPr>
            <a:xfrm>
              <a:off x="4707250" y="2941650"/>
              <a:ext cx="63150" cy="59800"/>
            </a:xfrm>
            <a:custGeom>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2" name="Shape 1282"/>
            <p:cNvSpPr/>
            <p:nvPr/>
          </p:nvSpPr>
          <p:spPr>
            <a:xfrm>
              <a:off x="4637375" y="2942500"/>
              <a:ext cx="62325" cy="68200"/>
            </a:xfrm>
            <a:custGeom>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3" name="Shape 1283"/>
            <p:cNvSpPr/>
            <p:nvPr/>
          </p:nvSpPr>
          <p:spPr>
            <a:xfrm>
              <a:off x="4652525" y="3011525"/>
              <a:ext cx="64850" cy="60625"/>
            </a:xfrm>
            <a:custGeom>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4" name="Shape 1284"/>
            <p:cNvSpPr/>
            <p:nvPr/>
          </p:nvSpPr>
          <p:spPr>
            <a:xfrm>
              <a:off x="4737550" y="3191650"/>
              <a:ext cx="21900" cy="12650"/>
            </a:xfrm>
            <a:custGeom>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5" name="Shape 1285"/>
            <p:cNvSpPr/>
            <p:nvPr/>
          </p:nvSpPr>
          <p:spPr>
            <a:xfrm>
              <a:off x="4467350" y="3043500"/>
              <a:ext cx="20225" cy="21075"/>
            </a:xfrm>
            <a:custGeom>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6" name="Shape 1286"/>
            <p:cNvSpPr/>
            <p:nvPr/>
          </p:nvSpPr>
          <p:spPr>
            <a:xfrm>
              <a:off x="4443800" y="3019100"/>
              <a:ext cx="62300" cy="65675"/>
            </a:xfrm>
            <a:custGeom>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7" name="Shape 1287"/>
            <p:cNvSpPr/>
            <p:nvPr/>
          </p:nvSpPr>
          <p:spPr>
            <a:xfrm>
              <a:off x="4431175" y="3110000"/>
              <a:ext cx="22750" cy="19375"/>
            </a:xfrm>
            <a:custGeom>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8" name="Shape 1288"/>
            <p:cNvSpPr/>
            <p:nvPr/>
          </p:nvSpPr>
          <p:spPr>
            <a:xfrm>
              <a:off x="4552375" y="3084750"/>
              <a:ext cx="63975" cy="59775"/>
            </a:xfrm>
            <a:custGeom>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89" name="Shape 1289"/>
            <p:cNvSpPr/>
            <p:nvPr/>
          </p:nvSpPr>
          <p:spPr>
            <a:xfrm>
              <a:off x="4586025" y="2969425"/>
              <a:ext cx="22750" cy="17700"/>
            </a:xfrm>
            <a:custGeom>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0" name="Shape 1290"/>
            <p:cNvSpPr/>
            <p:nvPr/>
          </p:nvSpPr>
          <p:spPr>
            <a:xfrm>
              <a:off x="4567525" y="3158825"/>
              <a:ext cx="5900" cy="65675"/>
            </a:xfrm>
            <a:custGeom>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1" name="Shape 1291"/>
            <p:cNvSpPr/>
            <p:nvPr/>
          </p:nvSpPr>
          <p:spPr>
            <a:xfrm>
              <a:off x="4670200" y="3192475"/>
              <a:ext cx="10975" cy="16875"/>
            </a:xfrm>
            <a:custGeom>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2" name="Shape 1292"/>
            <p:cNvSpPr/>
            <p:nvPr/>
          </p:nvSpPr>
          <p:spPr>
            <a:xfrm>
              <a:off x="4623075" y="3079700"/>
              <a:ext cx="62300" cy="67350"/>
            </a:xfrm>
            <a:custGeom>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3" name="Shape 1293"/>
            <p:cNvSpPr/>
            <p:nvPr/>
          </p:nvSpPr>
          <p:spPr>
            <a:xfrm>
              <a:off x="6826650" y="4567825"/>
              <a:ext cx="297975" cy="292925"/>
            </a:xfrm>
            <a:custGeom>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4" name="Shape 1294"/>
            <p:cNvSpPr/>
            <p:nvPr/>
          </p:nvSpPr>
          <p:spPr>
            <a:xfrm>
              <a:off x="4570050" y="3149550"/>
              <a:ext cx="64825" cy="75775"/>
            </a:xfrm>
            <a:custGeom>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5" name="Shape 1295"/>
            <p:cNvSpPr/>
            <p:nvPr/>
          </p:nvSpPr>
          <p:spPr>
            <a:xfrm>
              <a:off x="4134050" y="3160500"/>
              <a:ext cx="342600" cy="82500"/>
            </a:xfrm>
            <a:custGeom>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6" name="Shape 1296"/>
            <p:cNvSpPr/>
            <p:nvPr/>
          </p:nvSpPr>
          <p:spPr>
            <a:xfrm>
              <a:off x="4573400" y="3096525"/>
              <a:ext cx="17700" cy="16025"/>
            </a:xfrm>
            <a:custGeom>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7" name="Shape 1297"/>
            <p:cNvSpPr/>
            <p:nvPr/>
          </p:nvSpPr>
          <p:spPr>
            <a:xfrm>
              <a:off x="3843650" y="3111675"/>
              <a:ext cx="69900" cy="65675"/>
            </a:xfrm>
            <a:custGeom>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8" name="Shape 1298"/>
            <p:cNvSpPr/>
            <p:nvPr/>
          </p:nvSpPr>
          <p:spPr>
            <a:xfrm>
              <a:off x="3974950" y="2891150"/>
              <a:ext cx="60650" cy="10125"/>
            </a:xfrm>
            <a:custGeom>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299" name="Shape 1299"/>
            <p:cNvSpPr/>
            <p:nvPr/>
          </p:nvSpPr>
          <p:spPr>
            <a:xfrm>
              <a:off x="3843650" y="3181550"/>
              <a:ext cx="53900" cy="69875"/>
            </a:xfrm>
            <a:custGeom>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0" name="Shape 1300"/>
            <p:cNvSpPr/>
            <p:nvPr/>
          </p:nvSpPr>
          <p:spPr>
            <a:xfrm>
              <a:off x="3921100" y="3108325"/>
              <a:ext cx="62300" cy="67350"/>
            </a:xfrm>
            <a:custGeom>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1" name="Shape 1301"/>
            <p:cNvSpPr/>
            <p:nvPr/>
          </p:nvSpPr>
          <p:spPr>
            <a:xfrm>
              <a:off x="4639075" y="3015725"/>
              <a:ext cx="6750" cy="58100"/>
            </a:xfrm>
            <a:custGeom>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2" name="Shape 1302"/>
            <p:cNvSpPr/>
            <p:nvPr/>
          </p:nvSpPr>
          <p:spPr>
            <a:xfrm>
              <a:off x="4113850" y="3054450"/>
              <a:ext cx="18525" cy="26125"/>
            </a:xfrm>
            <a:custGeom>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3" name="Shape 1303"/>
            <p:cNvSpPr/>
            <p:nvPr/>
          </p:nvSpPr>
          <p:spPr>
            <a:xfrm>
              <a:off x="3974125" y="3175650"/>
              <a:ext cx="63150" cy="69050"/>
            </a:xfrm>
            <a:custGeom>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4" name="Shape 1304"/>
            <p:cNvSpPr/>
            <p:nvPr/>
          </p:nvSpPr>
          <p:spPr>
            <a:xfrm>
              <a:off x="4091950" y="3033400"/>
              <a:ext cx="62325" cy="65675"/>
            </a:xfrm>
            <a:custGeom>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5" name="Shape 1305"/>
            <p:cNvSpPr/>
            <p:nvPr/>
          </p:nvSpPr>
          <p:spPr>
            <a:xfrm>
              <a:off x="4132350" y="3104100"/>
              <a:ext cx="8450" cy="58100"/>
            </a:xfrm>
            <a:custGeom>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6" name="Shape 1306"/>
            <p:cNvSpPr/>
            <p:nvPr/>
          </p:nvSpPr>
          <p:spPr>
            <a:xfrm>
              <a:off x="4015375" y="3126825"/>
              <a:ext cx="18525" cy="21925"/>
            </a:xfrm>
            <a:custGeom>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7" name="Shape 1307"/>
            <p:cNvSpPr/>
            <p:nvPr/>
          </p:nvSpPr>
          <p:spPr>
            <a:xfrm>
              <a:off x="3990950" y="3106625"/>
              <a:ext cx="63150" cy="59800"/>
            </a:xfrm>
            <a:custGeom>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8" name="Shape 1308"/>
            <p:cNvSpPr/>
            <p:nvPr/>
          </p:nvSpPr>
          <p:spPr>
            <a:xfrm>
              <a:off x="4412650" y="3088950"/>
              <a:ext cx="64825" cy="60625"/>
            </a:xfrm>
            <a:custGeom>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09" name="Shape 1309"/>
            <p:cNvSpPr/>
            <p:nvPr/>
          </p:nvSpPr>
          <p:spPr>
            <a:xfrm>
              <a:off x="6994975" y="3960950"/>
              <a:ext cx="296300" cy="452025"/>
            </a:xfrm>
            <a:custGeom>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0" name="Shape 1310"/>
            <p:cNvSpPr/>
            <p:nvPr/>
          </p:nvSpPr>
          <p:spPr>
            <a:xfrm>
              <a:off x="5857000" y="2891150"/>
              <a:ext cx="1266800" cy="381325"/>
            </a:xfrm>
            <a:custGeom>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1" name="Shape 1311"/>
            <p:cNvSpPr/>
            <p:nvPr/>
          </p:nvSpPr>
          <p:spPr>
            <a:xfrm>
              <a:off x="7126300" y="4418850"/>
              <a:ext cx="32850" cy="23575"/>
            </a:xfrm>
            <a:custGeom>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2" name="Shape 1312"/>
            <p:cNvSpPr/>
            <p:nvPr/>
          </p:nvSpPr>
          <p:spPr>
            <a:xfrm>
              <a:off x="7000875" y="3964325"/>
              <a:ext cx="17700" cy="17700"/>
            </a:xfrm>
            <a:custGeom>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3" name="Shape 1313"/>
            <p:cNvSpPr/>
            <p:nvPr/>
          </p:nvSpPr>
          <p:spPr>
            <a:xfrm>
              <a:off x="7124600" y="4429775"/>
              <a:ext cx="8450" cy="15175"/>
            </a:xfrm>
            <a:custGeom>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4" name="Shape 1314"/>
            <p:cNvSpPr/>
            <p:nvPr/>
          </p:nvSpPr>
          <p:spPr>
            <a:xfrm>
              <a:off x="6900725" y="2972800"/>
              <a:ext cx="58925" cy="9275"/>
            </a:xfrm>
            <a:custGeom>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5" name="Shape 1315"/>
            <p:cNvSpPr/>
            <p:nvPr/>
          </p:nvSpPr>
          <p:spPr>
            <a:xfrm>
              <a:off x="6748375" y="3072975"/>
              <a:ext cx="106900" cy="36200"/>
            </a:xfrm>
            <a:custGeom>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6" name="Shape 1316"/>
            <p:cNvSpPr/>
            <p:nvPr/>
          </p:nvSpPr>
          <p:spPr>
            <a:xfrm>
              <a:off x="7065675" y="3940750"/>
              <a:ext cx="53075" cy="20225"/>
            </a:xfrm>
            <a:custGeom>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7" name="Shape 1317"/>
            <p:cNvSpPr/>
            <p:nvPr/>
          </p:nvSpPr>
          <p:spPr>
            <a:xfrm>
              <a:off x="4645800" y="3178175"/>
              <a:ext cx="64825" cy="42100"/>
            </a:xfrm>
            <a:custGeom>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8" name="Shape 1318"/>
            <p:cNvSpPr/>
            <p:nvPr/>
          </p:nvSpPr>
          <p:spPr>
            <a:xfrm>
              <a:off x="6748375" y="3108325"/>
              <a:ext cx="73250" cy="25275"/>
            </a:xfrm>
            <a:custGeom>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19" name="Shape 1319"/>
            <p:cNvSpPr/>
            <p:nvPr/>
          </p:nvSpPr>
          <p:spPr>
            <a:xfrm>
              <a:off x="6743325" y="3060350"/>
              <a:ext cx="93450" cy="21900"/>
            </a:xfrm>
            <a:custGeom>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0" name="Shape 1320"/>
            <p:cNvSpPr/>
            <p:nvPr/>
          </p:nvSpPr>
          <p:spPr>
            <a:xfrm>
              <a:off x="7182675" y="4392750"/>
              <a:ext cx="76625" cy="40425"/>
            </a:xfrm>
            <a:custGeom>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1" name="Shape 1321"/>
            <p:cNvSpPr/>
            <p:nvPr/>
          </p:nvSpPr>
          <p:spPr>
            <a:xfrm>
              <a:off x="6135600" y="2891150"/>
              <a:ext cx="26975" cy="145650"/>
            </a:xfrm>
            <a:custGeom>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2" name="Shape 1322"/>
            <p:cNvSpPr/>
            <p:nvPr/>
          </p:nvSpPr>
          <p:spPr>
            <a:xfrm>
              <a:off x="3843650" y="2891150"/>
              <a:ext cx="1028600" cy="388050"/>
            </a:xfrm>
            <a:custGeom>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3" name="Shape 1323"/>
            <p:cNvSpPr/>
            <p:nvPr/>
          </p:nvSpPr>
          <p:spPr>
            <a:xfrm>
              <a:off x="6583400" y="4932275"/>
              <a:ext cx="707875" cy="436025"/>
            </a:xfrm>
            <a:custGeom>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4" name="Shape 1324"/>
            <p:cNvSpPr/>
            <p:nvPr/>
          </p:nvSpPr>
          <p:spPr>
            <a:xfrm>
              <a:off x="4783000" y="3183225"/>
              <a:ext cx="5075" cy="33700"/>
            </a:xfrm>
            <a:custGeom>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5" name="Shape 1325"/>
            <p:cNvSpPr/>
            <p:nvPr/>
          </p:nvSpPr>
          <p:spPr>
            <a:xfrm>
              <a:off x="4735025" y="2891150"/>
              <a:ext cx="100175" cy="42125"/>
            </a:xfrm>
            <a:custGeom>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6" name="Shape 1326"/>
            <p:cNvSpPr/>
            <p:nvPr/>
          </p:nvSpPr>
          <p:spPr>
            <a:xfrm>
              <a:off x="6612850" y="4974375"/>
              <a:ext cx="14325" cy="15175"/>
            </a:xfrm>
            <a:custGeom>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7" name="Shape 1327"/>
            <p:cNvSpPr/>
            <p:nvPr/>
          </p:nvSpPr>
          <p:spPr>
            <a:xfrm>
              <a:off x="6971425" y="3905400"/>
              <a:ext cx="319850" cy="567325"/>
            </a:xfrm>
            <a:custGeom>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8" name="Shape 1328"/>
            <p:cNvSpPr/>
            <p:nvPr/>
          </p:nvSpPr>
          <p:spPr>
            <a:xfrm>
              <a:off x="7159950" y="3928975"/>
              <a:ext cx="10975" cy="10125"/>
            </a:xfrm>
            <a:custGeom>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29" name="Shape 1329"/>
            <p:cNvSpPr/>
            <p:nvPr/>
          </p:nvSpPr>
          <p:spPr>
            <a:xfrm>
              <a:off x="7158275" y="5139350"/>
              <a:ext cx="67350" cy="65675"/>
            </a:xfrm>
            <a:custGeom>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0" name="Shape 1330"/>
            <p:cNvSpPr/>
            <p:nvPr/>
          </p:nvSpPr>
          <p:spPr>
            <a:xfrm>
              <a:off x="6637250" y="5024025"/>
              <a:ext cx="49700" cy="49675"/>
            </a:xfrm>
            <a:custGeom>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1" name="Shape 1331"/>
            <p:cNvSpPr/>
            <p:nvPr/>
          </p:nvSpPr>
          <p:spPr>
            <a:xfrm>
              <a:off x="7121250" y="4706700"/>
              <a:ext cx="170025" cy="420875"/>
            </a:xfrm>
            <a:custGeom>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2" name="Shape 1332"/>
            <p:cNvSpPr/>
            <p:nvPr/>
          </p:nvSpPr>
          <p:spPr>
            <a:xfrm>
              <a:off x="4027150" y="2993850"/>
              <a:ext cx="23600" cy="16850"/>
            </a:xfrm>
            <a:custGeom>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3" name="Shape 1333"/>
            <p:cNvSpPr/>
            <p:nvPr/>
          </p:nvSpPr>
          <p:spPr>
            <a:xfrm>
              <a:off x="4005250" y="2970275"/>
              <a:ext cx="63175" cy="59775"/>
            </a:xfrm>
            <a:custGeom>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4" name="Shape 1334"/>
            <p:cNvSpPr/>
            <p:nvPr/>
          </p:nvSpPr>
          <p:spPr>
            <a:xfrm>
              <a:off x="4969000" y="2997200"/>
              <a:ext cx="16875" cy="10125"/>
            </a:xfrm>
            <a:custGeom>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5" name="Shape 1335"/>
            <p:cNvSpPr/>
            <p:nvPr/>
          </p:nvSpPr>
          <p:spPr>
            <a:xfrm>
              <a:off x="3979175" y="3059500"/>
              <a:ext cx="15175" cy="21900"/>
            </a:xfrm>
            <a:custGeom>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6" name="Shape 1336"/>
            <p:cNvSpPr/>
            <p:nvPr/>
          </p:nvSpPr>
          <p:spPr>
            <a:xfrm>
              <a:off x="3935400" y="2971125"/>
              <a:ext cx="61475" cy="67350"/>
            </a:xfrm>
            <a:custGeom>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7" name="Shape 1337"/>
            <p:cNvSpPr/>
            <p:nvPr/>
          </p:nvSpPr>
          <p:spPr>
            <a:xfrm>
              <a:off x="4085225" y="3125150"/>
              <a:ext cx="19375" cy="19375"/>
            </a:xfrm>
            <a:custGeom>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8" name="Shape 1338"/>
            <p:cNvSpPr/>
            <p:nvPr/>
          </p:nvSpPr>
          <p:spPr>
            <a:xfrm>
              <a:off x="4075975" y="2966900"/>
              <a:ext cx="63975" cy="60625"/>
            </a:xfrm>
            <a:custGeom>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39" name="Shape 1339"/>
            <p:cNvSpPr/>
            <p:nvPr/>
          </p:nvSpPr>
          <p:spPr>
            <a:xfrm>
              <a:off x="4101225" y="2991325"/>
              <a:ext cx="16000" cy="19375"/>
            </a:xfrm>
            <a:custGeom>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0" name="Shape 1340"/>
            <p:cNvSpPr/>
            <p:nvPr/>
          </p:nvSpPr>
          <p:spPr>
            <a:xfrm>
              <a:off x="4046500" y="3060350"/>
              <a:ext cx="15175" cy="21900"/>
            </a:xfrm>
            <a:custGeom>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1" name="Shape 1341"/>
            <p:cNvSpPr/>
            <p:nvPr/>
          </p:nvSpPr>
          <p:spPr>
            <a:xfrm>
              <a:off x="4022100" y="3037600"/>
              <a:ext cx="61475" cy="60650"/>
            </a:xfrm>
            <a:custGeom>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2" name="Shape 1342"/>
            <p:cNvSpPr/>
            <p:nvPr/>
          </p:nvSpPr>
          <p:spPr>
            <a:xfrm>
              <a:off x="4972375" y="2979525"/>
              <a:ext cx="17700" cy="9300"/>
            </a:xfrm>
            <a:custGeom>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3" name="Shape 1343"/>
            <p:cNvSpPr/>
            <p:nvPr/>
          </p:nvSpPr>
          <p:spPr>
            <a:xfrm>
              <a:off x="4949650" y="2944175"/>
              <a:ext cx="274425" cy="118725"/>
            </a:xfrm>
            <a:custGeom>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4" name="Shape 1344"/>
            <p:cNvSpPr/>
            <p:nvPr/>
          </p:nvSpPr>
          <p:spPr>
            <a:xfrm>
              <a:off x="3969075" y="2891150"/>
              <a:ext cx="5075" cy="8450"/>
            </a:xfrm>
            <a:custGeom>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5" name="Shape 1345"/>
            <p:cNvSpPr/>
            <p:nvPr/>
          </p:nvSpPr>
          <p:spPr>
            <a:xfrm>
              <a:off x="3843650" y="2908000"/>
              <a:ext cx="42125" cy="65675"/>
            </a:xfrm>
            <a:custGeom>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6" name="Shape 1346"/>
            <p:cNvSpPr/>
            <p:nvPr/>
          </p:nvSpPr>
          <p:spPr>
            <a:xfrm>
              <a:off x="3843650" y="3008150"/>
              <a:ext cx="26975" cy="21900"/>
            </a:xfrm>
            <a:custGeom>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7" name="Shape 1347"/>
            <p:cNvSpPr/>
            <p:nvPr/>
          </p:nvSpPr>
          <p:spPr>
            <a:xfrm>
              <a:off x="3990950" y="2931550"/>
              <a:ext cx="19375" cy="22750"/>
            </a:xfrm>
            <a:custGeom>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8" name="Shape 1348"/>
            <p:cNvSpPr/>
            <p:nvPr/>
          </p:nvSpPr>
          <p:spPr>
            <a:xfrm>
              <a:off x="3964850" y="2903775"/>
              <a:ext cx="64000" cy="60625"/>
            </a:xfrm>
            <a:custGeom>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49" name="Shape 1349"/>
            <p:cNvSpPr/>
            <p:nvPr/>
          </p:nvSpPr>
          <p:spPr>
            <a:xfrm>
              <a:off x="4104575" y="2989625"/>
              <a:ext cx="13500" cy="5075"/>
            </a:xfrm>
            <a:custGeom>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0" name="Shape 1350"/>
            <p:cNvSpPr/>
            <p:nvPr/>
          </p:nvSpPr>
          <p:spPr>
            <a:xfrm>
              <a:off x="3843650" y="2891150"/>
              <a:ext cx="46325" cy="13500"/>
            </a:xfrm>
            <a:custGeom>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1" name="Shape 1351"/>
            <p:cNvSpPr/>
            <p:nvPr/>
          </p:nvSpPr>
          <p:spPr>
            <a:xfrm>
              <a:off x="3843650" y="3044350"/>
              <a:ext cx="101875" cy="60625"/>
            </a:xfrm>
            <a:custGeom>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2" name="Shape 1352"/>
            <p:cNvSpPr/>
            <p:nvPr/>
          </p:nvSpPr>
          <p:spPr>
            <a:xfrm>
              <a:off x="3894150" y="2907150"/>
              <a:ext cx="63150" cy="58950"/>
            </a:xfrm>
            <a:custGeom>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3" name="Shape 1353"/>
            <p:cNvSpPr/>
            <p:nvPr/>
          </p:nvSpPr>
          <p:spPr>
            <a:xfrm>
              <a:off x="3957275" y="2992150"/>
              <a:ext cx="20225" cy="25275"/>
            </a:xfrm>
            <a:custGeom>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4" name="Shape 1354"/>
            <p:cNvSpPr/>
            <p:nvPr/>
          </p:nvSpPr>
          <p:spPr>
            <a:xfrm>
              <a:off x="3843650" y="2973650"/>
              <a:ext cx="82525" cy="63975"/>
            </a:xfrm>
            <a:custGeom>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5" name="Shape 1355"/>
            <p:cNvSpPr/>
            <p:nvPr/>
          </p:nvSpPr>
          <p:spPr>
            <a:xfrm>
              <a:off x="4394975" y="3045175"/>
              <a:ext cx="14325" cy="19400"/>
            </a:xfrm>
            <a:custGeom>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6" name="Shape 1356"/>
            <p:cNvSpPr/>
            <p:nvPr/>
          </p:nvSpPr>
          <p:spPr>
            <a:xfrm>
              <a:off x="4464000" y="2891150"/>
              <a:ext cx="55575" cy="53050"/>
            </a:xfrm>
            <a:custGeom>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7" name="Shape 1357"/>
            <p:cNvSpPr/>
            <p:nvPr/>
          </p:nvSpPr>
          <p:spPr>
            <a:xfrm>
              <a:off x="4452200" y="2976175"/>
              <a:ext cx="5925" cy="17700"/>
            </a:xfrm>
            <a:custGeom>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8" name="Shape 1358"/>
            <p:cNvSpPr/>
            <p:nvPr/>
          </p:nvSpPr>
          <p:spPr>
            <a:xfrm>
              <a:off x="4373075" y="3023300"/>
              <a:ext cx="61475" cy="60625"/>
            </a:xfrm>
            <a:custGeom>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59" name="Shape 1359"/>
            <p:cNvSpPr/>
            <p:nvPr/>
          </p:nvSpPr>
          <p:spPr>
            <a:xfrm>
              <a:off x="7067375" y="4626750"/>
              <a:ext cx="59775" cy="239900"/>
            </a:xfrm>
            <a:custGeom>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0" name="Shape 1360"/>
            <p:cNvSpPr/>
            <p:nvPr/>
          </p:nvSpPr>
          <p:spPr>
            <a:xfrm>
              <a:off x="4497650" y="2953450"/>
              <a:ext cx="8450" cy="58100"/>
            </a:xfrm>
            <a:custGeom>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1" name="Shape 1361"/>
            <p:cNvSpPr/>
            <p:nvPr/>
          </p:nvSpPr>
          <p:spPr>
            <a:xfrm>
              <a:off x="4487550" y="3155450"/>
              <a:ext cx="68200" cy="7600"/>
            </a:xfrm>
            <a:custGeom>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2" name="Shape 1362"/>
            <p:cNvSpPr/>
            <p:nvPr/>
          </p:nvSpPr>
          <p:spPr>
            <a:xfrm>
              <a:off x="4487550" y="3087275"/>
              <a:ext cx="58100" cy="60625"/>
            </a:xfrm>
            <a:custGeom>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3" name="Shape 1363"/>
            <p:cNvSpPr/>
            <p:nvPr/>
          </p:nvSpPr>
          <p:spPr>
            <a:xfrm>
              <a:off x="4341950" y="3092325"/>
              <a:ext cx="63150" cy="59775"/>
            </a:xfrm>
            <a:custGeom>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4" name="Shape 1364"/>
            <p:cNvSpPr/>
            <p:nvPr/>
          </p:nvSpPr>
          <p:spPr>
            <a:xfrm>
              <a:off x="4566675" y="2947550"/>
              <a:ext cx="64000" cy="60625"/>
            </a:xfrm>
            <a:custGeom>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5" name="Shape 1365"/>
            <p:cNvSpPr/>
            <p:nvPr/>
          </p:nvSpPr>
          <p:spPr>
            <a:xfrm>
              <a:off x="4483350" y="3089800"/>
              <a:ext cx="8450" cy="58950"/>
            </a:xfrm>
            <a:custGeom>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6" name="Shape 1366"/>
            <p:cNvSpPr/>
            <p:nvPr/>
          </p:nvSpPr>
          <p:spPr>
            <a:xfrm>
              <a:off x="4104575" y="2898725"/>
              <a:ext cx="64000" cy="59800"/>
            </a:xfrm>
            <a:custGeom>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7" name="Shape 1367"/>
            <p:cNvSpPr/>
            <p:nvPr/>
          </p:nvSpPr>
          <p:spPr>
            <a:xfrm>
              <a:off x="4501875" y="3099900"/>
              <a:ext cx="22750" cy="12650"/>
            </a:xfrm>
            <a:custGeom>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8" name="Shape 1368"/>
            <p:cNvSpPr/>
            <p:nvPr/>
          </p:nvSpPr>
          <p:spPr>
            <a:xfrm>
              <a:off x="5144925" y="2978700"/>
              <a:ext cx="56425" cy="56400"/>
            </a:xfrm>
            <a:custGeom>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69" name="Shape 1369"/>
            <p:cNvSpPr/>
            <p:nvPr/>
          </p:nvSpPr>
          <p:spPr>
            <a:xfrm>
              <a:off x="4186225" y="3053600"/>
              <a:ext cx="17700" cy="26125"/>
            </a:xfrm>
            <a:custGeom>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70" name="Shape 1370"/>
            <p:cNvSpPr/>
            <p:nvPr/>
          </p:nvSpPr>
          <p:spPr>
            <a:xfrm>
              <a:off x="4127300" y="2927350"/>
              <a:ext cx="19400" cy="21900"/>
            </a:xfrm>
            <a:custGeom>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71" name="Shape 1371"/>
            <p:cNvSpPr/>
            <p:nvPr/>
          </p:nvSpPr>
          <p:spPr>
            <a:xfrm>
              <a:off x="4232525" y="3029200"/>
              <a:ext cx="55575" cy="61475"/>
            </a:xfrm>
            <a:custGeom>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72" name="Shape 1372"/>
            <p:cNvSpPr/>
            <p:nvPr/>
          </p:nvSpPr>
          <p:spPr>
            <a:xfrm>
              <a:off x="4146675" y="2967750"/>
              <a:ext cx="7600" cy="58100"/>
            </a:xfrm>
            <a:custGeom>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73" name="Shape 1373"/>
            <p:cNvSpPr/>
            <p:nvPr/>
          </p:nvSpPr>
          <p:spPr>
            <a:xfrm>
              <a:off x="4160975" y="3030025"/>
              <a:ext cx="64850" cy="63175"/>
            </a:xfrm>
            <a:custGeom>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74" name="Shape 1374"/>
            <p:cNvSpPr/>
            <p:nvPr/>
          </p:nvSpPr>
          <p:spPr>
            <a:xfrm>
              <a:off x="4328475" y="3051075"/>
              <a:ext cx="19375" cy="17700"/>
            </a:xfrm>
            <a:custGeom>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75" name="Shape 1375"/>
            <p:cNvSpPr/>
            <p:nvPr/>
          </p:nvSpPr>
          <p:spPr>
            <a:xfrm>
              <a:off x="4254400" y="3051075"/>
              <a:ext cx="25275" cy="22750"/>
            </a:xfrm>
            <a:custGeom>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76" name="Shape 1376"/>
            <p:cNvSpPr/>
            <p:nvPr/>
          </p:nvSpPr>
          <p:spPr>
            <a:xfrm>
              <a:off x="4365500" y="3115050"/>
              <a:ext cx="19400" cy="16850"/>
            </a:xfrm>
            <a:custGeom>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77" name="Shape 1377"/>
            <p:cNvSpPr/>
            <p:nvPr/>
          </p:nvSpPr>
          <p:spPr>
            <a:xfrm>
              <a:off x="4301550" y="3025825"/>
              <a:ext cx="64825" cy="60625"/>
            </a:xfrm>
            <a:custGeom>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grpSp>
      <p:sp>
        <p:nvSpPr>
          <p:cNvPr id="1378" name="Shape 1378"/>
          <p:cNvSpPr txBox="1"/>
          <p:nvPr>
            <p:ph type="title"/>
          </p:nvPr>
        </p:nvSpPr>
        <p:spPr>
          <a:xfrm>
            <a:off x="1131750" y="830700"/>
            <a:ext cx="6880499" cy="777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79" name="Shape 1379"/>
        <p:cNvGrpSpPr/>
        <p:nvPr/>
      </p:nvGrpSpPr>
      <p:grpSpPr>
        <a:xfrm>
          <a:off x="0" y="0"/>
          <a:ext cx="0" cy="0"/>
          <a:chOff x="0" y="0"/>
          <a:chExt cx="0" cy="0"/>
        </a:xfrm>
      </p:grpSpPr>
      <p:grpSp>
        <p:nvGrpSpPr>
          <p:cNvPr id="1380" name="Shape 1380"/>
          <p:cNvGrpSpPr/>
          <p:nvPr/>
        </p:nvGrpSpPr>
        <p:grpSpPr>
          <a:xfrm>
            <a:off x="1" y="4"/>
            <a:ext cx="9152064" cy="6864065"/>
            <a:chOff x="328725" y="238125"/>
            <a:chExt cx="3447625" cy="2585725"/>
          </a:xfrm>
        </p:grpSpPr>
        <p:sp>
          <p:nvSpPr>
            <p:cNvPr id="1381" name="Shape 1381"/>
            <p:cNvSpPr/>
            <p:nvPr/>
          </p:nvSpPr>
          <p:spPr>
            <a:xfrm>
              <a:off x="2397625" y="2721125"/>
              <a:ext cx="62300" cy="66525"/>
            </a:xfrm>
            <a:custGeom>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82" name="Shape 1382"/>
            <p:cNvSpPr/>
            <p:nvPr/>
          </p:nvSpPr>
          <p:spPr>
            <a:xfrm>
              <a:off x="2424550" y="2739650"/>
              <a:ext cx="16850" cy="17700"/>
            </a:xfrm>
            <a:custGeom>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83" name="Shape 1383"/>
            <p:cNvSpPr/>
            <p:nvPr/>
          </p:nvSpPr>
          <p:spPr>
            <a:xfrm>
              <a:off x="2276400" y="2759850"/>
              <a:ext cx="13500" cy="17700"/>
            </a:xfrm>
            <a:custGeom>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84" name="Shape 1384"/>
            <p:cNvSpPr/>
            <p:nvPr/>
          </p:nvSpPr>
          <p:spPr>
            <a:xfrm>
              <a:off x="1523075" y="2675675"/>
              <a:ext cx="67375" cy="38750"/>
            </a:xfrm>
            <a:custGeom>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85" name="Shape 1385"/>
            <p:cNvSpPr/>
            <p:nvPr/>
          </p:nvSpPr>
          <p:spPr>
            <a:xfrm>
              <a:off x="2347950" y="2750600"/>
              <a:ext cx="16025" cy="4225"/>
            </a:xfrm>
            <a:custGeom>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86" name="Shape 1386"/>
            <p:cNvSpPr/>
            <p:nvPr/>
          </p:nvSpPr>
          <p:spPr>
            <a:xfrm>
              <a:off x="2319325" y="2720300"/>
              <a:ext cx="69900" cy="66500"/>
            </a:xfrm>
            <a:custGeom>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87" name="Shape 1387"/>
            <p:cNvSpPr/>
            <p:nvPr/>
          </p:nvSpPr>
          <p:spPr>
            <a:xfrm>
              <a:off x="2128275" y="2674000"/>
              <a:ext cx="67350" cy="42100"/>
            </a:xfrm>
            <a:custGeom>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88" name="Shape 1388"/>
            <p:cNvSpPr/>
            <p:nvPr/>
          </p:nvSpPr>
          <p:spPr>
            <a:xfrm>
              <a:off x="2107225" y="2721125"/>
              <a:ext cx="60625" cy="64850"/>
            </a:xfrm>
            <a:custGeom>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89" name="Shape 1389"/>
            <p:cNvSpPr/>
            <p:nvPr/>
          </p:nvSpPr>
          <p:spPr>
            <a:xfrm>
              <a:off x="2435500" y="2794350"/>
              <a:ext cx="61450" cy="29500"/>
            </a:xfrm>
            <a:custGeom>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0" name="Shape 1390"/>
            <p:cNvSpPr/>
            <p:nvPr/>
          </p:nvSpPr>
          <p:spPr>
            <a:xfrm>
              <a:off x="2508725" y="2793525"/>
              <a:ext cx="64825" cy="30325"/>
            </a:xfrm>
            <a:custGeom>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1" name="Shape 1391"/>
            <p:cNvSpPr/>
            <p:nvPr/>
          </p:nvSpPr>
          <p:spPr>
            <a:xfrm>
              <a:off x="1546650" y="2770800"/>
              <a:ext cx="13500" cy="3375"/>
            </a:xfrm>
            <a:custGeom>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2" name="Shape 1392"/>
            <p:cNvSpPr/>
            <p:nvPr/>
          </p:nvSpPr>
          <p:spPr>
            <a:xfrm>
              <a:off x="2251150" y="2724500"/>
              <a:ext cx="64850" cy="64000"/>
            </a:xfrm>
            <a:custGeom>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3" name="Shape 1393"/>
            <p:cNvSpPr/>
            <p:nvPr/>
          </p:nvSpPr>
          <p:spPr>
            <a:xfrm>
              <a:off x="1522250" y="2724500"/>
              <a:ext cx="63150" cy="63150"/>
            </a:xfrm>
            <a:custGeom>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4" name="Shape 1394"/>
            <p:cNvSpPr/>
            <p:nvPr/>
          </p:nvSpPr>
          <p:spPr>
            <a:xfrm>
              <a:off x="2179625" y="2722825"/>
              <a:ext cx="64825" cy="64825"/>
            </a:xfrm>
            <a:custGeom>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5" name="Shape 1395"/>
            <p:cNvSpPr/>
            <p:nvPr/>
          </p:nvSpPr>
          <p:spPr>
            <a:xfrm>
              <a:off x="2205700" y="2761525"/>
              <a:ext cx="12650" cy="16025"/>
            </a:xfrm>
            <a:custGeom>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6" name="Shape 1396"/>
            <p:cNvSpPr/>
            <p:nvPr/>
          </p:nvSpPr>
          <p:spPr>
            <a:xfrm>
              <a:off x="1545800" y="2757325"/>
              <a:ext cx="12650" cy="10125"/>
            </a:xfrm>
            <a:custGeom>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7" name="Shape 1397"/>
            <p:cNvSpPr/>
            <p:nvPr/>
          </p:nvSpPr>
          <p:spPr>
            <a:xfrm>
              <a:off x="2287350" y="2795200"/>
              <a:ext cx="67350" cy="28650"/>
            </a:xfrm>
            <a:custGeom>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8" name="Shape 1398"/>
            <p:cNvSpPr/>
            <p:nvPr/>
          </p:nvSpPr>
          <p:spPr>
            <a:xfrm>
              <a:off x="1692275" y="2759850"/>
              <a:ext cx="14325" cy="16025"/>
            </a:xfrm>
            <a:custGeom>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399" name="Shape 1399"/>
            <p:cNvSpPr/>
            <p:nvPr/>
          </p:nvSpPr>
          <p:spPr>
            <a:xfrm>
              <a:off x="1825250" y="2676525"/>
              <a:ext cx="66525" cy="41275"/>
            </a:xfrm>
            <a:custGeom>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0" name="Shape 1400"/>
            <p:cNvSpPr/>
            <p:nvPr/>
          </p:nvSpPr>
          <p:spPr>
            <a:xfrm>
              <a:off x="2143425" y="2793525"/>
              <a:ext cx="64825" cy="30325"/>
            </a:xfrm>
            <a:custGeom>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1" name="Shape 1401"/>
            <p:cNvSpPr/>
            <p:nvPr/>
          </p:nvSpPr>
          <p:spPr>
            <a:xfrm>
              <a:off x="2050825" y="2675675"/>
              <a:ext cx="69050" cy="41275"/>
            </a:xfrm>
            <a:custGeom>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2" name="Shape 1402"/>
            <p:cNvSpPr/>
            <p:nvPr/>
          </p:nvSpPr>
          <p:spPr>
            <a:xfrm>
              <a:off x="1596325" y="2674000"/>
              <a:ext cx="67350" cy="42100"/>
            </a:xfrm>
            <a:custGeom>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3" name="Shape 1403"/>
            <p:cNvSpPr/>
            <p:nvPr/>
          </p:nvSpPr>
          <p:spPr>
            <a:xfrm>
              <a:off x="2427925" y="2673150"/>
              <a:ext cx="69875" cy="43800"/>
            </a:xfrm>
            <a:custGeom>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4" name="Shape 1404"/>
            <p:cNvSpPr/>
            <p:nvPr/>
          </p:nvSpPr>
          <p:spPr>
            <a:xfrm>
              <a:off x="220150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5" name="Shape 1405"/>
            <p:cNvSpPr/>
            <p:nvPr/>
          </p:nvSpPr>
          <p:spPr>
            <a:xfrm>
              <a:off x="1668700" y="2721975"/>
              <a:ext cx="64825" cy="65675"/>
            </a:xfrm>
            <a:custGeom>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6" name="Shape 1406"/>
            <p:cNvSpPr/>
            <p:nvPr/>
          </p:nvSpPr>
          <p:spPr>
            <a:xfrm>
              <a:off x="166955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7" name="Shape 1407"/>
            <p:cNvSpPr/>
            <p:nvPr/>
          </p:nvSpPr>
          <p:spPr>
            <a:xfrm>
              <a:off x="1704050" y="2795200"/>
              <a:ext cx="59775" cy="28650"/>
            </a:xfrm>
            <a:custGeom>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8" name="Shape 1408"/>
            <p:cNvSpPr/>
            <p:nvPr/>
          </p:nvSpPr>
          <p:spPr>
            <a:xfrm>
              <a:off x="2215800" y="2793525"/>
              <a:ext cx="61475" cy="30325"/>
            </a:xfrm>
            <a:custGeom>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09" name="Shape 1409"/>
            <p:cNvSpPr/>
            <p:nvPr/>
          </p:nvSpPr>
          <p:spPr>
            <a:xfrm>
              <a:off x="1746125" y="2674000"/>
              <a:ext cx="68225" cy="42100"/>
            </a:xfrm>
            <a:custGeom>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0" name="Shape 1410"/>
            <p:cNvSpPr/>
            <p:nvPr/>
          </p:nvSpPr>
          <p:spPr>
            <a:xfrm>
              <a:off x="2278100" y="2674000"/>
              <a:ext cx="68200" cy="42100"/>
            </a:xfrm>
            <a:custGeom>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1" name="Shape 1411"/>
            <p:cNvSpPr/>
            <p:nvPr/>
          </p:nvSpPr>
          <p:spPr>
            <a:xfrm>
              <a:off x="2538175" y="2765750"/>
              <a:ext cx="24425" cy="11800"/>
            </a:xfrm>
            <a:custGeom>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2" name="Shape 1412"/>
            <p:cNvSpPr/>
            <p:nvPr/>
          </p:nvSpPr>
          <p:spPr>
            <a:xfrm>
              <a:off x="250535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3" name="Shape 1413"/>
            <p:cNvSpPr/>
            <p:nvPr/>
          </p:nvSpPr>
          <p:spPr>
            <a:xfrm>
              <a:off x="2469150" y="2722825"/>
              <a:ext cx="103550" cy="64825"/>
            </a:xfrm>
            <a:custGeom>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4" name="Shape 1414"/>
            <p:cNvSpPr/>
            <p:nvPr/>
          </p:nvSpPr>
          <p:spPr>
            <a:xfrm>
              <a:off x="1623250" y="2758175"/>
              <a:ext cx="9275" cy="17700"/>
            </a:xfrm>
            <a:custGeom>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5" name="Shape 1415"/>
            <p:cNvSpPr/>
            <p:nvPr/>
          </p:nvSpPr>
          <p:spPr>
            <a:xfrm>
              <a:off x="2357200" y="2676525"/>
              <a:ext cx="66525" cy="41275"/>
            </a:xfrm>
            <a:custGeom>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6" name="Shape 1416"/>
            <p:cNvSpPr/>
            <p:nvPr/>
          </p:nvSpPr>
          <p:spPr>
            <a:xfrm>
              <a:off x="1629975" y="2796050"/>
              <a:ext cx="64850" cy="27800"/>
            </a:xfrm>
            <a:custGeom>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7" name="Shape 1417"/>
            <p:cNvSpPr/>
            <p:nvPr/>
          </p:nvSpPr>
          <p:spPr>
            <a:xfrm>
              <a:off x="1593800" y="2723650"/>
              <a:ext cx="62300" cy="64850"/>
            </a:xfrm>
            <a:custGeom>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8" name="Shape 1418"/>
            <p:cNvSpPr/>
            <p:nvPr/>
          </p:nvSpPr>
          <p:spPr>
            <a:xfrm>
              <a:off x="2068500" y="2795200"/>
              <a:ext cx="62325" cy="28650"/>
            </a:xfrm>
            <a:custGeom>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19" name="Shape 1419"/>
            <p:cNvSpPr/>
            <p:nvPr/>
          </p:nvSpPr>
          <p:spPr>
            <a:xfrm>
              <a:off x="1519725" y="2792675"/>
              <a:ext cx="106075" cy="31175"/>
            </a:xfrm>
            <a:custGeom>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0" name="Shape 1420"/>
            <p:cNvSpPr/>
            <p:nvPr/>
          </p:nvSpPr>
          <p:spPr>
            <a:xfrm>
              <a:off x="2130800" y="2762375"/>
              <a:ext cx="11800" cy="13500"/>
            </a:xfrm>
            <a:custGeom>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1" name="Shape 1421"/>
            <p:cNvSpPr/>
            <p:nvPr/>
          </p:nvSpPr>
          <p:spPr>
            <a:xfrm>
              <a:off x="1993600" y="2795200"/>
              <a:ext cx="62300" cy="28650"/>
            </a:xfrm>
            <a:custGeom>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2" name="Shape 1422"/>
            <p:cNvSpPr/>
            <p:nvPr/>
          </p:nvSpPr>
          <p:spPr>
            <a:xfrm>
              <a:off x="3731700" y="1357575"/>
              <a:ext cx="44650" cy="18550"/>
            </a:xfrm>
            <a:custGeom>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3" name="Shape 1423"/>
            <p:cNvSpPr/>
            <p:nvPr/>
          </p:nvSpPr>
          <p:spPr>
            <a:xfrm>
              <a:off x="3708150" y="1295300"/>
              <a:ext cx="68200" cy="24425"/>
            </a:xfrm>
            <a:custGeom>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4" name="Shape 1424"/>
            <p:cNvSpPr/>
            <p:nvPr/>
          </p:nvSpPr>
          <p:spPr>
            <a:xfrm>
              <a:off x="3718250" y="1315500"/>
              <a:ext cx="58100" cy="21900"/>
            </a:xfrm>
            <a:custGeom>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5" name="Shape 1425"/>
            <p:cNvSpPr/>
            <p:nvPr/>
          </p:nvSpPr>
          <p:spPr>
            <a:xfrm>
              <a:off x="3741800" y="1396300"/>
              <a:ext cx="34550" cy="16000"/>
            </a:xfrm>
            <a:custGeom>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6" name="Shape 1426"/>
            <p:cNvSpPr/>
            <p:nvPr/>
          </p:nvSpPr>
          <p:spPr>
            <a:xfrm>
              <a:off x="3708150" y="1270875"/>
              <a:ext cx="68200" cy="25275"/>
            </a:xfrm>
            <a:custGeom>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7" name="Shape 1427"/>
            <p:cNvSpPr/>
            <p:nvPr/>
          </p:nvSpPr>
          <p:spPr>
            <a:xfrm>
              <a:off x="3733400" y="1377775"/>
              <a:ext cx="42950" cy="19375"/>
            </a:xfrm>
            <a:custGeom>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8" name="Shape 1428"/>
            <p:cNvSpPr/>
            <p:nvPr/>
          </p:nvSpPr>
          <p:spPr>
            <a:xfrm>
              <a:off x="3340325" y="1364300"/>
              <a:ext cx="161625" cy="55575"/>
            </a:xfrm>
            <a:custGeom>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29" name="Shape 1429"/>
            <p:cNvSpPr/>
            <p:nvPr/>
          </p:nvSpPr>
          <p:spPr>
            <a:xfrm>
              <a:off x="3405125" y="1533500"/>
              <a:ext cx="238225" cy="68200"/>
            </a:xfrm>
            <a:custGeom>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0" name="Shape 1430"/>
            <p:cNvSpPr/>
            <p:nvPr/>
          </p:nvSpPr>
          <p:spPr>
            <a:xfrm>
              <a:off x="396900" y="2062925"/>
              <a:ext cx="184350" cy="760925"/>
            </a:xfrm>
            <a:custGeom>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1" name="Shape 1431"/>
            <p:cNvSpPr/>
            <p:nvPr/>
          </p:nvSpPr>
          <p:spPr>
            <a:xfrm>
              <a:off x="328725" y="1041100"/>
              <a:ext cx="351000" cy="772700"/>
            </a:xfrm>
            <a:custGeom>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2" name="Shape 1432"/>
            <p:cNvSpPr/>
            <p:nvPr/>
          </p:nvSpPr>
          <p:spPr>
            <a:xfrm>
              <a:off x="3187975" y="1455225"/>
              <a:ext cx="118700" cy="109425"/>
            </a:xfrm>
            <a:custGeom>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3" name="Shape 1433"/>
            <p:cNvSpPr/>
            <p:nvPr/>
          </p:nvSpPr>
          <p:spPr>
            <a:xfrm>
              <a:off x="434775" y="1035200"/>
              <a:ext cx="10125" cy="11825"/>
            </a:xfrm>
            <a:custGeom>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4" name="Shape 1434"/>
            <p:cNvSpPr/>
            <p:nvPr/>
          </p:nvSpPr>
          <p:spPr>
            <a:xfrm>
              <a:off x="577850" y="270950"/>
              <a:ext cx="194475" cy="158250"/>
            </a:xfrm>
            <a:custGeom>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5" name="Shape 1435"/>
            <p:cNvSpPr/>
            <p:nvPr/>
          </p:nvSpPr>
          <p:spPr>
            <a:xfrm>
              <a:off x="328725" y="961125"/>
              <a:ext cx="417500" cy="928425"/>
            </a:xfrm>
            <a:custGeom>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6" name="Shape 1436"/>
            <p:cNvSpPr/>
            <p:nvPr/>
          </p:nvSpPr>
          <p:spPr>
            <a:xfrm>
              <a:off x="554300" y="238125"/>
              <a:ext cx="479775" cy="203700"/>
            </a:xfrm>
            <a:custGeom>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7" name="Shape 1437"/>
            <p:cNvSpPr/>
            <p:nvPr/>
          </p:nvSpPr>
          <p:spPr>
            <a:xfrm>
              <a:off x="812700" y="238125"/>
              <a:ext cx="198650" cy="136375"/>
            </a:xfrm>
            <a:custGeom>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8" name="Shape 1438"/>
            <p:cNvSpPr/>
            <p:nvPr/>
          </p:nvSpPr>
          <p:spPr>
            <a:xfrm>
              <a:off x="3282250" y="332375"/>
              <a:ext cx="417500" cy="425925"/>
            </a:xfrm>
            <a:custGeom>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39" name="Shape 1439"/>
            <p:cNvSpPr/>
            <p:nvPr/>
          </p:nvSpPr>
          <p:spPr>
            <a:xfrm>
              <a:off x="1163675" y="316400"/>
              <a:ext cx="196150" cy="86700"/>
            </a:xfrm>
            <a:custGeom>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0" name="Shape 1440"/>
            <p:cNvSpPr/>
            <p:nvPr/>
          </p:nvSpPr>
          <p:spPr>
            <a:xfrm>
              <a:off x="1182200" y="340800"/>
              <a:ext cx="14325" cy="6750"/>
            </a:xfrm>
            <a:custGeom>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1" name="Shape 1441"/>
            <p:cNvSpPr/>
            <p:nvPr/>
          </p:nvSpPr>
          <p:spPr>
            <a:xfrm>
              <a:off x="1322750" y="339950"/>
              <a:ext cx="7600" cy="38750"/>
            </a:xfrm>
            <a:custGeom>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2" name="Shape 1442"/>
            <p:cNvSpPr/>
            <p:nvPr/>
          </p:nvSpPr>
          <p:spPr>
            <a:xfrm>
              <a:off x="1311825" y="347525"/>
              <a:ext cx="5900" cy="21075"/>
            </a:xfrm>
            <a:custGeom>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3" name="Shape 1443"/>
            <p:cNvSpPr/>
            <p:nvPr/>
          </p:nvSpPr>
          <p:spPr>
            <a:xfrm>
              <a:off x="1075300" y="284400"/>
              <a:ext cx="87575" cy="75775"/>
            </a:xfrm>
            <a:custGeom>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4" name="Shape 1444"/>
            <p:cNvSpPr/>
            <p:nvPr/>
          </p:nvSpPr>
          <p:spPr>
            <a:xfrm>
              <a:off x="3745175" y="1413975"/>
              <a:ext cx="31175" cy="15175"/>
            </a:xfrm>
            <a:custGeom>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5" name="Shape 1445"/>
            <p:cNvSpPr/>
            <p:nvPr/>
          </p:nvSpPr>
          <p:spPr>
            <a:xfrm>
              <a:off x="3255300" y="2000625"/>
              <a:ext cx="521050" cy="741575"/>
            </a:xfrm>
            <a:custGeom>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6" name="Shape 1446"/>
            <p:cNvSpPr/>
            <p:nvPr/>
          </p:nvSpPr>
          <p:spPr>
            <a:xfrm>
              <a:off x="3169450" y="1194275"/>
              <a:ext cx="606900" cy="726425"/>
            </a:xfrm>
            <a:custGeom>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7" name="Shape 1447"/>
            <p:cNvSpPr/>
            <p:nvPr/>
          </p:nvSpPr>
          <p:spPr>
            <a:xfrm>
              <a:off x="1181350" y="352575"/>
              <a:ext cx="14350" cy="7600"/>
            </a:xfrm>
            <a:custGeom>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8" name="Shape 1448"/>
            <p:cNvSpPr/>
            <p:nvPr/>
          </p:nvSpPr>
          <p:spPr>
            <a:xfrm>
              <a:off x="3756950" y="1480475"/>
              <a:ext cx="19400" cy="8425"/>
            </a:xfrm>
            <a:custGeom>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49" name="Shape 1449"/>
            <p:cNvSpPr/>
            <p:nvPr/>
          </p:nvSpPr>
          <p:spPr>
            <a:xfrm>
              <a:off x="3750225" y="1433325"/>
              <a:ext cx="26125" cy="14325"/>
            </a:xfrm>
            <a:custGeom>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0" name="Shape 1450"/>
            <p:cNvSpPr/>
            <p:nvPr/>
          </p:nvSpPr>
          <p:spPr>
            <a:xfrm>
              <a:off x="3766225" y="1498975"/>
              <a:ext cx="10125" cy="8450"/>
            </a:xfrm>
            <a:custGeom>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1" name="Shape 1451"/>
            <p:cNvSpPr/>
            <p:nvPr/>
          </p:nvSpPr>
          <p:spPr>
            <a:xfrm>
              <a:off x="3769575" y="2203475"/>
              <a:ext cx="6775" cy="14350"/>
            </a:xfrm>
            <a:custGeom>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2" name="Shape 1452"/>
            <p:cNvSpPr/>
            <p:nvPr/>
          </p:nvSpPr>
          <p:spPr>
            <a:xfrm>
              <a:off x="2059250" y="2761525"/>
              <a:ext cx="9275" cy="15175"/>
            </a:xfrm>
            <a:custGeom>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3" name="Shape 1453"/>
            <p:cNvSpPr/>
            <p:nvPr/>
          </p:nvSpPr>
          <p:spPr>
            <a:xfrm>
              <a:off x="3767900" y="2217800"/>
              <a:ext cx="8450" cy="25275"/>
            </a:xfrm>
            <a:custGeom>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4" name="Shape 1454"/>
            <p:cNvSpPr/>
            <p:nvPr/>
          </p:nvSpPr>
          <p:spPr>
            <a:xfrm>
              <a:off x="429725" y="2388650"/>
              <a:ext cx="132175" cy="129650"/>
            </a:xfrm>
            <a:custGeom>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5" name="Shape 1455"/>
            <p:cNvSpPr/>
            <p:nvPr/>
          </p:nvSpPr>
          <p:spPr>
            <a:xfrm>
              <a:off x="1768875" y="2760700"/>
              <a:ext cx="12650" cy="16000"/>
            </a:xfrm>
            <a:custGeom>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6" name="Shape 1456"/>
            <p:cNvSpPr/>
            <p:nvPr/>
          </p:nvSpPr>
          <p:spPr>
            <a:xfrm>
              <a:off x="1741075" y="2721975"/>
              <a:ext cx="61475" cy="64000"/>
            </a:xfrm>
            <a:custGeom>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7" name="Shape 1457"/>
            <p:cNvSpPr/>
            <p:nvPr/>
          </p:nvSpPr>
          <p:spPr>
            <a:xfrm>
              <a:off x="1811800" y="2723650"/>
              <a:ext cx="68200" cy="64000"/>
            </a:xfrm>
            <a:custGeom>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8" name="Shape 1458"/>
            <p:cNvSpPr/>
            <p:nvPr/>
          </p:nvSpPr>
          <p:spPr>
            <a:xfrm>
              <a:off x="1839575" y="2762375"/>
              <a:ext cx="14325" cy="16025"/>
            </a:xfrm>
            <a:custGeom>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59" name="Shape 1459"/>
            <p:cNvSpPr/>
            <p:nvPr/>
          </p:nvSpPr>
          <p:spPr>
            <a:xfrm>
              <a:off x="1919525" y="2800250"/>
              <a:ext cx="4225" cy="23600"/>
            </a:xfrm>
            <a:custGeom>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0" name="Shape 1460"/>
            <p:cNvSpPr/>
            <p:nvPr/>
          </p:nvSpPr>
          <p:spPr>
            <a:xfrm>
              <a:off x="1775600" y="2796875"/>
              <a:ext cx="64825" cy="26975"/>
            </a:xfrm>
            <a:custGeom>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1" name="Shape 1461"/>
            <p:cNvSpPr/>
            <p:nvPr/>
          </p:nvSpPr>
          <p:spPr>
            <a:xfrm>
              <a:off x="528200" y="2421475"/>
              <a:ext cx="15175" cy="10125"/>
            </a:xfrm>
            <a:custGeom>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2" name="Shape 1462"/>
            <p:cNvSpPr/>
            <p:nvPr/>
          </p:nvSpPr>
          <p:spPr>
            <a:xfrm>
              <a:off x="1885850" y="2721975"/>
              <a:ext cx="63150" cy="68200"/>
            </a:xfrm>
            <a:custGeom>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3" name="Shape 1463"/>
            <p:cNvSpPr/>
            <p:nvPr/>
          </p:nvSpPr>
          <p:spPr>
            <a:xfrm>
              <a:off x="1984350" y="2761525"/>
              <a:ext cx="14325" cy="15175"/>
            </a:xfrm>
            <a:custGeom>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4" name="Shape 1464"/>
            <p:cNvSpPr/>
            <p:nvPr/>
          </p:nvSpPr>
          <p:spPr>
            <a:xfrm>
              <a:off x="197340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5" name="Shape 1465"/>
            <p:cNvSpPr/>
            <p:nvPr/>
          </p:nvSpPr>
          <p:spPr>
            <a:xfrm>
              <a:off x="1915325" y="2794350"/>
              <a:ext cx="69050" cy="29500"/>
            </a:xfrm>
            <a:custGeom>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6" name="Shape 1466"/>
            <p:cNvSpPr/>
            <p:nvPr/>
          </p:nvSpPr>
          <p:spPr>
            <a:xfrm>
              <a:off x="2033150" y="2721975"/>
              <a:ext cx="65675" cy="66525"/>
            </a:xfrm>
            <a:custGeom>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7" name="Shape 1467"/>
            <p:cNvSpPr/>
            <p:nvPr/>
          </p:nvSpPr>
          <p:spPr>
            <a:xfrm>
              <a:off x="1913625" y="2764050"/>
              <a:ext cx="10125" cy="13500"/>
            </a:xfrm>
            <a:custGeom>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8" name="Shape 1468"/>
            <p:cNvSpPr/>
            <p:nvPr/>
          </p:nvSpPr>
          <p:spPr>
            <a:xfrm>
              <a:off x="1959075" y="2722825"/>
              <a:ext cx="63175" cy="66500"/>
            </a:xfrm>
            <a:custGeom>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69" name="Shape 1469"/>
            <p:cNvSpPr/>
            <p:nvPr/>
          </p:nvSpPr>
          <p:spPr>
            <a:xfrm>
              <a:off x="1895950" y="2673150"/>
              <a:ext cx="69900" cy="43800"/>
            </a:xfrm>
            <a:custGeom>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0" name="Shape 1470"/>
            <p:cNvSpPr/>
            <p:nvPr/>
          </p:nvSpPr>
          <p:spPr>
            <a:xfrm>
              <a:off x="1847975" y="2798575"/>
              <a:ext cx="64000" cy="25275"/>
            </a:xfrm>
            <a:custGeom>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1" name="Shape 1471"/>
            <p:cNvSpPr/>
            <p:nvPr/>
          </p:nvSpPr>
          <p:spPr>
            <a:xfrm>
              <a:off x="457500" y="2411375"/>
              <a:ext cx="14325" cy="12650"/>
            </a:xfrm>
            <a:custGeom>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2" name="Shape 1472"/>
            <p:cNvSpPr/>
            <p:nvPr/>
          </p:nvSpPr>
          <p:spPr>
            <a:xfrm>
              <a:off x="438125" y="2432425"/>
              <a:ext cx="19400" cy="6750"/>
            </a:xfrm>
            <a:custGeom>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3" name="Shape 1473"/>
            <p:cNvSpPr/>
            <p:nvPr/>
          </p:nvSpPr>
          <p:spPr>
            <a:xfrm>
              <a:off x="408675" y="2075550"/>
              <a:ext cx="73250" cy="76625"/>
            </a:xfrm>
            <a:custGeom>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4" name="Shape 1474"/>
            <p:cNvSpPr/>
            <p:nvPr/>
          </p:nvSpPr>
          <p:spPr>
            <a:xfrm>
              <a:off x="485275" y="2399600"/>
              <a:ext cx="6750" cy="16850"/>
            </a:xfrm>
            <a:custGeom>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5" name="Shape 1475"/>
            <p:cNvSpPr/>
            <p:nvPr/>
          </p:nvSpPr>
          <p:spPr>
            <a:xfrm>
              <a:off x="483575" y="2424850"/>
              <a:ext cx="49700" cy="49700"/>
            </a:xfrm>
            <a:custGeom>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6" name="Shape 1476"/>
            <p:cNvSpPr/>
            <p:nvPr/>
          </p:nvSpPr>
          <p:spPr>
            <a:xfrm>
              <a:off x="522300" y="2491350"/>
              <a:ext cx="9275" cy="6750"/>
            </a:xfrm>
            <a:custGeom>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7" name="Shape 1477"/>
            <p:cNvSpPr/>
            <p:nvPr/>
          </p:nvSpPr>
          <p:spPr>
            <a:xfrm>
              <a:off x="519775" y="2663900"/>
              <a:ext cx="10125" cy="13500"/>
            </a:xfrm>
            <a:custGeom>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8" name="Shape 1478"/>
            <p:cNvSpPr/>
            <p:nvPr/>
          </p:nvSpPr>
          <p:spPr>
            <a:xfrm>
              <a:off x="539975" y="2774150"/>
              <a:ext cx="9300" cy="11825"/>
            </a:xfrm>
            <a:custGeom>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79" name="Shape 1479"/>
            <p:cNvSpPr/>
            <p:nvPr/>
          </p:nvSpPr>
          <p:spPr>
            <a:xfrm>
              <a:off x="529875" y="2721125"/>
              <a:ext cx="10975" cy="12650"/>
            </a:xfrm>
            <a:custGeom>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80" name="Shape 1480"/>
            <p:cNvSpPr/>
            <p:nvPr/>
          </p:nvSpPr>
          <p:spPr>
            <a:xfrm>
              <a:off x="529025" y="2693350"/>
              <a:ext cx="10150" cy="11825"/>
            </a:xfrm>
            <a:custGeom>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81" name="Shape 1481"/>
            <p:cNvSpPr/>
            <p:nvPr/>
          </p:nvSpPr>
          <p:spPr>
            <a:xfrm>
              <a:off x="1499525" y="2611700"/>
              <a:ext cx="1114425" cy="212150"/>
            </a:xfrm>
            <a:custGeom>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82" name="Shape 1482"/>
            <p:cNvSpPr/>
            <p:nvPr/>
          </p:nvSpPr>
          <p:spPr>
            <a:xfrm>
              <a:off x="2360575" y="2793525"/>
              <a:ext cx="64000" cy="30325"/>
            </a:xfrm>
            <a:custGeom>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83" name="Shape 1483"/>
            <p:cNvSpPr/>
            <p:nvPr/>
          </p:nvSpPr>
          <p:spPr>
            <a:xfrm>
              <a:off x="536625" y="2751425"/>
              <a:ext cx="10125" cy="10125"/>
            </a:xfrm>
            <a:custGeom>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sp>
          <p:nvSpPr>
            <p:cNvPr id="1484" name="Shape 1484"/>
            <p:cNvSpPr/>
            <p:nvPr/>
          </p:nvSpPr>
          <p:spPr>
            <a:xfrm>
              <a:off x="545875" y="2804450"/>
              <a:ext cx="9275" cy="14350"/>
            </a:xfrm>
            <a:custGeom>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BDD1D3"/>
            </a:solidFill>
            <a:ln>
              <a:noFill/>
            </a:ln>
          </p:spPr>
          <p:txBody>
            <a:bodyPr anchorCtr="0" anchor="ctr" bIns="117025" lIns="117025" rIns="117025" tIns="117025">
              <a:noAutofit/>
            </a:bodyPr>
            <a:lstStyle/>
            <a:p>
              <a:pPr lvl="0">
                <a:spcBef>
                  <a:spcPts val="0"/>
                </a:spcBef>
                <a:buNone/>
              </a:pPr>
              <a:r>
                <a:t/>
              </a:r>
              <a:endParaRPr/>
            </a:p>
          </p:txBody>
        </p:sp>
      </p:grpSp>
      <p:sp>
        <p:nvSpPr>
          <p:cNvPr id="1485" name="Shape 1485"/>
          <p:cNvSpPr txBox="1"/>
          <p:nvPr>
            <p:ph idx="1" type="body"/>
          </p:nvPr>
        </p:nvSpPr>
        <p:spPr>
          <a:xfrm>
            <a:off x="457200" y="5447700"/>
            <a:ext cx="8229600" cy="570900"/>
          </a:xfrm>
          <a:prstGeom prst="rect">
            <a:avLst/>
          </a:prstGeom>
        </p:spPr>
        <p:txBody>
          <a:bodyPr anchorCtr="0" anchor="t" bIns="91425" lIns="91425" rIns="91425" tIns="91425"/>
          <a:lstStyle>
            <a:lvl1pPr lvl="0" algn="ctr">
              <a:spcBef>
                <a:spcPts val="360"/>
              </a:spcBef>
              <a:buSzPct val="100000"/>
              <a:buFont typeface="Amatic SC"/>
              <a:buNone/>
              <a:defRPr b="1" sz="2400">
                <a:latin typeface="Amatic SC"/>
                <a:ea typeface="Amatic SC"/>
                <a:cs typeface="Amatic SC"/>
                <a:sym typeface="Amatic SC"/>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486" name="Shape 1486"/>
        <p:cNvGrpSpPr/>
        <p:nvPr/>
      </p:nvGrpSpPr>
      <p:grpSpPr>
        <a:xfrm>
          <a:off x="0" y="0"/>
          <a:ext cx="0" cy="0"/>
          <a:chOff x="0" y="0"/>
          <a:chExt cx="0" cy="0"/>
        </a:xfrm>
      </p:grpSpPr>
      <p:grpSp>
        <p:nvGrpSpPr>
          <p:cNvPr id="1487" name="Shape 1487"/>
          <p:cNvGrpSpPr/>
          <p:nvPr/>
        </p:nvGrpSpPr>
        <p:grpSpPr>
          <a:xfrm>
            <a:off x="1" y="4"/>
            <a:ext cx="9152064" cy="6864065"/>
            <a:chOff x="328725" y="238125"/>
            <a:chExt cx="3447625" cy="2585725"/>
          </a:xfrm>
        </p:grpSpPr>
        <p:sp>
          <p:nvSpPr>
            <p:cNvPr id="1488" name="Shape 1488"/>
            <p:cNvSpPr/>
            <p:nvPr/>
          </p:nvSpPr>
          <p:spPr>
            <a:xfrm>
              <a:off x="2397625" y="2721125"/>
              <a:ext cx="62300" cy="66525"/>
            </a:xfrm>
            <a:custGeom>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89" name="Shape 1489"/>
            <p:cNvSpPr/>
            <p:nvPr/>
          </p:nvSpPr>
          <p:spPr>
            <a:xfrm>
              <a:off x="2424550" y="2739650"/>
              <a:ext cx="16850" cy="17700"/>
            </a:xfrm>
            <a:custGeom>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0" name="Shape 1490"/>
            <p:cNvSpPr/>
            <p:nvPr/>
          </p:nvSpPr>
          <p:spPr>
            <a:xfrm>
              <a:off x="2276400" y="2759850"/>
              <a:ext cx="13500" cy="17700"/>
            </a:xfrm>
            <a:custGeom>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1" name="Shape 1491"/>
            <p:cNvSpPr/>
            <p:nvPr/>
          </p:nvSpPr>
          <p:spPr>
            <a:xfrm>
              <a:off x="1523075" y="2675675"/>
              <a:ext cx="67375" cy="38750"/>
            </a:xfrm>
            <a:custGeom>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2" name="Shape 1492"/>
            <p:cNvSpPr/>
            <p:nvPr/>
          </p:nvSpPr>
          <p:spPr>
            <a:xfrm>
              <a:off x="2347950" y="2750600"/>
              <a:ext cx="16025" cy="4225"/>
            </a:xfrm>
            <a:custGeom>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3" name="Shape 1493"/>
            <p:cNvSpPr/>
            <p:nvPr/>
          </p:nvSpPr>
          <p:spPr>
            <a:xfrm>
              <a:off x="2319325" y="2720300"/>
              <a:ext cx="69900" cy="66500"/>
            </a:xfrm>
            <a:custGeom>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4" name="Shape 1494"/>
            <p:cNvSpPr/>
            <p:nvPr/>
          </p:nvSpPr>
          <p:spPr>
            <a:xfrm>
              <a:off x="2128275" y="2674000"/>
              <a:ext cx="67350" cy="42100"/>
            </a:xfrm>
            <a:custGeom>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5" name="Shape 1495"/>
            <p:cNvSpPr/>
            <p:nvPr/>
          </p:nvSpPr>
          <p:spPr>
            <a:xfrm>
              <a:off x="2107225" y="2721125"/>
              <a:ext cx="60625" cy="64850"/>
            </a:xfrm>
            <a:custGeom>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6" name="Shape 1496"/>
            <p:cNvSpPr/>
            <p:nvPr/>
          </p:nvSpPr>
          <p:spPr>
            <a:xfrm>
              <a:off x="2435500" y="2794350"/>
              <a:ext cx="61450" cy="29500"/>
            </a:xfrm>
            <a:custGeom>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7" name="Shape 1497"/>
            <p:cNvSpPr/>
            <p:nvPr/>
          </p:nvSpPr>
          <p:spPr>
            <a:xfrm>
              <a:off x="2508725" y="2793525"/>
              <a:ext cx="64825" cy="30325"/>
            </a:xfrm>
            <a:custGeom>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8" name="Shape 1498"/>
            <p:cNvSpPr/>
            <p:nvPr/>
          </p:nvSpPr>
          <p:spPr>
            <a:xfrm>
              <a:off x="1546650" y="2770800"/>
              <a:ext cx="13500" cy="3375"/>
            </a:xfrm>
            <a:custGeom>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499" name="Shape 1499"/>
            <p:cNvSpPr/>
            <p:nvPr/>
          </p:nvSpPr>
          <p:spPr>
            <a:xfrm>
              <a:off x="2251150" y="2724500"/>
              <a:ext cx="64850" cy="64000"/>
            </a:xfrm>
            <a:custGeom>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0" name="Shape 1500"/>
            <p:cNvSpPr/>
            <p:nvPr/>
          </p:nvSpPr>
          <p:spPr>
            <a:xfrm>
              <a:off x="1522250" y="2724500"/>
              <a:ext cx="63150" cy="63150"/>
            </a:xfrm>
            <a:custGeom>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1" name="Shape 1501"/>
            <p:cNvSpPr/>
            <p:nvPr/>
          </p:nvSpPr>
          <p:spPr>
            <a:xfrm>
              <a:off x="2179625" y="2722825"/>
              <a:ext cx="64825" cy="64825"/>
            </a:xfrm>
            <a:custGeom>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2" name="Shape 1502"/>
            <p:cNvSpPr/>
            <p:nvPr/>
          </p:nvSpPr>
          <p:spPr>
            <a:xfrm>
              <a:off x="2205700" y="2761525"/>
              <a:ext cx="12650" cy="16025"/>
            </a:xfrm>
            <a:custGeom>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3" name="Shape 1503"/>
            <p:cNvSpPr/>
            <p:nvPr/>
          </p:nvSpPr>
          <p:spPr>
            <a:xfrm>
              <a:off x="1545800" y="2757325"/>
              <a:ext cx="12650" cy="10125"/>
            </a:xfrm>
            <a:custGeom>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4" name="Shape 1504"/>
            <p:cNvSpPr/>
            <p:nvPr/>
          </p:nvSpPr>
          <p:spPr>
            <a:xfrm>
              <a:off x="2287350" y="2795200"/>
              <a:ext cx="67350" cy="28650"/>
            </a:xfrm>
            <a:custGeom>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5" name="Shape 1505"/>
            <p:cNvSpPr/>
            <p:nvPr/>
          </p:nvSpPr>
          <p:spPr>
            <a:xfrm>
              <a:off x="1692275" y="2759850"/>
              <a:ext cx="14325" cy="16025"/>
            </a:xfrm>
            <a:custGeom>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6" name="Shape 1506"/>
            <p:cNvSpPr/>
            <p:nvPr/>
          </p:nvSpPr>
          <p:spPr>
            <a:xfrm>
              <a:off x="1825250" y="2676525"/>
              <a:ext cx="66525" cy="41275"/>
            </a:xfrm>
            <a:custGeom>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7" name="Shape 1507"/>
            <p:cNvSpPr/>
            <p:nvPr/>
          </p:nvSpPr>
          <p:spPr>
            <a:xfrm>
              <a:off x="2143425" y="2793525"/>
              <a:ext cx="64825" cy="30325"/>
            </a:xfrm>
            <a:custGeom>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8" name="Shape 1508"/>
            <p:cNvSpPr/>
            <p:nvPr/>
          </p:nvSpPr>
          <p:spPr>
            <a:xfrm>
              <a:off x="2050825" y="2675675"/>
              <a:ext cx="69050" cy="41275"/>
            </a:xfrm>
            <a:custGeom>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09" name="Shape 1509"/>
            <p:cNvSpPr/>
            <p:nvPr/>
          </p:nvSpPr>
          <p:spPr>
            <a:xfrm>
              <a:off x="1596325" y="2674000"/>
              <a:ext cx="67350" cy="42100"/>
            </a:xfrm>
            <a:custGeom>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0" name="Shape 1510"/>
            <p:cNvSpPr/>
            <p:nvPr/>
          </p:nvSpPr>
          <p:spPr>
            <a:xfrm>
              <a:off x="2427925" y="2673150"/>
              <a:ext cx="69875" cy="43800"/>
            </a:xfrm>
            <a:custGeom>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1" name="Shape 1511"/>
            <p:cNvSpPr/>
            <p:nvPr/>
          </p:nvSpPr>
          <p:spPr>
            <a:xfrm>
              <a:off x="220150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2" name="Shape 1512"/>
            <p:cNvSpPr/>
            <p:nvPr/>
          </p:nvSpPr>
          <p:spPr>
            <a:xfrm>
              <a:off x="1668700" y="2721975"/>
              <a:ext cx="64825" cy="65675"/>
            </a:xfrm>
            <a:custGeom>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3" name="Shape 1513"/>
            <p:cNvSpPr/>
            <p:nvPr/>
          </p:nvSpPr>
          <p:spPr>
            <a:xfrm>
              <a:off x="166955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4" name="Shape 1514"/>
            <p:cNvSpPr/>
            <p:nvPr/>
          </p:nvSpPr>
          <p:spPr>
            <a:xfrm>
              <a:off x="1704050" y="2795200"/>
              <a:ext cx="59775" cy="28650"/>
            </a:xfrm>
            <a:custGeom>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5" name="Shape 1515"/>
            <p:cNvSpPr/>
            <p:nvPr/>
          </p:nvSpPr>
          <p:spPr>
            <a:xfrm>
              <a:off x="2215800" y="2793525"/>
              <a:ext cx="61475" cy="30325"/>
            </a:xfrm>
            <a:custGeom>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6" name="Shape 1516"/>
            <p:cNvSpPr/>
            <p:nvPr/>
          </p:nvSpPr>
          <p:spPr>
            <a:xfrm>
              <a:off x="1746125" y="2674000"/>
              <a:ext cx="68225" cy="42100"/>
            </a:xfrm>
            <a:custGeom>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7" name="Shape 1517"/>
            <p:cNvSpPr/>
            <p:nvPr/>
          </p:nvSpPr>
          <p:spPr>
            <a:xfrm>
              <a:off x="2278100" y="2674000"/>
              <a:ext cx="68200" cy="42100"/>
            </a:xfrm>
            <a:custGeom>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8" name="Shape 1518"/>
            <p:cNvSpPr/>
            <p:nvPr/>
          </p:nvSpPr>
          <p:spPr>
            <a:xfrm>
              <a:off x="2538175" y="2765750"/>
              <a:ext cx="24425" cy="11800"/>
            </a:xfrm>
            <a:custGeom>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19" name="Shape 1519"/>
            <p:cNvSpPr/>
            <p:nvPr/>
          </p:nvSpPr>
          <p:spPr>
            <a:xfrm>
              <a:off x="250535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0" name="Shape 1520"/>
            <p:cNvSpPr/>
            <p:nvPr/>
          </p:nvSpPr>
          <p:spPr>
            <a:xfrm>
              <a:off x="2469150" y="2722825"/>
              <a:ext cx="103550" cy="64825"/>
            </a:xfrm>
            <a:custGeom>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1" name="Shape 1521"/>
            <p:cNvSpPr/>
            <p:nvPr/>
          </p:nvSpPr>
          <p:spPr>
            <a:xfrm>
              <a:off x="1623250" y="2758175"/>
              <a:ext cx="9275" cy="17700"/>
            </a:xfrm>
            <a:custGeom>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2" name="Shape 1522"/>
            <p:cNvSpPr/>
            <p:nvPr/>
          </p:nvSpPr>
          <p:spPr>
            <a:xfrm>
              <a:off x="2357200" y="2676525"/>
              <a:ext cx="66525" cy="41275"/>
            </a:xfrm>
            <a:custGeom>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3" name="Shape 1523"/>
            <p:cNvSpPr/>
            <p:nvPr/>
          </p:nvSpPr>
          <p:spPr>
            <a:xfrm>
              <a:off x="1629975" y="2796050"/>
              <a:ext cx="64850" cy="27800"/>
            </a:xfrm>
            <a:custGeom>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4" name="Shape 1524"/>
            <p:cNvSpPr/>
            <p:nvPr/>
          </p:nvSpPr>
          <p:spPr>
            <a:xfrm>
              <a:off x="1593800" y="2723650"/>
              <a:ext cx="62300" cy="64850"/>
            </a:xfrm>
            <a:custGeom>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5" name="Shape 1525"/>
            <p:cNvSpPr/>
            <p:nvPr/>
          </p:nvSpPr>
          <p:spPr>
            <a:xfrm>
              <a:off x="2068500" y="2795200"/>
              <a:ext cx="62325" cy="28650"/>
            </a:xfrm>
            <a:custGeom>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6" name="Shape 1526"/>
            <p:cNvSpPr/>
            <p:nvPr/>
          </p:nvSpPr>
          <p:spPr>
            <a:xfrm>
              <a:off x="1519725" y="2792675"/>
              <a:ext cx="106075" cy="31175"/>
            </a:xfrm>
            <a:custGeom>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7" name="Shape 1527"/>
            <p:cNvSpPr/>
            <p:nvPr/>
          </p:nvSpPr>
          <p:spPr>
            <a:xfrm>
              <a:off x="2130800" y="2762375"/>
              <a:ext cx="11800" cy="13500"/>
            </a:xfrm>
            <a:custGeom>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8" name="Shape 1528"/>
            <p:cNvSpPr/>
            <p:nvPr/>
          </p:nvSpPr>
          <p:spPr>
            <a:xfrm>
              <a:off x="1993600" y="2795200"/>
              <a:ext cx="62300" cy="28650"/>
            </a:xfrm>
            <a:custGeom>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29" name="Shape 1529"/>
            <p:cNvSpPr/>
            <p:nvPr/>
          </p:nvSpPr>
          <p:spPr>
            <a:xfrm>
              <a:off x="3731700" y="1357575"/>
              <a:ext cx="44650" cy="18550"/>
            </a:xfrm>
            <a:custGeom>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0" name="Shape 1530"/>
            <p:cNvSpPr/>
            <p:nvPr/>
          </p:nvSpPr>
          <p:spPr>
            <a:xfrm>
              <a:off x="3708150" y="1295300"/>
              <a:ext cx="68200" cy="24425"/>
            </a:xfrm>
            <a:custGeom>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1" name="Shape 1531"/>
            <p:cNvSpPr/>
            <p:nvPr/>
          </p:nvSpPr>
          <p:spPr>
            <a:xfrm>
              <a:off x="3718250" y="1315500"/>
              <a:ext cx="58100" cy="21900"/>
            </a:xfrm>
            <a:custGeom>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2" name="Shape 1532"/>
            <p:cNvSpPr/>
            <p:nvPr/>
          </p:nvSpPr>
          <p:spPr>
            <a:xfrm>
              <a:off x="3741800" y="1396300"/>
              <a:ext cx="34550" cy="16000"/>
            </a:xfrm>
            <a:custGeom>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3" name="Shape 1533"/>
            <p:cNvSpPr/>
            <p:nvPr/>
          </p:nvSpPr>
          <p:spPr>
            <a:xfrm>
              <a:off x="3708150" y="1270875"/>
              <a:ext cx="68200" cy="25275"/>
            </a:xfrm>
            <a:custGeom>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4" name="Shape 1534"/>
            <p:cNvSpPr/>
            <p:nvPr/>
          </p:nvSpPr>
          <p:spPr>
            <a:xfrm>
              <a:off x="3733400" y="1377775"/>
              <a:ext cx="42950" cy="19375"/>
            </a:xfrm>
            <a:custGeom>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5" name="Shape 1535"/>
            <p:cNvSpPr/>
            <p:nvPr/>
          </p:nvSpPr>
          <p:spPr>
            <a:xfrm>
              <a:off x="3340325" y="1364300"/>
              <a:ext cx="161625" cy="55575"/>
            </a:xfrm>
            <a:custGeom>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6" name="Shape 1536"/>
            <p:cNvSpPr/>
            <p:nvPr/>
          </p:nvSpPr>
          <p:spPr>
            <a:xfrm>
              <a:off x="3405125" y="1533500"/>
              <a:ext cx="238225" cy="68200"/>
            </a:xfrm>
            <a:custGeom>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7" name="Shape 1537"/>
            <p:cNvSpPr/>
            <p:nvPr/>
          </p:nvSpPr>
          <p:spPr>
            <a:xfrm>
              <a:off x="396900" y="2062925"/>
              <a:ext cx="184350" cy="760925"/>
            </a:xfrm>
            <a:custGeom>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8" name="Shape 1538"/>
            <p:cNvSpPr/>
            <p:nvPr/>
          </p:nvSpPr>
          <p:spPr>
            <a:xfrm>
              <a:off x="328725" y="1041100"/>
              <a:ext cx="351000" cy="772700"/>
            </a:xfrm>
            <a:custGeom>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39" name="Shape 1539"/>
            <p:cNvSpPr/>
            <p:nvPr/>
          </p:nvSpPr>
          <p:spPr>
            <a:xfrm>
              <a:off x="3187975" y="1455225"/>
              <a:ext cx="118700" cy="109425"/>
            </a:xfrm>
            <a:custGeom>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0" name="Shape 1540"/>
            <p:cNvSpPr/>
            <p:nvPr/>
          </p:nvSpPr>
          <p:spPr>
            <a:xfrm>
              <a:off x="434775" y="1035200"/>
              <a:ext cx="10125" cy="11825"/>
            </a:xfrm>
            <a:custGeom>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1" name="Shape 1541"/>
            <p:cNvSpPr/>
            <p:nvPr/>
          </p:nvSpPr>
          <p:spPr>
            <a:xfrm>
              <a:off x="577850" y="270950"/>
              <a:ext cx="194475" cy="158250"/>
            </a:xfrm>
            <a:custGeom>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2" name="Shape 1542"/>
            <p:cNvSpPr/>
            <p:nvPr/>
          </p:nvSpPr>
          <p:spPr>
            <a:xfrm>
              <a:off x="328725" y="961125"/>
              <a:ext cx="417500" cy="928425"/>
            </a:xfrm>
            <a:custGeom>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3" name="Shape 1543"/>
            <p:cNvSpPr/>
            <p:nvPr/>
          </p:nvSpPr>
          <p:spPr>
            <a:xfrm>
              <a:off x="554300" y="238125"/>
              <a:ext cx="479775" cy="203700"/>
            </a:xfrm>
            <a:custGeom>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4" name="Shape 1544"/>
            <p:cNvSpPr/>
            <p:nvPr/>
          </p:nvSpPr>
          <p:spPr>
            <a:xfrm>
              <a:off x="812700" y="238125"/>
              <a:ext cx="198650" cy="136375"/>
            </a:xfrm>
            <a:custGeom>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5" name="Shape 1545"/>
            <p:cNvSpPr/>
            <p:nvPr/>
          </p:nvSpPr>
          <p:spPr>
            <a:xfrm>
              <a:off x="3282250" y="332375"/>
              <a:ext cx="417500" cy="425925"/>
            </a:xfrm>
            <a:custGeom>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6" name="Shape 1546"/>
            <p:cNvSpPr/>
            <p:nvPr/>
          </p:nvSpPr>
          <p:spPr>
            <a:xfrm>
              <a:off x="1163675" y="316400"/>
              <a:ext cx="196150" cy="86700"/>
            </a:xfrm>
            <a:custGeom>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7" name="Shape 1547"/>
            <p:cNvSpPr/>
            <p:nvPr/>
          </p:nvSpPr>
          <p:spPr>
            <a:xfrm>
              <a:off x="1182200" y="340800"/>
              <a:ext cx="14325" cy="6750"/>
            </a:xfrm>
            <a:custGeom>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8" name="Shape 1548"/>
            <p:cNvSpPr/>
            <p:nvPr/>
          </p:nvSpPr>
          <p:spPr>
            <a:xfrm>
              <a:off x="1322750" y="339950"/>
              <a:ext cx="7600" cy="38750"/>
            </a:xfrm>
            <a:custGeom>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49" name="Shape 1549"/>
            <p:cNvSpPr/>
            <p:nvPr/>
          </p:nvSpPr>
          <p:spPr>
            <a:xfrm>
              <a:off x="1311825" y="347525"/>
              <a:ext cx="5900" cy="21075"/>
            </a:xfrm>
            <a:custGeom>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0" name="Shape 1550"/>
            <p:cNvSpPr/>
            <p:nvPr/>
          </p:nvSpPr>
          <p:spPr>
            <a:xfrm>
              <a:off x="1075300" y="284400"/>
              <a:ext cx="87575" cy="75775"/>
            </a:xfrm>
            <a:custGeom>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1" name="Shape 1551"/>
            <p:cNvSpPr/>
            <p:nvPr/>
          </p:nvSpPr>
          <p:spPr>
            <a:xfrm>
              <a:off x="3745175" y="1413975"/>
              <a:ext cx="31175" cy="15175"/>
            </a:xfrm>
            <a:custGeom>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2" name="Shape 1552"/>
            <p:cNvSpPr/>
            <p:nvPr/>
          </p:nvSpPr>
          <p:spPr>
            <a:xfrm>
              <a:off x="3255300" y="2000625"/>
              <a:ext cx="521050" cy="741575"/>
            </a:xfrm>
            <a:custGeom>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3" name="Shape 1553"/>
            <p:cNvSpPr/>
            <p:nvPr/>
          </p:nvSpPr>
          <p:spPr>
            <a:xfrm>
              <a:off x="3169450" y="1194275"/>
              <a:ext cx="606900" cy="726425"/>
            </a:xfrm>
            <a:custGeom>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4" name="Shape 1554"/>
            <p:cNvSpPr/>
            <p:nvPr/>
          </p:nvSpPr>
          <p:spPr>
            <a:xfrm>
              <a:off x="1181350" y="352575"/>
              <a:ext cx="14350" cy="7600"/>
            </a:xfrm>
            <a:custGeom>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5" name="Shape 1555"/>
            <p:cNvSpPr/>
            <p:nvPr/>
          </p:nvSpPr>
          <p:spPr>
            <a:xfrm>
              <a:off x="3756950" y="1480475"/>
              <a:ext cx="19400" cy="8425"/>
            </a:xfrm>
            <a:custGeom>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6" name="Shape 1556"/>
            <p:cNvSpPr/>
            <p:nvPr/>
          </p:nvSpPr>
          <p:spPr>
            <a:xfrm>
              <a:off x="3750225" y="1433325"/>
              <a:ext cx="26125" cy="14325"/>
            </a:xfrm>
            <a:custGeom>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7" name="Shape 1557"/>
            <p:cNvSpPr/>
            <p:nvPr/>
          </p:nvSpPr>
          <p:spPr>
            <a:xfrm>
              <a:off x="3766225" y="1498975"/>
              <a:ext cx="10125" cy="8450"/>
            </a:xfrm>
            <a:custGeom>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8" name="Shape 1558"/>
            <p:cNvSpPr/>
            <p:nvPr/>
          </p:nvSpPr>
          <p:spPr>
            <a:xfrm>
              <a:off x="3769575" y="2203475"/>
              <a:ext cx="6775" cy="14350"/>
            </a:xfrm>
            <a:custGeom>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59" name="Shape 1559"/>
            <p:cNvSpPr/>
            <p:nvPr/>
          </p:nvSpPr>
          <p:spPr>
            <a:xfrm>
              <a:off x="2059250" y="2761525"/>
              <a:ext cx="9275" cy="15175"/>
            </a:xfrm>
            <a:custGeom>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0" name="Shape 1560"/>
            <p:cNvSpPr/>
            <p:nvPr/>
          </p:nvSpPr>
          <p:spPr>
            <a:xfrm>
              <a:off x="3767900" y="2217800"/>
              <a:ext cx="8450" cy="25275"/>
            </a:xfrm>
            <a:custGeom>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1" name="Shape 1561"/>
            <p:cNvSpPr/>
            <p:nvPr/>
          </p:nvSpPr>
          <p:spPr>
            <a:xfrm>
              <a:off x="429725" y="2388650"/>
              <a:ext cx="132175" cy="129650"/>
            </a:xfrm>
            <a:custGeom>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2" name="Shape 1562"/>
            <p:cNvSpPr/>
            <p:nvPr/>
          </p:nvSpPr>
          <p:spPr>
            <a:xfrm>
              <a:off x="1768875" y="2760700"/>
              <a:ext cx="12650" cy="16000"/>
            </a:xfrm>
            <a:custGeom>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3" name="Shape 1563"/>
            <p:cNvSpPr/>
            <p:nvPr/>
          </p:nvSpPr>
          <p:spPr>
            <a:xfrm>
              <a:off x="1741075" y="2721975"/>
              <a:ext cx="61475" cy="64000"/>
            </a:xfrm>
            <a:custGeom>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4" name="Shape 1564"/>
            <p:cNvSpPr/>
            <p:nvPr/>
          </p:nvSpPr>
          <p:spPr>
            <a:xfrm>
              <a:off x="1811800" y="2723650"/>
              <a:ext cx="68200" cy="64000"/>
            </a:xfrm>
            <a:custGeom>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5" name="Shape 1565"/>
            <p:cNvSpPr/>
            <p:nvPr/>
          </p:nvSpPr>
          <p:spPr>
            <a:xfrm>
              <a:off x="1839575" y="2762375"/>
              <a:ext cx="14325" cy="16025"/>
            </a:xfrm>
            <a:custGeom>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6" name="Shape 1566"/>
            <p:cNvSpPr/>
            <p:nvPr/>
          </p:nvSpPr>
          <p:spPr>
            <a:xfrm>
              <a:off x="1919525" y="2800250"/>
              <a:ext cx="4225" cy="23600"/>
            </a:xfrm>
            <a:custGeom>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7" name="Shape 1567"/>
            <p:cNvSpPr/>
            <p:nvPr/>
          </p:nvSpPr>
          <p:spPr>
            <a:xfrm>
              <a:off x="1775600" y="2796875"/>
              <a:ext cx="64825" cy="26975"/>
            </a:xfrm>
            <a:custGeom>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8" name="Shape 1568"/>
            <p:cNvSpPr/>
            <p:nvPr/>
          </p:nvSpPr>
          <p:spPr>
            <a:xfrm>
              <a:off x="528200" y="2421475"/>
              <a:ext cx="15175" cy="10125"/>
            </a:xfrm>
            <a:custGeom>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69" name="Shape 1569"/>
            <p:cNvSpPr/>
            <p:nvPr/>
          </p:nvSpPr>
          <p:spPr>
            <a:xfrm>
              <a:off x="1885850" y="2721975"/>
              <a:ext cx="63150" cy="68200"/>
            </a:xfrm>
            <a:custGeom>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0" name="Shape 1570"/>
            <p:cNvSpPr/>
            <p:nvPr/>
          </p:nvSpPr>
          <p:spPr>
            <a:xfrm>
              <a:off x="1984350" y="2761525"/>
              <a:ext cx="14325" cy="15175"/>
            </a:xfrm>
            <a:custGeom>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1" name="Shape 1571"/>
            <p:cNvSpPr/>
            <p:nvPr/>
          </p:nvSpPr>
          <p:spPr>
            <a:xfrm>
              <a:off x="197340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2" name="Shape 1572"/>
            <p:cNvSpPr/>
            <p:nvPr/>
          </p:nvSpPr>
          <p:spPr>
            <a:xfrm>
              <a:off x="1915325" y="2794350"/>
              <a:ext cx="69050" cy="29500"/>
            </a:xfrm>
            <a:custGeom>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3" name="Shape 1573"/>
            <p:cNvSpPr/>
            <p:nvPr/>
          </p:nvSpPr>
          <p:spPr>
            <a:xfrm>
              <a:off x="2033150" y="2721975"/>
              <a:ext cx="65675" cy="66525"/>
            </a:xfrm>
            <a:custGeom>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4" name="Shape 1574"/>
            <p:cNvSpPr/>
            <p:nvPr/>
          </p:nvSpPr>
          <p:spPr>
            <a:xfrm>
              <a:off x="1913625" y="2764050"/>
              <a:ext cx="10125" cy="13500"/>
            </a:xfrm>
            <a:custGeom>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5" name="Shape 1575"/>
            <p:cNvSpPr/>
            <p:nvPr/>
          </p:nvSpPr>
          <p:spPr>
            <a:xfrm>
              <a:off x="1959075" y="2722825"/>
              <a:ext cx="63175" cy="66500"/>
            </a:xfrm>
            <a:custGeom>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6" name="Shape 1576"/>
            <p:cNvSpPr/>
            <p:nvPr/>
          </p:nvSpPr>
          <p:spPr>
            <a:xfrm>
              <a:off x="1895950" y="2673150"/>
              <a:ext cx="69900" cy="43800"/>
            </a:xfrm>
            <a:custGeom>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7" name="Shape 1577"/>
            <p:cNvSpPr/>
            <p:nvPr/>
          </p:nvSpPr>
          <p:spPr>
            <a:xfrm>
              <a:off x="1847975" y="2798575"/>
              <a:ext cx="64000" cy="25275"/>
            </a:xfrm>
            <a:custGeom>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8" name="Shape 1578"/>
            <p:cNvSpPr/>
            <p:nvPr/>
          </p:nvSpPr>
          <p:spPr>
            <a:xfrm>
              <a:off x="457500" y="2411375"/>
              <a:ext cx="14325" cy="12650"/>
            </a:xfrm>
            <a:custGeom>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79" name="Shape 1579"/>
            <p:cNvSpPr/>
            <p:nvPr/>
          </p:nvSpPr>
          <p:spPr>
            <a:xfrm>
              <a:off x="438125" y="2432425"/>
              <a:ext cx="19400" cy="6750"/>
            </a:xfrm>
            <a:custGeom>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0" name="Shape 1580"/>
            <p:cNvSpPr/>
            <p:nvPr/>
          </p:nvSpPr>
          <p:spPr>
            <a:xfrm>
              <a:off x="408675" y="2075550"/>
              <a:ext cx="73250" cy="76625"/>
            </a:xfrm>
            <a:custGeom>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1" name="Shape 1581"/>
            <p:cNvSpPr/>
            <p:nvPr/>
          </p:nvSpPr>
          <p:spPr>
            <a:xfrm>
              <a:off x="485275" y="2399600"/>
              <a:ext cx="6750" cy="16850"/>
            </a:xfrm>
            <a:custGeom>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2" name="Shape 1582"/>
            <p:cNvSpPr/>
            <p:nvPr/>
          </p:nvSpPr>
          <p:spPr>
            <a:xfrm>
              <a:off x="483575" y="2424850"/>
              <a:ext cx="49700" cy="49700"/>
            </a:xfrm>
            <a:custGeom>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3" name="Shape 1583"/>
            <p:cNvSpPr/>
            <p:nvPr/>
          </p:nvSpPr>
          <p:spPr>
            <a:xfrm>
              <a:off x="522300" y="2491350"/>
              <a:ext cx="9275" cy="6750"/>
            </a:xfrm>
            <a:custGeom>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4" name="Shape 1584"/>
            <p:cNvSpPr/>
            <p:nvPr/>
          </p:nvSpPr>
          <p:spPr>
            <a:xfrm>
              <a:off x="519775" y="2663900"/>
              <a:ext cx="10125" cy="13500"/>
            </a:xfrm>
            <a:custGeom>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5" name="Shape 1585"/>
            <p:cNvSpPr/>
            <p:nvPr/>
          </p:nvSpPr>
          <p:spPr>
            <a:xfrm>
              <a:off x="539975" y="2774150"/>
              <a:ext cx="9300" cy="11825"/>
            </a:xfrm>
            <a:custGeom>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6" name="Shape 1586"/>
            <p:cNvSpPr/>
            <p:nvPr/>
          </p:nvSpPr>
          <p:spPr>
            <a:xfrm>
              <a:off x="529875" y="2721125"/>
              <a:ext cx="10975" cy="12650"/>
            </a:xfrm>
            <a:custGeom>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7" name="Shape 1587"/>
            <p:cNvSpPr/>
            <p:nvPr/>
          </p:nvSpPr>
          <p:spPr>
            <a:xfrm>
              <a:off x="529025" y="2693350"/>
              <a:ext cx="10150" cy="11825"/>
            </a:xfrm>
            <a:custGeom>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8" name="Shape 1588"/>
            <p:cNvSpPr/>
            <p:nvPr/>
          </p:nvSpPr>
          <p:spPr>
            <a:xfrm>
              <a:off x="1499525" y="2611700"/>
              <a:ext cx="1114425" cy="212150"/>
            </a:xfrm>
            <a:custGeom>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89" name="Shape 1589"/>
            <p:cNvSpPr/>
            <p:nvPr/>
          </p:nvSpPr>
          <p:spPr>
            <a:xfrm>
              <a:off x="2360575" y="2793525"/>
              <a:ext cx="64000" cy="30325"/>
            </a:xfrm>
            <a:custGeom>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90" name="Shape 1590"/>
            <p:cNvSpPr/>
            <p:nvPr/>
          </p:nvSpPr>
          <p:spPr>
            <a:xfrm>
              <a:off x="536625" y="2751425"/>
              <a:ext cx="10125" cy="10125"/>
            </a:xfrm>
            <a:custGeom>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sp>
          <p:nvSpPr>
            <p:cNvPr id="1591" name="Shape 1591"/>
            <p:cNvSpPr/>
            <p:nvPr/>
          </p:nvSpPr>
          <p:spPr>
            <a:xfrm>
              <a:off x="545875" y="2804450"/>
              <a:ext cx="9275" cy="14350"/>
            </a:xfrm>
            <a:custGeom>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a:noFill/>
            </a:ln>
          </p:spPr>
          <p:txBody>
            <a:bodyPr anchorCtr="0" anchor="ctr" bIns="117025" lIns="117025" rIns="117025" tIns="117025">
              <a:noAutofit/>
            </a:bodyPr>
            <a:lstStyle/>
            <a:p>
              <a:pPr lvl="0">
                <a:spcBef>
                  <a:spcPts val="0"/>
                </a:spcBef>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5F6F7"/>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31750" y="983100"/>
            <a:ext cx="6880499" cy="777000"/>
          </a:xfrm>
          <a:prstGeom prst="rect">
            <a:avLst/>
          </a:prstGeom>
          <a:noFill/>
          <a:ln>
            <a:noFill/>
          </a:ln>
        </p:spPr>
        <p:txBody>
          <a:bodyPr anchorCtr="0" anchor="b" bIns="91425" lIns="91425" rIns="91425" tIns="91425"/>
          <a:lstStyle>
            <a:lvl1pPr lvl="0"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1pPr>
            <a:lvl2pPr lvl="1"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2pPr>
            <a:lvl3pPr lvl="2"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3pPr>
            <a:lvl4pPr lvl="3"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4pPr>
            <a:lvl5pPr lvl="4"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5pPr>
            <a:lvl6pPr lvl="5"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6pPr>
            <a:lvl7pPr lvl="6"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7pPr>
            <a:lvl8pPr lvl="7"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8pPr>
            <a:lvl9pPr lvl="8"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9pPr>
          </a:lstStyle>
          <a:p/>
        </p:txBody>
      </p:sp>
      <p:sp>
        <p:nvSpPr>
          <p:cNvPr id="7" name="Shape 7"/>
          <p:cNvSpPr txBox="1"/>
          <p:nvPr>
            <p:ph idx="1" type="body"/>
          </p:nvPr>
        </p:nvSpPr>
        <p:spPr>
          <a:xfrm>
            <a:off x="1131750" y="1902800"/>
            <a:ext cx="6880499" cy="4664999"/>
          </a:xfrm>
          <a:prstGeom prst="rect">
            <a:avLst/>
          </a:prstGeom>
          <a:noFill/>
          <a:ln>
            <a:noFill/>
          </a:ln>
        </p:spPr>
        <p:txBody>
          <a:bodyPr anchorCtr="0" anchor="t" bIns="91425" lIns="91425" rIns="91425" tIns="91425"/>
          <a:lstStyle>
            <a:lvl1pPr lvl="0">
              <a:spcBef>
                <a:spcPts val="600"/>
              </a:spcBef>
              <a:buClr>
                <a:srgbClr val="2C3E50"/>
              </a:buClr>
              <a:buSzPct val="100000"/>
              <a:buFont typeface="Merriweather"/>
              <a:buChar char="✖"/>
              <a:defRPr sz="2600">
                <a:solidFill>
                  <a:srgbClr val="2C3E50"/>
                </a:solidFill>
                <a:latin typeface="Merriweather"/>
                <a:ea typeface="Merriweather"/>
                <a:cs typeface="Merriweather"/>
                <a:sym typeface="Merriweather"/>
              </a:defRPr>
            </a:lvl1pPr>
            <a:lvl2pPr lvl="1">
              <a:spcBef>
                <a:spcPts val="480"/>
              </a:spcBef>
              <a:buClr>
                <a:srgbClr val="2C3E50"/>
              </a:buClr>
              <a:buSzPct val="100000"/>
              <a:buFont typeface="Merriweather"/>
              <a:buChar char="○"/>
              <a:defRPr sz="2200">
                <a:solidFill>
                  <a:srgbClr val="2C3E50"/>
                </a:solidFill>
                <a:latin typeface="Merriweather"/>
                <a:ea typeface="Merriweather"/>
                <a:cs typeface="Merriweather"/>
                <a:sym typeface="Merriweather"/>
              </a:defRPr>
            </a:lvl2pPr>
            <a:lvl3pPr lvl="2">
              <a:spcBef>
                <a:spcPts val="480"/>
              </a:spcBef>
              <a:buClr>
                <a:srgbClr val="2C3E50"/>
              </a:buClr>
              <a:buSzPct val="100000"/>
              <a:buFont typeface="Merriweather"/>
              <a:buChar char="■"/>
              <a:defRPr sz="1800">
                <a:solidFill>
                  <a:srgbClr val="2C3E50"/>
                </a:solidFill>
                <a:latin typeface="Merriweather"/>
                <a:ea typeface="Merriweather"/>
                <a:cs typeface="Merriweather"/>
                <a:sym typeface="Merriweather"/>
              </a:defRPr>
            </a:lvl3pPr>
            <a:lvl4pPr lvl="3">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4pPr>
            <a:lvl5pPr lvl="4">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5pPr>
            <a:lvl6pPr lvl="5">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6pPr>
            <a:lvl7pPr lvl="6">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7pPr>
            <a:lvl8pPr lvl="7">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8pPr>
            <a:lvl9pPr lvl="8">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sp>
        <p:nvSpPr>
          <p:cNvPr id="1808" name="Shape 1808"/>
          <p:cNvSpPr txBox="1"/>
          <p:nvPr>
            <p:ph type="ctrTitle"/>
          </p:nvPr>
        </p:nvSpPr>
        <p:spPr>
          <a:xfrm>
            <a:off x="2191050" y="2427150"/>
            <a:ext cx="4761899" cy="1546500"/>
          </a:xfrm>
          <a:prstGeom prst="rect">
            <a:avLst/>
          </a:prstGeom>
        </p:spPr>
        <p:txBody>
          <a:bodyPr anchorCtr="0" anchor="ctr" bIns="91425" lIns="91425" rIns="91425" tIns="91425">
            <a:noAutofit/>
          </a:bodyPr>
          <a:lstStyle/>
          <a:p>
            <a:pPr lvl="0" rtl="0">
              <a:spcBef>
                <a:spcPts val="0"/>
              </a:spcBef>
              <a:buNone/>
            </a:pPr>
            <a:r>
              <a:rPr lang="en"/>
              <a:t>1 on 1 </a:t>
            </a:r>
          </a:p>
          <a:p>
            <a:pPr lvl="0">
              <a:spcBef>
                <a:spcPts val="0"/>
              </a:spcBef>
              <a:buNone/>
            </a:pPr>
            <a:r>
              <a:rPr lang="en"/>
              <a:t>2016-01-27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2" name="Shape 1862"/>
        <p:cNvGrpSpPr/>
        <p:nvPr/>
      </p:nvGrpSpPr>
      <p:grpSpPr>
        <a:xfrm>
          <a:off x="0" y="0"/>
          <a:ext cx="0" cy="0"/>
          <a:chOff x="0" y="0"/>
          <a:chExt cx="0" cy="0"/>
        </a:xfrm>
      </p:grpSpPr>
      <p:sp>
        <p:nvSpPr>
          <p:cNvPr id="1863" name="Shape 1863"/>
          <p:cNvSpPr txBox="1"/>
          <p:nvPr>
            <p:ph type="title"/>
          </p:nvPr>
        </p:nvSpPr>
        <p:spPr>
          <a:xfrm>
            <a:off x="1131750" y="830700"/>
            <a:ext cx="6880499" cy="777000"/>
          </a:xfrm>
          <a:prstGeom prst="rect">
            <a:avLst/>
          </a:prstGeom>
        </p:spPr>
        <p:txBody>
          <a:bodyPr anchorCtr="0" anchor="b" bIns="91425" lIns="91425" rIns="91425" tIns="91425">
            <a:noAutofit/>
          </a:bodyPr>
          <a:lstStyle/>
          <a:p>
            <a:pPr lvl="0" rtl="0">
              <a:spcBef>
                <a:spcPts val="0"/>
              </a:spcBef>
              <a:buNone/>
            </a:pPr>
            <a:r>
              <a:rPr lang="en">
                <a:latin typeface="Merriweather"/>
                <a:ea typeface="Merriweather"/>
                <a:cs typeface="Merriweather"/>
                <a:sym typeface="Merriweather"/>
              </a:rPr>
              <a:t>会社のこと</a:t>
            </a:r>
          </a:p>
        </p:txBody>
      </p:sp>
      <p:sp>
        <p:nvSpPr>
          <p:cNvPr id="1864" name="Shape 1864"/>
          <p:cNvSpPr txBox="1"/>
          <p:nvPr>
            <p:ph idx="1" type="body"/>
          </p:nvPr>
        </p:nvSpPr>
        <p:spPr>
          <a:xfrm>
            <a:off x="1131750" y="1750400"/>
            <a:ext cx="6880499" cy="4664999"/>
          </a:xfrm>
          <a:prstGeom prst="rect">
            <a:avLst/>
          </a:prstGeom>
        </p:spPr>
        <p:txBody>
          <a:bodyPr anchorCtr="0" anchor="t" bIns="91425" lIns="91425" rIns="91425" tIns="91425">
            <a:noAutofit/>
          </a:bodyPr>
          <a:lstStyle/>
          <a:p>
            <a:pPr indent="-228600" lvl="0" marL="457200" rtl="0">
              <a:spcBef>
                <a:spcPts val="0"/>
              </a:spcBef>
            </a:pPr>
            <a:r>
              <a:rPr lang="en">
                <a:solidFill>
                  <a:srgbClr val="2C3E50"/>
                </a:solidFill>
              </a:rPr>
              <a:t>会社の収益の説明を年に何度かしたほうがよいと思う。</a:t>
            </a:r>
          </a:p>
          <a:p>
            <a:pPr indent="-228600" lvl="0" marL="457200" rtl="0">
              <a:spcBef>
                <a:spcPts val="0"/>
              </a:spcBef>
            </a:pPr>
            <a:r>
              <a:rPr lang="en">
                <a:solidFill>
                  <a:srgbClr val="2C3E50"/>
                </a:solidFill>
              </a:rPr>
              <a:t>先日の席替えはイマイチだった。</a:t>
            </a:r>
          </a:p>
          <a:p>
            <a:pPr indent="-228600" lvl="0" marL="457200" rtl="0">
              <a:lnSpc>
                <a:spcPct val="115000"/>
              </a:lnSpc>
              <a:spcBef>
                <a:spcPts val="0"/>
              </a:spcBef>
            </a:pPr>
            <a:r>
              <a:rPr lang="en">
                <a:solidFill>
                  <a:srgbClr val="2C3E50"/>
                </a:solidFill>
              </a:rPr>
              <a:t>会社の人のレベル,スキルがわかりにくい。</a:t>
            </a:r>
          </a:p>
          <a:p>
            <a:pPr indent="-228600" lvl="0" marL="457200" rtl="0">
              <a:lnSpc>
                <a:spcPct val="115000"/>
              </a:lnSpc>
              <a:spcBef>
                <a:spcPts val="0"/>
              </a:spcBef>
            </a:pPr>
            <a:r>
              <a:rPr lang="en">
                <a:solidFill>
                  <a:srgbClr val="2C3E50"/>
                </a:solidFill>
              </a:rPr>
              <a:t>交流が少ない</a:t>
            </a:r>
          </a:p>
          <a:p>
            <a:pPr indent="-228600" lvl="0" marL="457200" rtl="0">
              <a:lnSpc>
                <a:spcPct val="115000"/>
              </a:lnSpc>
              <a:spcBef>
                <a:spcPts val="0"/>
              </a:spcBef>
            </a:pPr>
            <a:r>
              <a:rPr lang="en"/>
              <a:t>ずっと社内にいる人には会社の売上の話を知る機会とか、たまには常駐して他社の雰囲気とか知ったほうがいいのかなと思う。</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8" name="Shape 1868"/>
        <p:cNvGrpSpPr/>
        <p:nvPr/>
      </p:nvGrpSpPr>
      <p:grpSpPr>
        <a:xfrm>
          <a:off x="0" y="0"/>
          <a:ext cx="0" cy="0"/>
          <a:chOff x="0" y="0"/>
          <a:chExt cx="0" cy="0"/>
        </a:xfrm>
      </p:grpSpPr>
      <p:sp>
        <p:nvSpPr>
          <p:cNvPr id="1869" name="Shape 1869"/>
          <p:cNvSpPr txBox="1"/>
          <p:nvPr>
            <p:ph type="title"/>
          </p:nvPr>
        </p:nvSpPr>
        <p:spPr>
          <a:xfrm>
            <a:off x="1131750" y="830700"/>
            <a:ext cx="6880499" cy="777000"/>
          </a:xfrm>
          <a:prstGeom prst="rect">
            <a:avLst/>
          </a:prstGeom>
        </p:spPr>
        <p:txBody>
          <a:bodyPr anchorCtr="0" anchor="b" bIns="91425" lIns="91425" rIns="91425" tIns="91425">
            <a:noAutofit/>
          </a:bodyPr>
          <a:lstStyle/>
          <a:p>
            <a:pPr lvl="0" rtl="0">
              <a:spcBef>
                <a:spcPts val="0"/>
              </a:spcBef>
              <a:buNone/>
            </a:pPr>
            <a:r>
              <a:rPr lang="en">
                <a:latin typeface="Merriweather"/>
                <a:ea typeface="Merriweather"/>
                <a:cs typeface="Merriweather"/>
                <a:sym typeface="Merriweather"/>
              </a:rPr>
              <a:t>考えている事業</a:t>
            </a:r>
          </a:p>
        </p:txBody>
      </p:sp>
      <p:sp>
        <p:nvSpPr>
          <p:cNvPr id="1870" name="Shape 1870"/>
          <p:cNvSpPr txBox="1"/>
          <p:nvPr>
            <p:ph idx="1" type="body"/>
          </p:nvPr>
        </p:nvSpPr>
        <p:spPr>
          <a:xfrm>
            <a:off x="1131750" y="1750400"/>
            <a:ext cx="6880499" cy="4664999"/>
          </a:xfrm>
          <a:prstGeom prst="rect">
            <a:avLst/>
          </a:prstGeom>
        </p:spPr>
        <p:txBody>
          <a:bodyPr anchorCtr="0" anchor="t" bIns="91425" lIns="91425" rIns="91425" tIns="91425">
            <a:noAutofit/>
          </a:bodyPr>
          <a:lstStyle/>
          <a:p>
            <a:pPr indent="-228600" lvl="0" marL="457200" rtl="0">
              <a:lnSpc>
                <a:spcPct val="115000"/>
              </a:lnSpc>
              <a:spcBef>
                <a:spcPts val="0"/>
              </a:spcBef>
            </a:pPr>
            <a:r>
              <a:rPr lang="en"/>
              <a:t>教育系の拡大</a:t>
            </a:r>
          </a:p>
          <a:p>
            <a:pPr indent="-228600" lvl="0" marL="457200" rtl="0">
              <a:lnSpc>
                <a:spcPct val="115000"/>
              </a:lnSpc>
              <a:spcBef>
                <a:spcPts val="0"/>
              </a:spcBef>
            </a:pPr>
            <a:r>
              <a:rPr lang="en"/>
              <a:t>compass×会場（新宿）</a:t>
            </a:r>
          </a:p>
          <a:p>
            <a:pPr indent="-228600" lvl="0" marL="457200" rtl="0">
              <a:lnSpc>
                <a:spcPct val="115000"/>
              </a:lnSpc>
              <a:spcBef>
                <a:spcPts val="0"/>
              </a:spcBef>
            </a:pPr>
            <a:r>
              <a:rPr lang="en"/>
              <a:t>ここでセミナーもやるし、環境が設定済みのマシンを借りられるスポーツジムならぬプログラミングジム的な役割。有料セミナーも定期開催。他の人がやるときにも環境を貸す。ハンズオンなどのマシン貸出。空いているときは普通のワークスペース。</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4" name="Shape 1874"/>
        <p:cNvGrpSpPr/>
        <p:nvPr/>
      </p:nvGrpSpPr>
      <p:grpSpPr>
        <a:xfrm>
          <a:off x="0" y="0"/>
          <a:ext cx="0" cy="0"/>
          <a:chOff x="0" y="0"/>
          <a:chExt cx="0" cy="0"/>
        </a:xfrm>
      </p:grpSpPr>
      <p:sp>
        <p:nvSpPr>
          <p:cNvPr id="1875" name="Shape 1875"/>
          <p:cNvSpPr txBox="1"/>
          <p:nvPr>
            <p:ph idx="4294967295" type="ctrTitle"/>
          </p:nvPr>
        </p:nvSpPr>
        <p:spPr>
          <a:xfrm>
            <a:off x="1096662" y="4876525"/>
            <a:ext cx="7091099" cy="1236899"/>
          </a:xfrm>
          <a:prstGeom prst="rect">
            <a:avLst/>
          </a:prstGeom>
        </p:spPr>
        <p:txBody>
          <a:bodyPr anchorCtr="0" anchor="b" bIns="91425" lIns="91425" rIns="91425" tIns="91425">
            <a:noAutofit/>
          </a:bodyPr>
          <a:lstStyle/>
          <a:p>
            <a:pPr lvl="0" rtl="0">
              <a:spcBef>
                <a:spcPts val="0"/>
              </a:spcBef>
              <a:buNone/>
            </a:pPr>
            <a:r>
              <a:rPr lang="en" sz="7200">
                <a:solidFill>
                  <a:srgbClr val="FFFFFF"/>
                </a:solidFill>
                <a:latin typeface="Merriweather"/>
                <a:ea typeface="Merriweather"/>
                <a:cs typeface="Merriweather"/>
                <a:sym typeface="Merriweather"/>
              </a:rPr>
              <a:t>以上</a:t>
            </a:r>
          </a:p>
        </p:txBody>
      </p:sp>
      <p:sp>
        <p:nvSpPr>
          <p:cNvPr id="1876" name="Shape 1876"/>
          <p:cNvSpPr/>
          <p:nvPr/>
        </p:nvSpPr>
        <p:spPr>
          <a:xfrm>
            <a:off x="3213452" y="703601"/>
            <a:ext cx="2728141" cy="2522752"/>
          </a:xfrm>
          <a:custGeom>
            <a:pathLst>
              <a:path extrusionOk="0" h="82958" w="89712">
                <a:moveTo>
                  <a:pt x="52672" y="2049"/>
                </a:moveTo>
                <a:cubicBezTo>
                  <a:pt x="40979" y="2915"/>
                  <a:pt x="28376" y="5687"/>
                  <a:pt x="19269" y="13072"/>
                </a:cubicBezTo>
                <a:cubicBezTo>
                  <a:pt x="7809" y="22363"/>
                  <a:pt x="-450" y="41691"/>
                  <a:pt x="5574" y="55159"/>
                </a:cubicBezTo>
                <a:cubicBezTo>
                  <a:pt x="12934" y="71613"/>
                  <a:pt x="33988" y="83483"/>
                  <a:pt x="52004" y="82883"/>
                </a:cubicBezTo>
                <a:cubicBezTo>
                  <a:pt x="62654" y="82528"/>
                  <a:pt x="75554" y="78169"/>
                  <a:pt x="80730" y="68854"/>
                </a:cubicBezTo>
                <a:cubicBezTo>
                  <a:pt x="89351" y="53334"/>
                  <a:pt x="86569" y="30516"/>
                  <a:pt x="76722" y="15744"/>
                </a:cubicBezTo>
                <a:cubicBezTo>
                  <a:pt x="69002" y="4163"/>
                  <a:pt x="51060" y="-2643"/>
                  <a:pt x="37641" y="1047"/>
                </a:cubicBezTo>
                <a:cubicBezTo>
                  <a:pt x="22584" y="5187"/>
                  <a:pt x="4685" y="14957"/>
                  <a:pt x="898" y="30107"/>
                </a:cubicBezTo>
                <a:cubicBezTo>
                  <a:pt x="-3402" y="47307"/>
                  <a:pt x="8933" y="71200"/>
                  <a:pt x="25616" y="77205"/>
                </a:cubicBezTo>
                <a:cubicBezTo>
                  <a:pt x="45695" y="84432"/>
                  <a:pt x="76756" y="77025"/>
                  <a:pt x="86743" y="58165"/>
                </a:cubicBezTo>
                <a:cubicBezTo>
                  <a:pt x="93824" y="44791"/>
                  <a:pt x="86931" y="25485"/>
                  <a:pt x="77390" y="13740"/>
                </a:cubicBezTo>
                <a:cubicBezTo>
                  <a:pt x="74162" y="9767"/>
                  <a:pt x="71332" y="4292"/>
                  <a:pt x="66367" y="3051"/>
                </a:cubicBezTo>
              </a:path>
            </a:pathLst>
          </a:custGeom>
          <a:noFill/>
          <a:ln cap="rnd" cmpd="sng" w="19050">
            <a:solidFill>
              <a:srgbClr val="FFFFFF"/>
            </a:solidFill>
            <a:prstDash val="solid"/>
            <a:round/>
            <a:headEnd len="lg" w="lg" type="none"/>
            <a:tailEnd len="lg" w="lg" type="none"/>
          </a:ln>
        </p:spPr>
      </p:sp>
      <p:sp>
        <p:nvSpPr>
          <p:cNvPr id="1877" name="Shape 1877"/>
          <p:cNvSpPr/>
          <p:nvPr/>
        </p:nvSpPr>
        <p:spPr>
          <a:xfrm>
            <a:off x="4014779" y="1296298"/>
            <a:ext cx="1114426" cy="1337353"/>
          </a:xfrm>
          <a:custGeom>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descr="hqdefault.jpg" id="1878" name="Shape 1878"/>
          <p:cNvPicPr preferRelativeResize="0"/>
          <p:nvPr/>
        </p:nvPicPr>
        <p:blipFill>
          <a:blip r:embed="rId3">
            <a:alphaModFix/>
          </a:blip>
          <a:stretch>
            <a:fillRect/>
          </a:stretch>
        </p:blipFill>
        <p:spPr>
          <a:xfrm>
            <a:off x="2356200" y="895275"/>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2" name="Shape 1812"/>
        <p:cNvGrpSpPr/>
        <p:nvPr/>
      </p:nvGrpSpPr>
      <p:grpSpPr>
        <a:xfrm>
          <a:off x="0" y="0"/>
          <a:ext cx="0" cy="0"/>
          <a:chOff x="0" y="0"/>
          <a:chExt cx="0" cy="0"/>
        </a:xfrm>
      </p:grpSpPr>
      <p:sp>
        <p:nvSpPr>
          <p:cNvPr id="1813" name="Shape 1813"/>
          <p:cNvSpPr txBox="1"/>
          <p:nvPr>
            <p:ph idx="4294967295" type="ctrTitle"/>
          </p:nvPr>
        </p:nvSpPr>
        <p:spPr>
          <a:xfrm>
            <a:off x="1715250" y="1943925"/>
            <a:ext cx="5713500" cy="1104000"/>
          </a:xfrm>
          <a:prstGeom prst="rect">
            <a:avLst/>
          </a:prstGeom>
        </p:spPr>
        <p:txBody>
          <a:bodyPr anchorCtr="0" anchor="b" bIns="91425" lIns="91425" rIns="91425" tIns="91425">
            <a:noAutofit/>
          </a:bodyPr>
          <a:lstStyle/>
          <a:p>
            <a:pPr lvl="0">
              <a:spcBef>
                <a:spcPts val="0"/>
              </a:spcBef>
              <a:buNone/>
            </a:pPr>
            <a:r>
              <a:rPr lang="en" sz="4800"/>
              <a:t>Hello!</a:t>
            </a:r>
          </a:p>
        </p:txBody>
      </p:sp>
      <p:sp>
        <p:nvSpPr>
          <p:cNvPr id="1814" name="Shape 1814"/>
          <p:cNvSpPr txBox="1"/>
          <p:nvPr>
            <p:ph idx="4294967295" type="subTitle"/>
          </p:nvPr>
        </p:nvSpPr>
        <p:spPr>
          <a:xfrm>
            <a:off x="1715250" y="2872350"/>
            <a:ext cx="5713500" cy="1046400"/>
          </a:xfrm>
          <a:prstGeom prst="rect">
            <a:avLst/>
          </a:prstGeom>
        </p:spPr>
        <p:txBody>
          <a:bodyPr anchorCtr="0" anchor="t" bIns="91425" lIns="91425" rIns="91425" tIns="91425">
            <a:noAutofit/>
          </a:bodyPr>
          <a:lstStyle/>
          <a:p>
            <a:pPr lvl="0" algn="ctr">
              <a:spcBef>
                <a:spcPts val="0"/>
              </a:spcBef>
              <a:buNone/>
            </a:pPr>
            <a:r>
              <a:rPr b="1" lang="en" sz="3600"/>
              <a:t>I am Kameko Ohmura</a:t>
            </a:r>
          </a:p>
        </p:txBody>
      </p:sp>
      <p:sp>
        <p:nvSpPr>
          <p:cNvPr id="1815" name="Shape 1815"/>
          <p:cNvSpPr txBox="1"/>
          <p:nvPr>
            <p:ph idx="4294967295" type="body"/>
          </p:nvPr>
        </p:nvSpPr>
        <p:spPr>
          <a:xfrm>
            <a:off x="1715250" y="3748425"/>
            <a:ext cx="5713500" cy="2743199"/>
          </a:xfrm>
          <a:prstGeom prst="rect">
            <a:avLst/>
          </a:prstGeom>
        </p:spPr>
        <p:txBody>
          <a:bodyPr anchorCtr="0" anchor="t" bIns="91425" lIns="91425" rIns="91425" tIns="91425">
            <a:noAutofit/>
          </a:bodyPr>
          <a:lstStyle/>
          <a:p>
            <a:pPr lvl="0" rtl="0" algn="ctr">
              <a:spcBef>
                <a:spcPts val="0"/>
              </a:spcBef>
              <a:buNone/>
            </a:pPr>
            <a:r>
              <a:rPr lang="en" sz="1800"/>
              <a:t>I am here because I love to give presentations. </a:t>
            </a:r>
          </a:p>
          <a:p>
            <a:pPr lvl="0" rtl="0" algn="ctr">
              <a:spcBef>
                <a:spcPts val="0"/>
              </a:spcBef>
              <a:buNone/>
            </a:pPr>
            <a:r>
              <a:t/>
            </a:r>
            <a:endParaRPr sz="1800"/>
          </a:p>
          <a:p>
            <a:pPr lvl="0" rtl="0" algn="ctr">
              <a:spcBef>
                <a:spcPts val="0"/>
              </a:spcBef>
              <a:buNone/>
            </a:pPr>
            <a:r>
              <a:rPr lang="en" sz="1800"/>
              <a:t>You can find me at:</a:t>
            </a:r>
          </a:p>
          <a:p>
            <a:pPr lvl="0" algn="ctr">
              <a:spcBef>
                <a:spcPts val="0"/>
              </a:spcBef>
              <a:buNone/>
            </a:pPr>
            <a:r>
              <a:rPr lang="en" sz="1800"/>
              <a:t>@okusama27</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9" name="Shape 1819"/>
        <p:cNvGrpSpPr/>
        <p:nvPr/>
      </p:nvGrpSpPr>
      <p:grpSpPr>
        <a:xfrm>
          <a:off x="0" y="0"/>
          <a:ext cx="0" cy="0"/>
          <a:chOff x="0" y="0"/>
          <a:chExt cx="0" cy="0"/>
        </a:xfrm>
      </p:grpSpPr>
      <p:sp>
        <p:nvSpPr>
          <p:cNvPr id="1820" name="Shape 1820"/>
          <p:cNvSpPr txBox="1"/>
          <p:nvPr>
            <p:ph type="ctrTitle"/>
          </p:nvPr>
        </p:nvSpPr>
        <p:spPr>
          <a:xfrm>
            <a:off x="1557875" y="1882525"/>
            <a:ext cx="6028199" cy="1546500"/>
          </a:xfrm>
          <a:prstGeom prst="rect">
            <a:avLst/>
          </a:prstGeom>
        </p:spPr>
        <p:txBody>
          <a:bodyPr anchorCtr="0" anchor="b" bIns="91425" lIns="91425" rIns="91425" tIns="91425">
            <a:noAutofit/>
          </a:bodyPr>
          <a:lstStyle/>
          <a:p>
            <a:pPr lvl="0" rtl="0" algn="l">
              <a:spcBef>
                <a:spcPts val="0"/>
              </a:spcBef>
              <a:buNone/>
            </a:pPr>
            <a:r>
              <a:rPr lang="en">
                <a:latin typeface="Merriweather"/>
                <a:ea typeface="Merriweather"/>
                <a:cs typeface="Merriweather"/>
                <a:sym typeface="Merriweather"/>
              </a:rPr>
              <a:t>入社して半年の話</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4" name="Shape 1824"/>
        <p:cNvGrpSpPr/>
        <p:nvPr/>
      </p:nvGrpSpPr>
      <p:grpSpPr>
        <a:xfrm>
          <a:off x="0" y="0"/>
          <a:ext cx="0" cy="0"/>
          <a:chOff x="0" y="0"/>
          <a:chExt cx="0" cy="0"/>
        </a:xfrm>
      </p:grpSpPr>
      <p:sp>
        <p:nvSpPr>
          <p:cNvPr id="1825" name="Shape 1825"/>
          <p:cNvSpPr txBox="1"/>
          <p:nvPr>
            <p:ph type="title"/>
          </p:nvPr>
        </p:nvSpPr>
        <p:spPr>
          <a:xfrm>
            <a:off x="1131750" y="830700"/>
            <a:ext cx="6880499" cy="777000"/>
          </a:xfrm>
          <a:prstGeom prst="rect">
            <a:avLst/>
          </a:prstGeom>
        </p:spPr>
        <p:txBody>
          <a:bodyPr anchorCtr="0" anchor="b" bIns="91425" lIns="91425" rIns="91425" tIns="91425">
            <a:noAutofit/>
          </a:bodyPr>
          <a:lstStyle/>
          <a:p>
            <a:pPr lvl="0">
              <a:spcBef>
                <a:spcPts val="0"/>
              </a:spcBef>
              <a:buNone/>
            </a:pPr>
            <a:r>
              <a:rPr lang="en">
                <a:latin typeface="Merriweather"/>
                <a:ea typeface="Merriweather"/>
                <a:cs typeface="Merriweather"/>
                <a:sym typeface="Merriweather"/>
              </a:rPr>
              <a:t>いいところ</a:t>
            </a:r>
          </a:p>
        </p:txBody>
      </p:sp>
      <p:sp>
        <p:nvSpPr>
          <p:cNvPr id="1826" name="Shape 1826"/>
          <p:cNvSpPr txBox="1"/>
          <p:nvPr>
            <p:ph idx="1" type="body"/>
          </p:nvPr>
        </p:nvSpPr>
        <p:spPr>
          <a:xfrm>
            <a:off x="1131750" y="1750400"/>
            <a:ext cx="6880499" cy="4664999"/>
          </a:xfrm>
          <a:prstGeom prst="rect">
            <a:avLst/>
          </a:prstGeom>
        </p:spPr>
        <p:txBody>
          <a:bodyPr anchorCtr="0" anchor="t" bIns="91425" lIns="91425" rIns="91425" tIns="91425">
            <a:noAutofit/>
          </a:bodyPr>
          <a:lstStyle/>
          <a:p>
            <a:pPr indent="-228600" lvl="0" marL="457200" rtl="0">
              <a:spcBef>
                <a:spcPts val="0"/>
              </a:spcBef>
            </a:pPr>
            <a:r>
              <a:rPr lang="en">
                <a:solidFill>
                  <a:srgbClr val="2C3E50"/>
                </a:solidFill>
              </a:rPr>
              <a:t>大半の人がフレンドリーで話しやすい。</a:t>
            </a:r>
          </a:p>
          <a:p>
            <a:pPr indent="-228600" lvl="0" marL="457200" rtl="0">
              <a:lnSpc>
                <a:spcPct val="115000"/>
              </a:lnSpc>
              <a:spcBef>
                <a:spcPts val="0"/>
              </a:spcBef>
            </a:pPr>
            <a:r>
              <a:rPr lang="en"/>
              <a:t>大半の人が親切で質問などに真摯に答えてくれる。</a:t>
            </a:r>
          </a:p>
          <a:p>
            <a:pPr indent="-228600" lvl="0" marL="457200" rtl="0">
              <a:lnSpc>
                <a:spcPct val="115000"/>
              </a:lnSpc>
              <a:spcBef>
                <a:spcPts val="0"/>
              </a:spcBef>
            </a:pPr>
            <a:r>
              <a:rPr lang="en"/>
              <a:t>仕事にみんな集中している</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0" name="Shape 1830"/>
        <p:cNvGrpSpPr/>
        <p:nvPr/>
      </p:nvGrpSpPr>
      <p:grpSpPr>
        <a:xfrm>
          <a:off x="0" y="0"/>
          <a:ext cx="0" cy="0"/>
          <a:chOff x="0" y="0"/>
          <a:chExt cx="0" cy="0"/>
        </a:xfrm>
      </p:grpSpPr>
      <p:sp>
        <p:nvSpPr>
          <p:cNvPr id="1831" name="Shape 1831"/>
          <p:cNvSpPr txBox="1"/>
          <p:nvPr>
            <p:ph type="title"/>
          </p:nvPr>
        </p:nvSpPr>
        <p:spPr>
          <a:xfrm>
            <a:off x="1131750" y="830700"/>
            <a:ext cx="6880499" cy="777000"/>
          </a:xfrm>
          <a:prstGeom prst="rect">
            <a:avLst/>
          </a:prstGeom>
        </p:spPr>
        <p:txBody>
          <a:bodyPr anchorCtr="0" anchor="b" bIns="91425" lIns="91425" rIns="91425" tIns="91425">
            <a:noAutofit/>
          </a:bodyPr>
          <a:lstStyle/>
          <a:p>
            <a:pPr lvl="0" rtl="0">
              <a:spcBef>
                <a:spcPts val="0"/>
              </a:spcBef>
              <a:buNone/>
            </a:pPr>
            <a:r>
              <a:rPr lang="en">
                <a:latin typeface="Merriweather"/>
                <a:ea typeface="Merriweather"/>
                <a:cs typeface="Merriweather"/>
                <a:sym typeface="Merriweather"/>
              </a:rPr>
              <a:t>イマイチなところ</a:t>
            </a:r>
          </a:p>
        </p:txBody>
      </p:sp>
      <p:sp>
        <p:nvSpPr>
          <p:cNvPr id="1832" name="Shape 1832"/>
          <p:cNvSpPr txBox="1"/>
          <p:nvPr>
            <p:ph idx="1" type="body"/>
          </p:nvPr>
        </p:nvSpPr>
        <p:spPr>
          <a:xfrm>
            <a:off x="1131750" y="1750400"/>
            <a:ext cx="6880499" cy="4664999"/>
          </a:xfrm>
          <a:prstGeom prst="rect">
            <a:avLst/>
          </a:prstGeom>
        </p:spPr>
        <p:txBody>
          <a:bodyPr anchorCtr="0" anchor="t" bIns="91425" lIns="91425" rIns="91425" tIns="91425">
            <a:noAutofit/>
          </a:bodyPr>
          <a:lstStyle/>
          <a:p>
            <a:pPr indent="-228600" lvl="0" marL="457200" rtl="0">
              <a:spcBef>
                <a:spcPts val="0"/>
              </a:spcBef>
            </a:pPr>
            <a:r>
              <a:rPr lang="en">
                <a:solidFill>
                  <a:srgbClr val="2C3E50"/>
                </a:solidFill>
              </a:rPr>
              <a:t>Twitterに会社への不満やネガティブなことを書く人がいる。</a:t>
            </a:r>
          </a:p>
          <a:p>
            <a:pPr indent="-228600" lvl="0" marL="457200" rtl="0">
              <a:lnSpc>
                <a:spcPct val="115000"/>
              </a:lnSpc>
              <a:spcBef>
                <a:spcPts val="0"/>
              </a:spcBef>
            </a:pPr>
            <a:r>
              <a:rPr lang="en">
                <a:solidFill>
                  <a:srgbClr val="2C3E50"/>
                </a:solidFill>
              </a:rPr>
              <a:t>憎しみ合っている人もいる。</a:t>
            </a:r>
          </a:p>
          <a:p>
            <a:pPr indent="-228600" lvl="0" marL="457200" rtl="0">
              <a:lnSpc>
                <a:spcPct val="115000"/>
              </a:lnSpc>
              <a:spcBef>
                <a:spcPts val="0"/>
              </a:spcBef>
            </a:pPr>
            <a:r>
              <a:rPr lang="en">
                <a:solidFill>
                  <a:srgbClr val="2C3E50"/>
                </a:solidFill>
              </a:rPr>
              <a:t>よくわからない人が多い。</a:t>
            </a:r>
          </a:p>
          <a:p>
            <a:pPr indent="-228600" lvl="0" marL="457200" rtl="0">
              <a:lnSpc>
                <a:spcPct val="115000"/>
              </a:lnSpc>
              <a:spcBef>
                <a:spcPts val="0"/>
              </a:spcBef>
            </a:pPr>
            <a:r>
              <a:rPr lang="en"/>
              <a:t>鬱アピールしてくる人がいる。</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6" name="Shape 1836"/>
        <p:cNvGrpSpPr/>
        <p:nvPr/>
      </p:nvGrpSpPr>
      <p:grpSpPr>
        <a:xfrm>
          <a:off x="0" y="0"/>
          <a:ext cx="0" cy="0"/>
          <a:chOff x="0" y="0"/>
          <a:chExt cx="0" cy="0"/>
        </a:xfrm>
      </p:grpSpPr>
      <p:sp>
        <p:nvSpPr>
          <p:cNvPr id="1837" name="Shape 1837"/>
          <p:cNvSpPr txBox="1"/>
          <p:nvPr>
            <p:ph type="title"/>
          </p:nvPr>
        </p:nvSpPr>
        <p:spPr>
          <a:xfrm>
            <a:off x="1131750" y="830700"/>
            <a:ext cx="6880499" cy="777000"/>
          </a:xfrm>
          <a:prstGeom prst="rect">
            <a:avLst/>
          </a:prstGeom>
        </p:spPr>
        <p:txBody>
          <a:bodyPr anchorCtr="0" anchor="b" bIns="91425" lIns="91425" rIns="91425" tIns="91425">
            <a:noAutofit/>
          </a:bodyPr>
          <a:lstStyle/>
          <a:p>
            <a:pPr lvl="0" rtl="0">
              <a:spcBef>
                <a:spcPts val="0"/>
              </a:spcBef>
              <a:buNone/>
            </a:pPr>
            <a:r>
              <a:rPr lang="en">
                <a:latin typeface="Merriweather"/>
                <a:ea typeface="Merriweather"/>
                <a:cs typeface="Merriweather"/>
                <a:sym typeface="Merriweather"/>
              </a:rPr>
              <a:t>自分に対して不安に思っていること</a:t>
            </a:r>
          </a:p>
        </p:txBody>
      </p:sp>
      <p:sp>
        <p:nvSpPr>
          <p:cNvPr id="1838" name="Shape 1838"/>
          <p:cNvSpPr txBox="1"/>
          <p:nvPr>
            <p:ph idx="1" type="body"/>
          </p:nvPr>
        </p:nvSpPr>
        <p:spPr>
          <a:xfrm>
            <a:off x="1131750" y="1750400"/>
            <a:ext cx="6880499" cy="4664999"/>
          </a:xfrm>
          <a:prstGeom prst="rect">
            <a:avLst/>
          </a:prstGeom>
        </p:spPr>
        <p:txBody>
          <a:bodyPr anchorCtr="0" anchor="t" bIns="91425" lIns="91425" rIns="91425" tIns="91425">
            <a:noAutofit/>
          </a:bodyPr>
          <a:lstStyle/>
          <a:p>
            <a:pPr indent="-228600" lvl="0" marL="457200" rtl="0">
              <a:spcBef>
                <a:spcPts val="0"/>
              </a:spcBef>
            </a:pPr>
            <a:r>
              <a:rPr lang="en">
                <a:solidFill>
                  <a:srgbClr val="2C3E50"/>
                </a:solidFill>
              </a:rPr>
              <a:t>技術力</a:t>
            </a:r>
          </a:p>
          <a:p>
            <a:pPr indent="-228600" lvl="0" marL="457200" rtl="0">
              <a:lnSpc>
                <a:spcPct val="115000"/>
              </a:lnSpc>
              <a:spcBef>
                <a:spcPts val="0"/>
              </a:spcBef>
            </a:pPr>
            <a:r>
              <a:rPr lang="en">
                <a:solidFill>
                  <a:srgbClr val="2C3E50"/>
                </a:solidFill>
              </a:rPr>
              <a:t>単価がわかりにくい仕事が初。</a:t>
            </a:r>
          </a:p>
          <a:p>
            <a:pPr indent="-228600" lvl="0" marL="457200" rtl="0">
              <a:lnSpc>
                <a:spcPct val="115000"/>
              </a:lnSpc>
              <a:spcBef>
                <a:spcPts val="0"/>
              </a:spcBef>
            </a:pPr>
            <a:r>
              <a:rPr lang="en">
                <a:solidFill>
                  <a:srgbClr val="2C3E50"/>
                </a:solidFill>
              </a:rPr>
              <a:t>作業量、効率化への不安。</a:t>
            </a:r>
          </a:p>
          <a:p>
            <a:pPr lvl="0" rtl="0">
              <a:lnSpc>
                <a:spcPct val="115000"/>
              </a:lnSpc>
              <a:spcBef>
                <a:spcPts val="0"/>
              </a:spcBef>
              <a:buNone/>
            </a:pPr>
            <a:r>
              <a:t/>
            </a:r>
            <a:endParaRPr/>
          </a:p>
          <a:p>
            <a:pPr lvl="0" rtl="0">
              <a:lnSpc>
                <a:spcPct val="115000"/>
              </a:lnSpc>
              <a:spcBef>
                <a:spcPts val="0"/>
              </a:spcBef>
              <a:buNone/>
            </a:pPr>
            <a:r>
              <a:t/>
            </a:r>
            <a:endParaRPr/>
          </a:p>
          <a:p>
            <a:pPr lvl="0" rtl="0">
              <a:lnSpc>
                <a:spcPct val="115000"/>
              </a:lnSpc>
              <a:spcBef>
                <a:spcPts val="0"/>
              </a:spcBef>
              <a:buNone/>
            </a:pPr>
            <a:r>
              <a:rPr lang="en"/>
              <a:t>解決策:</a:t>
            </a:r>
            <a:r>
              <a:rPr lang="en">
                <a:solidFill>
                  <a:srgbClr val="2C3E50"/>
                </a:solidFill>
              </a:rPr>
              <a:t>できることを日々積み重ねます。</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2" name="Shape 1842"/>
        <p:cNvGrpSpPr/>
        <p:nvPr/>
      </p:nvGrpSpPr>
      <p:grpSpPr>
        <a:xfrm>
          <a:off x="0" y="0"/>
          <a:ext cx="0" cy="0"/>
          <a:chOff x="0" y="0"/>
          <a:chExt cx="0" cy="0"/>
        </a:xfrm>
      </p:grpSpPr>
      <p:sp>
        <p:nvSpPr>
          <p:cNvPr id="1843" name="Shape 1843"/>
          <p:cNvSpPr txBox="1"/>
          <p:nvPr>
            <p:ph idx="4294967295" type="ctrTitle"/>
          </p:nvPr>
        </p:nvSpPr>
        <p:spPr>
          <a:xfrm>
            <a:off x="1031975" y="3226350"/>
            <a:ext cx="7091099" cy="1236899"/>
          </a:xfrm>
          <a:prstGeom prst="rect">
            <a:avLst/>
          </a:prstGeom>
        </p:spPr>
        <p:txBody>
          <a:bodyPr anchorCtr="0" anchor="b" bIns="91425" lIns="91425" rIns="91425" tIns="91425">
            <a:noAutofit/>
          </a:bodyPr>
          <a:lstStyle/>
          <a:p>
            <a:pPr lvl="0" rtl="0">
              <a:spcBef>
                <a:spcPts val="0"/>
              </a:spcBef>
              <a:buNone/>
            </a:pPr>
            <a:r>
              <a:rPr lang="en" sz="7200">
                <a:solidFill>
                  <a:srgbClr val="FFFFFF"/>
                </a:solidFill>
                <a:latin typeface="Merriweather"/>
                <a:ea typeface="Merriweather"/>
                <a:cs typeface="Merriweather"/>
                <a:sym typeface="Merriweather"/>
              </a:rPr>
              <a:t>これからのこと</a:t>
            </a:r>
          </a:p>
        </p:txBody>
      </p:sp>
      <p:sp>
        <p:nvSpPr>
          <p:cNvPr id="1844" name="Shape 1844"/>
          <p:cNvSpPr/>
          <p:nvPr/>
        </p:nvSpPr>
        <p:spPr>
          <a:xfrm>
            <a:off x="3213452" y="703601"/>
            <a:ext cx="2728141" cy="2522752"/>
          </a:xfrm>
          <a:custGeom>
            <a:pathLst>
              <a:path extrusionOk="0" h="82958" w="89712">
                <a:moveTo>
                  <a:pt x="52672" y="2049"/>
                </a:moveTo>
                <a:cubicBezTo>
                  <a:pt x="40979" y="2915"/>
                  <a:pt x="28376" y="5687"/>
                  <a:pt x="19269" y="13072"/>
                </a:cubicBezTo>
                <a:cubicBezTo>
                  <a:pt x="7809" y="22363"/>
                  <a:pt x="-450" y="41691"/>
                  <a:pt x="5574" y="55159"/>
                </a:cubicBezTo>
                <a:cubicBezTo>
                  <a:pt x="12934" y="71613"/>
                  <a:pt x="33988" y="83483"/>
                  <a:pt x="52004" y="82883"/>
                </a:cubicBezTo>
                <a:cubicBezTo>
                  <a:pt x="62654" y="82528"/>
                  <a:pt x="75554" y="78169"/>
                  <a:pt x="80730" y="68854"/>
                </a:cubicBezTo>
                <a:cubicBezTo>
                  <a:pt x="89351" y="53334"/>
                  <a:pt x="86569" y="30516"/>
                  <a:pt x="76722" y="15744"/>
                </a:cubicBezTo>
                <a:cubicBezTo>
                  <a:pt x="69002" y="4163"/>
                  <a:pt x="51060" y="-2643"/>
                  <a:pt x="37641" y="1047"/>
                </a:cubicBezTo>
                <a:cubicBezTo>
                  <a:pt x="22584" y="5187"/>
                  <a:pt x="4685" y="14957"/>
                  <a:pt x="898" y="30107"/>
                </a:cubicBezTo>
                <a:cubicBezTo>
                  <a:pt x="-3402" y="47307"/>
                  <a:pt x="8933" y="71200"/>
                  <a:pt x="25616" y="77205"/>
                </a:cubicBezTo>
                <a:cubicBezTo>
                  <a:pt x="45695" y="84432"/>
                  <a:pt x="76756" y="77025"/>
                  <a:pt x="86743" y="58165"/>
                </a:cubicBezTo>
                <a:cubicBezTo>
                  <a:pt x="93824" y="44791"/>
                  <a:pt x="86931" y="25485"/>
                  <a:pt x="77390" y="13740"/>
                </a:cubicBezTo>
                <a:cubicBezTo>
                  <a:pt x="74162" y="9767"/>
                  <a:pt x="71332" y="4292"/>
                  <a:pt x="66367" y="3051"/>
                </a:cubicBezTo>
              </a:path>
            </a:pathLst>
          </a:custGeom>
          <a:noFill/>
          <a:ln cap="rnd" cmpd="sng" w="19050">
            <a:solidFill>
              <a:srgbClr val="FFFFFF"/>
            </a:solidFill>
            <a:prstDash val="solid"/>
            <a:round/>
            <a:headEnd len="lg" w="lg" type="none"/>
            <a:tailEnd len="lg" w="lg" type="none"/>
          </a:ln>
        </p:spPr>
      </p:sp>
      <p:sp>
        <p:nvSpPr>
          <p:cNvPr id="1845" name="Shape 1845"/>
          <p:cNvSpPr/>
          <p:nvPr/>
        </p:nvSpPr>
        <p:spPr>
          <a:xfrm>
            <a:off x="4014779" y="1296298"/>
            <a:ext cx="1114426" cy="1337353"/>
          </a:xfrm>
          <a:custGeom>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9" name="Shape 1849"/>
        <p:cNvGrpSpPr/>
        <p:nvPr/>
      </p:nvGrpSpPr>
      <p:grpSpPr>
        <a:xfrm>
          <a:off x="0" y="0"/>
          <a:ext cx="0" cy="0"/>
          <a:chOff x="0" y="0"/>
          <a:chExt cx="0" cy="0"/>
        </a:xfrm>
      </p:grpSpPr>
      <p:sp>
        <p:nvSpPr>
          <p:cNvPr id="1850" name="Shape 1850"/>
          <p:cNvSpPr txBox="1"/>
          <p:nvPr>
            <p:ph type="title"/>
          </p:nvPr>
        </p:nvSpPr>
        <p:spPr>
          <a:xfrm>
            <a:off x="1131750" y="830700"/>
            <a:ext cx="6880499" cy="777000"/>
          </a:xfrm>
          <a:prstGeom prst="rect">
            <a:avLst/>
          </a:prstGeom>
        </p:spPr>
        <p:txBody>
          <a:bodyPr anchorCtr="0" anchor="b" bIns="91425" lIns="91425" rIns="91425" tIns="91425">
            <a:noAutofit/>
          </a:bodyPr>
          <a:lstStyle/>
          <a:p>
            <a:pPr lvl="0" rtl="0">
              <a:spcBef>
                <a:spcPts val="0"/>
              </a:spcBef>
              <a:buNone/>
            </a:pPr>
            <a:r>
              <a:rPr lang="en">
                <a:latin typeface="Merriweather"/>
                <a:ea typeface="Merriweather"/>
                <a:cs typeface="Merriweather"/>
                <a:sym typeface="Merriweather"/>
              </a:rPr>
              <a:t>これからのこと</a:t>
            </a:r>
          </a:p>
        </p:txBody>
      </p:sp>
      <p:sp>
        <p:nvSpPr>
          <p:cNvPr id="1851" name="Shape 1851"/>
          <p:cNvSpPr txBox="1"/>
          <p:nvPr>
            <p:ph idx="1" type="body"/>
          </p:nvPr>
        </p:nvSpPr>
        <p:spPr>
          <a:xfrm>
            <a:off x="1131750" y="1750400"/>
            <a:ext cx="6880499" cy="4664999"/>
          </a:xfrm>
          <a:prstGeom prst="rect">
            <a:avLst/>
          </a:prstGeom>
        </p:spPr>
        <p:txBody>
          <a:bodyPr anchorCtr="0" anchor="t" bIns="91425" lIns="91425" rIns="91425" tIns="91425">
            <a:noAutofit/>
          </a:bodyPr>
          <a:lstStyle/>
          <a:p>
            <a:pPr indent="-228600" lvl="0" marL="457200" rtl="0">
              <a:spcBef>
                <a:spcPts val="0"/>
              </a:spcBef>
            </a:pPr>
            <a:r>
              <a:rPr lang="en">
                <a:solidFill>
                  <a:srgbClr val="2C3E50"/>
                </a:solidFill>
              </a:rPr>
              <a:t>Gold10リリースに向けて邁進する。</a:t>
            </a:r>
          </a:p>
          <a:p>
            <a:pPr indent="-228600" lvl="0" marL="457200" rtl="0">
              <a:lnSpc>
                <a:spcPct val="115000"/>
              </a:lnSpc>
              <a:spcBef>
                <a:spcPts val="0"/>
              </a:spcBef>
            </a:pPr>
            <a:r>
              <a:rPr lang="en">
                <a:solidFill>
                  <a:srgbClr val="2C3E50"/>
                </a:solidFill>
              </a:rPr>
              <a:t>その後は受託もやりたい。</a:t>
            </a:r>
          </a:p>
          <a:p>
            <a:pPr indent="-228600" lvl="0" marL="457200" rtl="0">
              <a:lnSpc>
                <a:spcPct val="115000"/>
              </a:lnSpc>
              <a:spcBef>
                <a:spcPts val="0"/>
              </a:spcBef>
            </a:pPr>
            <a:r>
              <a:rPr lang="en">
                <a:solidFill>
                  <a:srgbClr val="2C3E50"/>
                </a:solidFill>
              </a:rPr>
              <a:t>産後に復職したい女性への助け。(30歳以上の子持ちエンジニアのグループなど）</a:t>
            </a:r>
          </a:p>
          <a:p>
            <a:pPr indent="-228600" lvl="0" marL="457200" rtl="0">
              <a:lnSpc>
                <a:spcPct val="115000"/>
              </a:lnSpc>
              <a:spcBef>
                <a:spcPts val="0"/>
              </a:spcBef>
            </a:pPr>
            <a:r>
              <a:rPr lang="en">
                <a:solidFill>
                  <a:srgbClr val="2C3E50"/>
                </a:solidFill>
              </a:rPr>
              <a:t>本を書いたり。</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5" name="Shape 1855"/>
        <p:cNvGrpSpPr/>
        <p:nvPr/>
      </p:nvGrpSpPr>
      <p:grpSpPr>
        <a:xfrm>
          <a:off x="0" y="0"/>
          <a:ext cx="0" cy="0"/>
          <a:chOff x="0" y="0"/>
          <a:chExt cx="0" cy="0"/>
        </a:xfrm>
      </p:grpSpPr>
      <p:sp>
        <p:nvSpPr>
          <p:cNvPr id="1856" name="Shape 1856"/>
          <p:cNvSpPr txBox="1"/>
          <p:nvPr>
            <p:ph idx="4294967295" type="ctrTitle"/>
          </p:nvPr>
        </p:nvSpPr>
        <p:spPr>
          <a:xfrm>
            <a:off x="1031975" y="3226350"/>
            <a:ext cx="7091099" cy="1236899"/>
          </a:xfrm>
          <a:prstGeom prst="rect">
            <a:avLst/>
          </a:prstGeom>
        </p:spPr>
        <p:txBody>
          <a:bodyPr anchorCtr="0" anchor="b" bIns="91425" lIns="91425" rIns="91425" tIns="91425">
            <a:noAutofit/>
          </a:bodyPr>
          <a:lstStyle/>
          <a:p>
            <a:pPr lvl="0" rtl="0">
              <a:spcBef>
                <a:spcPts val="0"/>
              </a:spcBef>
              <a:buNone/>
            </a:pPr>
            <a:r>
              <a:rPr lang="en" sz="7200">
                <a:solidFill>
                  <a:srgbClr val="FFFFFF"/>
                </a:solidFill>
                <a:latin typeface="Merriweather"/>
                <a:ea typeface="Merriweather"/>
                <a:cs typeface="Merriweather"/>
                <a:sym typeface="Merriweather"/>
              </a:rPr>
              <a:t>会社のこと</a:t>
            </a:r>
          </a:p>
        </p:txBody>
      </p:sp>
      <p:sp>
        <p:nvSpPr>
          <p:cNvPr id="1857" name="Shape 1857"/>
          <p:cNvSpPr/>
          <p:nvPr/>
        </p:nvSpPr>
        <p:spPr>
          <a:xfrm>
            <a:off x="3213452" y="703601"/>
            <a:ext cx="2728141" cy="2522752"/>
          </a:xfrm>
          <a:custGeom>
            <a:pathLst>
              <a:path extrusionOk="0" h="82958" w="89712">
                <a:moveTo>
                  <a:pt x="52672" y="2049"/>
                </a:moveTo>
                <a:cubicBezTo>
                  <a:pt x="40979" y="2915"/>
                  <a:pt x="28376" y="5687"/>
                  <a:pt x="19269" y="13072"/>
                </a:cubicBezTo>
                <a:cubicBezTo>
                  <a:pt x="7809" y="22363"/>
                  <a:pt x="-450" y="41691"/>
                  <a:pt x="5574" y="55159"/>
                </a:cubicBezTo>
                <a:cubicBezTo>
                  <a:pt x="12934" y="71613"/>
                  <a:pt x="33988" y="83483"/>
                  <a:pt x="52004" y="82883"/>
                </a:cubicBezTo>
                <a:cubicBezTo>
                  <a:pt x="62654" y="82528"/>
                  <a:pt x="75554" y="78169"/>
                  <a:pt x="80730" y="68854"/>
                </a:cubicBezTo>
                <a:cubicBezTo>
                  <a:pt x="89351" y="53334"/>
                  <a:pt x="86569" y="30516"/>
                  <a:pt x="76722" y="15744"/>
                </a:cubicBezTo>
                <a:cubicBezTo>
                  <a:pt x="69002" y="4163"/>
                  <a:pt x="51060" y="-2643"/>
                  <a:pt x="37641" y="1047"/>
                </a:cubicBezTo>
                <a:cubicBezTo>
                  <a:pt x="22584" y="5187"/>
                  <a:pt x="4685" y="14957"/>
                  <a:pt x="898" y="30107"/>
                </a:cubicBezTo>
                <a:cubicBezTo>
                  <a:pt x="-3402" y="47307"/>
                  <a:pt x="8933" y="71200"/>
                  <a:pt x="25616" y="77205"/>
                </a:cubicBezTo>
                <a:cubicBezTo>
                  <a:pt x="45695" y="84432"/>
                  <a:pt x="76756" y="77025"/>
                  <a:pt x="86743" y="58165"/>
                </a:cubicBezTo>
                <a:cubicBezTo>
                  <a:pt x="93824" y="44791"/>
                  <a:pt x="86931" y="25485"/>
                  <a:pt x="77390" y="13740"/>
                </a:cubicBezTo>
                <a:cubicBezTo>
                  <a:pt x="74162" y="9767"/>
                  <a:pt x="71332" y="4292"/>
                  <a:pt x="66367" y="3051"/>
                </a:cubicBezTo>
              </a:path>
            </a:pathLst>
          </a:custGeom>
          <a:noFill/>
          <a:ln cap="rnd" cmpd="sng" w="19050">
            <a:solidFill>
              <a:srgbClr val="FFFFFF"/>
            </a:solidFill>
            <a:prstDash val="solid"/>
            <a:round/>
            <a:headEnd len="lg" w="lg" type="none"/>
            <a:tailEnd len="lg" w="lg" type="none"/>
          </a:ln>
        </p:spPr>
      </p:sp>
      <p:sp>
        <p:nvSpPr>
          <p:cNvPr id="1858" name="Shape 1858"/>
          <p:cNvSpPr/>
          <p:nvPr/>
        </p:nvSpPr>
        <p:spPr>
          <a:xfrm>
            <a:off x="4014779" y="1296298"/>
            <a:ext cx="1114426" cy="1337353"/>
          </a:xfrm>
          <a:custGeom>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