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372035" y="311039"/>
            <a:ext cx="8399999" cy="4440899"/>
          </a:xfrm>
          <a:prstGeom prst="roundRect">
            <a:avLst>
              <a:gd fmla="val 365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a:off x="372035" y="4904401"/>
            <a:ext cx="8399999" cy="1206600"/>
          </a:xfrm>
          <a:prstGeom prst="roundRect">
            <a:avLst>
              <a:gd fmla="val 1524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2" name="Shape 12"/>
          <p:cNvSpPr txBox="1"/>
          <p:nvPr>
            <p:ph type="ctrTitle"/>
          </p:nvPr>
        </p:nvSpPr>
        <p:spPr>
          <a:xfrm>
            <a:off x="685800" y="630810"/>
            <a:ext cx="7772400" cy="37893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5195894"/>
            <a:ext cx="7772400" cy="614099"/>
          </a:xfrm>
          <a:prstGeom prst="rect">
            <a:avLst/>
          </a:prstGeom>
        </p:spPr>
        <p:txBody>
          <a:bodyPr anchorCtr="0" anchor="ctr" bIns="91425" lIns="91425" rIns="91425" tIns="91425"/>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p:txBody>
      </p:sp>
      <p:sp>
        <p:nvSpPr>
          <p:cNvPr id="14" name="Shape 14"/>
          <p:cNvSpPr txBox="1"/>
          <p:nvPr>
            <p:ph idx="12" type="sldNum"/>
          </p:nvPr>
        </p:nvSpPr>
        <p:spPr>
          <a:xfrm>
            <a:off x="8607464" y="633316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372035" y="1550894"/>
            <a:ext cx="8399999" cy="51705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7" name="Shape 17"/>
          <p:cNvSpPr/>
          <p:nvPr/>
        </p:nvSpPr>
        <p:spPr>
          <a:xfrm flipH="1" rot="10800000">
            <a:off x="372035" y="-120"/>
            <a:ext cx="8399999" cy="13998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186035"/>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607464" y="633316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372035" y="1550894"/>
            <a:ext cx="4114800" cy="51705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3" name="Shape 23"/>
          <p:cNvSpPr/>
          <p:nvPr/>
        </p:nvSpPr>
        <p:spPr>
          <a:xfrm flipH="1" rot="10800000">
            <a:off x="372035" y="-120"/>
            <a:ext cx="8399999" cy="13998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4" name="Shape 24"/>
          <p:cNvSpPr txBox="1"/>
          <p:nvPr>
            <p:ph type="title"/>
          </p:nvPr>
        </p:nvSpPr>
        <p:spPr>
          <a:xfrm>
            <a:off x="457200" y="186035"/>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25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p:nvPr/>
        </p:nvSpPr>
        <p:spPr>
          <a:xfrm>
            <a:off x="4657164" y="1550894"/>
            <a:ext cx="4114800" cy="51705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7" name="Shape 27"/>
          <p:cNvSpPr txBox="1"/>
          <p:nvPr>
            <p:ph idx="2" type="body"/>
          </p:nvPr>
        </p:nvSpPr>
        <p:spPr>
          <a:xfrm>
            <a:off x="4761353" y="1600200"/>
            <a:ext cx="3925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607464" y="633316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p:nvPr/>
        </p:nvSpPr>
        <p:spPr>
          <a:xfrm>
            <a:off x="372035" y="1550894"/>
            <a:ext cx="8399999" cy="51705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1" name="Shape 31"/>
          <p:cNvSpPr/>
          <p:nvPr/>
        </p:nvSpPr>
        <p:spPr>
          <a:xfrm flipH="1" rot="10800000">
            <a:off x="372035" y="-120"/>
            <a:ext cx="8399999" cy="13998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2" name="Shape 32"/>
          <p:cNvSpPr txBox="1"/>
          <p:nvPr>
            <p:ph type="title"/>
          </p:nvPr>
        </p:nvSpPr>
        <p:spPr>
          <a:xfrm>
            <a:off x="457200" y="186035"/>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607464" y="633316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372035" y="5702203"/>
            <a:ext cx="8399999" cy="865500"/>
          </a:xfrm>
          <a:prstGeom prst="rect">
            <a:avLst/>
          </a:prstGeom>
        </p:spPr>
        <p:txBody>
          <a:bodyPr anchorCtr="0" anchor="t" bIns="91425" lIns="91425" rIns="91425" tIns="91425"/>
          <a:lstStyle>
            <a:lvl1pPr lvl="0">
              <a:spcBef>
                <a:spcPts val="0"/>
              </a:spcBef>
              <a:buClr>
                <a:schemeClr val="lt1"/>
              </a:buClr>
              <a:buSzPct val="100000"/>
              <a:buNone/>
              <a:defRPr b="1" sz="2400">
                <a:solidFill>
                  <a:schemeClr val="lt1"/>
                </a:solidFill>
              </a:defRPr>
            </a:lvl1pPr>
          </a:lstStyle>
          <a:p/>
        </p:txBody>
      </p:sp>
      <p:sp>
        <p:nvSpPr>
          <p:cNvPr id="36" name="Shape 36"/>
          <p:cNvSpPr/>
          <p:nvPr/>
        </p:nvSpPr>
        <p:spPr>
          <a:xfrm>
            <a:off x="372035" y="311039"/>
            <a:ext cx="8399999" cy="5158200"/>
          </a:xfrm>
          <a:prstGeom prst="roundRect">
            <a:avLst>
              <a:gd fmla="val 2776"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7" name="Shape 37"/>
          <p:cNvSpPr txBox="1"/>
          <p:nvPr>
            <p:ph idx="12" type="sldNum"/>
          </p:nvPr>
        </p:nvSpPr>
        <p:spPr>
          <a:xfrm>
            <a:off x="8607464" y="633316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8" name="Shape 38"/>
        <p:cNvGrpSpPr/>
        <p:nvPr/>
      </p:nvGrpSpPr>
      <p:grpSpPr>
        <a:xfrm>
          <a:off x="0" y="0"/>
          <a:ext cx="0" cy="0"/>
          <a:chOff x="0" y="0"/>
          <a:chExt cx="0" cy="0"/>
        </a:xfrm>
      </p:grpSpPr>
      <p:sp>
        <p:nvSpPr>
          <p:cNvPr id="39" name="Shape 39"/>
          <p:cNvSpPr/>
          <p:nvPr/>
        </p:nvSpPr>
        <p:spPr>
          <a:xfrm>
            <a:off x="372035" y="314112"/>
            <a:ext cx="8399999" cy="6229800"/>
          </a:xfrm>
          <a:prstGeom prst="roundRect">
            <a:avLst>
              <a:gd fmla="val 2255"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40" name="Shape 40"/>
          <p:cNvSpPr txBox="1"/>
          <p:nvPr>
            <p:ph idx="12" type="sldNum"/>
          </p:nvPr>
        </p:nvSpPr>
        <p:spPr>
          <a:xfrm>
            <a:off x="8607464" y="633316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abel">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86035"/>
            <a:ext cx="8229600" cy="1143000"/>
          </a:xfrm>
          <a:prstGeom prst="rect">
            <a:avLst/>
          </a:prstGeom>
          <a:noFill/>
          <a:ln>
            <a:noFill/>
          </a:ln>
        </p:spPr>
        <p:txBody>
          <a:bodyPr anchorCtr="0" anchor="b" bIns="91425" lIns="91425" rIns="91425" tIns="91425"/>
          <a:lstStyle>
            <a:lvl1pPr lvl="0">
              <a:spcBef>
                <a:spcPts val="0"/>
              </a:spcBef>
              <a:buClr>
                <a:schemeClr val="dk2"/>
              </a:buClr>
              <a:buSzPct val="100000"/>
              <a:buNone/>
              <a:defRPr b="1" sz="3600">
                <a:solidFill>
                  <a:schemeClr val="dk2"/>
                </a:solidFill>
              </a:defRPr>
            </a:lvl1pPr>
            <a:lvl2pPr lvl="1">
              <a:spcBef>
                <a:spcPts val="0"/>
              </a:spcBef>
              <a:buClr>
                <a:schemeClr val="dk2"/>
              </a:buClr>
              <a:buSzPct val="100000"/>
              <a:buNone/>
              <a:defRPr b="1" sz="3600">
                <a:solidFill>
                  <a:schemeClr val="dk2"/>
                </a:solidFill>
              </a:defRPr>
            </a:lvl2pPr>
            <a:lvl3pPr lvl="2">
              <a:spcBef>
                <a:spcPts val="0"/>
              </a:spcBef>
              <a:buClr>
                <a:schemeClr val="dk2"/>
              </a:buClr>
              <a:buSzPct val="100000"/>
              <a:buNone/>
              <a:defRPr b="1" sz="3600">
                <a:solidFill>
                  <a:schemeClr val="dk2"/>
                </a:solidFill>
              </a:defRPr>
            </a:lvl3pPr>
            <a:lvl4pPr lvl="3">
              <a:spcBef>
                <a:spcPts val="0"/>
              </a:spcBef>
              <a:buClr>
                <a:schemeClr val="dk2"/>
              </a:buClr>
              <a:buSzPct val="100000"/>
              <a:buNone/>
              <a:defRPr b="1" sz="3600">
                <a:solidFill>
                  <a:schemeClr val="dk2"/>
                </a:solidFill>
              </a:defRPr>
            </a:lvl4pPr>
            <a:lvl5pPr lvl="4">
              <a:spcBef>
                <a:spcPts val="0"/>
              </a:spcBef>
              <a:buClr>
                <a:schemeClr val="dk2"/>
              </a:buClr>
              <a:buSzPct val="100000"/>
              <a:buNone/>
              <a:defRPr b="1" sz="3600">
                <a:solidFill>
                  <a:schemeClr val="dk2"/>
                </a:solidFill>
              </a:defRPr>
            </a:lvl5pPr>
            <a:lvl6pPr lvl="5">
              <a:spcBef>
                <a:spcPts val="0"/>
              </a:spcBef>
              <a:buClr>
                <a:schemeClr val="dk2"/>
              </a:buClr>
              <a:buSzPct val="100000"/>
              <a:buNone/>
              <a:defRPr b="1" sz="3600">
                <a:solidFill>
                  <a:schemeClr val="dk2"/>
                </a:solidFill>
              </a:defRPr>
            </a:lvl6pPr>
            <a:lvl7pPr lvl="6">
              <a:spcBef>
                <a:spcPts val="0"/>
              </a:spcBef>
              <a:buClr>
                <a:schemeClr val="dk2"/>
              </a:buClr>
              <a:buSzPct val="100000"/>
              <a:buNone/>
              <a:defRPr b="1" sz="3600">
                <a:solidFill>
                  <a:schemeClr val="dk2"/>
                </a:solidFill>
              </a:defRPr>
            </a:lvl7pPr>
            <a:lvl8pPr lvl="7">
              <a:spcBef>
                <a:spcPts val="0"/>
              </a:spcBef>
              <a:buClr>
                <a:schemeClr val="dk2"/>
              </a:buClr>
              <a:buSzPct val="100000"/>
              <a:buNone/>
              <a:defRPr b="1" sz="3600">
                <a:solidFill>
                  <a:schemeClr val="dk2"/>
                </a:solidFill>
              </a:defRPr>
            </a:lvl8pPr>
            <a:lvl9pPr lvl="8">
              <a:spcBef>
                <a:spcPts val="0"/>
              </a:spcBef>
              <a:buClr>
                <a:schemeClr val="dk2"/>
              </a:buClr>
              <a:buSzPct val="100000"/>
              <a:buNone/>
              <a:defRPr b="1" sz="3600">
                <a:solidFill>
                  <a:schemeClr val="dk2"/>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607464" y="633316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ctrTitle"/>
          </p:nvPr>
        </p:nvSpPr>
        <p:spPr>
          <a:xfrm>
            <a:off x="685800" y="570310"/>
            <a:ext cx="7772400" cy="3789300"/>
          </a:xfrm>
          <a:prstGeom prst="rect">
            <a:avLst/>
          </a:prstGeom>
        </p:spPr>
        <p:txBody>
          <a:bodyPr anchorCtr="0" anchor="ctr" bIns="91425" lIns="91425" rIns="91425" tIns="91425">
            <a:noAutofit/>
          </a:bodyPr>
          <a:lstStyle/>
          <a:p>
            <a:pPr lvl="0" rtl="0" algn="ctr">
              <a:spcBef>
                <a:spcPts val="0"/>
              </a:spcBef>
              <a:buNone/>
            </a:pPr>
            <a:r>
              <a:rPr lang="ja"/>
              <a:t>小１問題について</a:t>
            </a:r>
          </a:p>
        </p:txBody>
      </p:sp>
      <p:sp>
        <p:nvSpPr>
          <p:cNvPr id="46" name="Shape 46"/>
          <p:cNvSpPr txBox="1"/>
          <p:nvPr>
            <p:ph idx="1" type="subTitle"/>
          </p:nvPr>
        </p:nvSpPr>
        <p:spPr>
          <a:xfrm>
            <a:off x="685800" y="5195894"/>
            <a:ext cx="7772400" cy="614099"/>
          </a:xfrm>
          <a:prstGeom prst="rect">
            <a:avLst/>
          </a:prstGeom>
        </p:spPr>
        <p:txBody>
          <a:bodyPr anchorCtr="0" anchor="ctr" bIns="91425" lIns="91425" rIns="91425" tIns="91425">
            <a:noAutofit/>
          </a:bodyPr>
          <a:lstStyle/>
          <a:p>
            <a:pPr lvl="0" rtl="0" algn="r">
              <a:spcBef>
                <a:spcPts val="0"/>
              </a:spcBef>
              <a:buNone/>
            </a:pPr>
            <a:r>
              <a:rPr lang="ja"/>
              <a:t>@okusama27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581550" y="472750"/>
            <a:ext cx="7653599" cy="5314199"/>
          </a:xfrm>
          <a:prstGeom prst="rect">
            <a:avLst/>
          </a:prstGeom>
          <a:noFill/>
          <a:ln>
            <a:noFill/>
          </a:ln>
        </p:spPr>
        <p:txBody>
          <a:bodyPr anchorCtr="0" anchor="ctr" bIns="91425" lIns="91425" rIns="91425" tIns="91425">
            <a:noAutofit/>
          </a:bodyPr>
          <a:lstStyle/>
          <a:p>
            <a:pPr lvl="0" rtl="0" algn="ctr">
              <a:spcBef>
                <a:spcPts val="0"/>
              </a:spcBef>
              <a:buNone/>
            </a:pPr>
            <a:r>
              <a:rPr lang="ja" sz="3000"/>
              <a:t>ゲームを買ってあげた</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descr="WS2639.JPG" id="104" name="Shape 104"/>
          <p:cNvPicPr preferRelativeResize="0"/>
          <p:nvPr/>
        </p:nvPicPr>
        <p:blipFill>
          <a:blip r:embed="rId3">
            <a:alphaModFix/>
          </a:blip>
          <a:stretch>
            <a:fillRect/>
          </a:stretch>
        </p:blipFill>
        <p:spPr>
          <a:xfrm>
            <a:off x="1434787" y="695467"/>
            <a:ext cx="6274425" cy="546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nvSpPr>
        <p:spPr>
          <a:xfrm>
            <a:off x="581550" y="472750"/>
            <a:ext cx="7653599" cy="5314199"/>
          </a:xfrm>
          <a:prstGeom prst="rect">
            <a:avLst/>
          </a:prstGeom>
          <a:noFill/>
          <a:ln>
            <a:noFill/>
          </a:ln>
        </p:spPr>
        <p:txBody>
          <a:bodyPr anchorCtr="0" anchor="ctr" bIns="91425" lIns="91425" rIns="91425" tIns="91425">
            <a:noAutofit/>
          </a:bodyPr>
          <a:lstStyle/>
          <a:p>
            <a:pPr lvl="0" rtl="0" algn="ctr">
              <a:spcBef>
                <a:spcPts val="0"/>
              </a:spcBef>
              <a:buNone/>
            </a:pPr>
            <a:r>
              <a:rPr lang="ja" sz="3000"/>
              <a:t>MacBookあげた</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WS2638.JPG" id="114" name="Shape 114"/>
          <p:cNvPicPr preferRelativeResize="0"/>
          <p:nvPr/>
        </p:nvPicPr>
        <p:blipFill>
          <a:blip r:embed="rId3">
            <a:alphaModFix/>
          </a:blip>
          <a:stretch>
            <a:fillRect/>
          </a:stretch>
        </p:blipFill>
        <p:spPr>
          <a:xfrm>
            <a:off x="1514487" y="803752"/>
            <a:ext cx="6115024" cy="525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nvSpPr>
        <p:spPr>
          <a:xfrm>
            <a:off x="581550" y="472750"/>
            <a:ext cx="7653599" cy="5314199"/>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ja" sz="3000"/>
              <a:t>コロコロ１番、おはスタなどで情報を仕入れる</a:t>
            </a:r>
          </a:p>
          <a:p>
            <a:pPr indent="-419100" lvl="0" marL="457200" rtl="0">
              <a:spcBef>
                <a:spcPts val="0"/>
              </a:spcBef>
              <a:buSzPct val="100000"/>
              <a:buChar char="●"/>
            </a:pPr>
            <a:r>
              <a:rPr lang="ja" sz="3000"/>
              <a:t>ゲームする</a:t>
            </a:r>
          </a:p>
          <a:p>
            <a:pPr indent="-419100" lvl="0" marL="457200" rtl="0">
              <a:spcBef>
                <a:spcPts val="0"/>
              </a:spcBef>
              <a:buSzPct val="100000"/>
              <a:buChar char="●"/>
            </a:pPr>
            <a:r>
              <a:rPr lang="ja" sz="3000"/>
              <a:t>Youtubeの達人動画で自分と違う個所を研究</a:t>
            </a:r>
          </a:p>
          <a:p>
            <a:pPr indent="-419100" lvl="0" marL="457200" rtl="0">
              <a:spcBef>
                <a:spcPts val="0"/>
              </a:spcBef>
              <a:buSzPct val="100000"/>
              <a:buChar char="●"/>
            </a:pPr>
            <a:r>
              <a:rPr lang="ja" sz="3000"/>
              <a:t>研究した内容を報告してくる。</a:t>
            </a:r>
          </a:p>
          <a:p>
            <a:pPr indent="-419100" lvl="0" marL="457200" rtl="0">
              <a:spcBef>
                <a:spcPts val="0"/>
              </a:spcBef>
              <a:buSzPct val="100000"/>
              <a:buChar char="●"/>
            </a:pPr>
            <a:r>
              <a:rPr lang="ja" sz="3000"/>
              <a:t>ゲームする（再実践）</a:t>
            </a:r>
          </a:p>
          <a:p>
            <a:pPr indent="-419100" lvl="0" marL="457200" rtl="0">
              <a:spcBef>
                <a:spcPts val="0"/>
              </a:spcBef>
              <a:buSzPct val="100000"/>
              <a:buChar char="●"/>
            </a:pPr>
            <a:r>
              <a:rPr lang="ja" sz="3000"/>
              <a:t>次の日の朝はおはスタをみて。。</a:t>
            </a:r>
          </a:p>
          <a:p>
            <a:pPr lvl="0" rtl="0">
              <a:spcBef>
                <a:spcPts val="0"/>
              </a:spcBef>
              <a:buNone/>
            </a:pPr>
            <a:r>
              <a:t/>
            </a:r>
            <a:endParaRPr sz="3000"/>
          </a:p>
          <a:p>
            <a:pPr lvl="0" rtl="0">
              <a:spcBef>
                <a:spcPts val="0"/>
              </a:spcBef>
              <a:buNone/>
            </a:pPr>
            <a:r>
              <a:rPr lang="ja" sz="4800"/>
              <a:t>あれ？</a:t>
            </a:r>
          </a:p>
          <a:p>
            <a:pPr lvl="0" rtl="0">
              <a:spcBef>
                <a:spcPts val="0"/>
              </a:spcBef>
              <a:buNone/>
            </a:pPr>
            <a:r>
              <a:rPr lang="ja" sz="4800"/>
              <a:t>PDCAサイクル？</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186035"/>
            <a:ext cx="8229600" cy="1143000"/>
          </a:xfrm>
          <a:prstGeom prst="rect">
            <a:avLst/>
          </a:prstGeom>
        </p:spPr>
        <p:txBody>
          <a:bodyPr anchorCtr="0" anchor="b" bIns="91425" lIns="91425" rIns="91425" tIns="91425">
            <a:noAutofit/>
          </a:bodyPr>
          <a:lstStyle/>
          <a:p>
            <a:pPr lvl="0" rtl="0">
              <a:spcBef>
                <a:spcPts val="0"/>
              </a:spcBef>
              <a:buNone/>
            </a:pPr>
            <a:r>
              <a:rPr lang="ja"/>
              <a:t>悲しみの分量が減ったので、</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ja" sz="4800"/>
              <a:t>楽しい気持ちになったようで、空手を習って強くなる！など、前向きな発言が増え、学校にも行くようになりました。</a:t>
            </a:r>
          </a:p>
          <a:p>
            <a:pPr lvl="0" rtl="0">
              <a:spcBef>
                <a:spcPts val="0"/>
              </a:spcBef>
              <a:buNone/>
            </a:pPr>
            <a:r>
              <a:t/>
            </a:r>
            <a:endParaRPr sz="4800"/>
          </a:p>
          <a:p>
            <a:pPr lvl="0" rtl="0">
              <a:spcBef>
                <a:spcPts val="0"/>
              </a:spcBef>
              <a:buNone/>
            </a:pPr>
            <a:r>
              <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nvSpPr>
        <p:spPr>
          <a:xfrm>
            <a:off x="581550" y="472750"/>
            <a:ext cx="7653599" cy="5314199"/>
          </a:xfrm>
          <a:prstGeom prst="rect">
            <a:avLst/>
          </a:prstGeom>
          <a:noFill/>
          <a:ln>
            <a:noFill/>
          </a:ln>
        </p:spPr>
        <p:txBody>
          <a:bodyPr anchorCtr="0" anchor="t" bIns="91425" lIns="91425" rIns="91425" tIns="91425">
            <a:noAutofit/>
          </a:bodyPr>
          <a:lstStyle/>
          <a:p>
            <a:pPr lvl="0">
              <a:spcBef>
                <a:spcPts val="0"/>
              </a:spcBef>
              <a:buNone/>
            </a:pPr>
            <a:r>
              <a:rPr lang="ja" sz="9600"/>
              <a:t>正解はGoogle様に聞いてもわからない</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745200" y="771900"/>
            <a:ext cx="7653599" cy="5314199"/>
          </a:xfrm>
          <a:prstGeom prst="rect">
            <a:avLst/>
          </a:prstGeom>
          <a:noFill/>
          <a:ln>
            <a:noFill/>
          </a:ln>
        </p:spPr>
        <p:txBody>
          <a:bodyPr anchorCtr="0" anchor="ctr" bIns="91425" lIns="91425" rIns="91425" tIns="91425">
            <a:noAutofit/>
          </a:bodyPr>
          <a:lstStyle/>
          <a:p>
            <a:pPr lvl="0" rtl="0" algn="ctr">
              <a:spcBef>
                <a:spcPts val="0"/>
              </a:spcBef>
              <a:buNone/>
            </a:pPr>
            <a:r>
              <a:rPr lang="ja" sz="9600"/>
              <a:t>子供と向き合いましょう</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186035"/>
            <a:ext cx="8229600" cy="1143000"/>
          </a:xfrm>
          <a:prstGeom prst="rect">
            <a:avLst/>
          </a:prstGeom>
        </p:spPr>
        <p:txBody>
          <a:bodyPr anchorCtr="0" anchor="b" bIns="91425" lIns="91425" rIns="91425" tIns="91425">
            <a:noAutofit/>
          </a:bodyPr>
          <a:lstStyle/>
          <a:p>
            <a:pPr lvl="0" rtl="0">
              <a:spcBef>
                <a:spcPts val="0"/>
              </a:spcBef>
              <a:buNone/>
            </a:pPr>
            <a:r>
              <a:rPr lang="ja"/>
              <a:t>最後に</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ja" sz="4800"/>
              <a:t>転校しかないかと思っていたのですが行政などの力も借りつつ徐々に解決に向かっています。</a:t>
            </a:r>
          </a:p>
          <a:p>
            <a:pPr lvl="0" rtl="0">
              <a:spcBef>
                <a:spcPts val="0"/>
              </a:spcBef>
              <a:buNone/>
            </a:pPr>
            <a:r>
              <a:rPr lang="ja" sz="4800"/>
              <a:t>親サイドの対応の話を聞きたい方はお声がけください！</a:t>
            </a:r>
          </a:p>
          <a:p>
            <a:pPr lvl="0" rtl="0">
              <a:spcBef>
                <a:spcPts val="0"/>
              </a:spcBef>
              <a:buNone/>
            </a:pPr>
            <a:r>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186035"/>
            <a:ext cx="8229600" cy="1143000"/>
          </a:xfrm>
          <a:prstGeom prst="rect">
            <a:avLst/>
          </a:prstGeom>
        </p:spPr>
        <p:txBody>
          <a:bodyPr anchorCtr="0" anchor="b" bIns="91425" lIns="91425" rIns="91425" tIns="91425">
            <a:noAutofit/>
          </a:bodyPr>
          <a:lstStyle/>
          <a:p>
            <a:pPr lvl="0" rtl="0">
              <a:spcBef>
                <a:spcPts val="0"/>
              </a:spcBef>
              <a:buNone/>
            </a:pPr>
            <a:r>
              <a:rPr lang="ja"/>
              <a:t>自己紹介</a:t>
            </a:r>
          </a:p>
        </p:txBody>
      </p:sp>
      <p:sp>
        <p:nvSpPr>
          <p:cNvPr id="52" name="Shape 52"/>
          <p:cNvSpPr txBox="1"/>
          <p:nvPr/>
        </p:nvSpPr>
        <p:spPr>
          <a:xfrm>
            <a:off x="602150" y="1929000"/>
            <a:ext cx="7978800" cy="4460699"/>
          </a:xfrm>
          <a:prstGeom prst="rect">
            <a:avLst/>
          </a:prstGeom>
          <a:noFill/>
          <a:ln>
            <a:noFill/>
          </a:ln>
        </p:spPr>
        <p:txBody>
          <a:bodyPr anchorCtr="0" anchor="t" bIns="91425" lIns="91425" rIns="91425" tIns="91425">
            <a:noAutofit/>
          </a:bodyPr>
          <a:lstStyle/>
          <a:p>
            <a:pPr indent="0" lvl="0" marL="0" rtl="0">
              <a:lnSpc>
                <a:spcPct val="120000"/>
              </a:lnSpc>
              <a:spcBef>
                <a:spcPts val="600"/>
              </a:spcBef>
              <a:buNone/>
            </a:pPr>
            <a:r>
              <a:rPr lang="ja" sz="3000">
                <a:solidFill>
                  <a:schemeClr val="dk1"/>
                </a:solidFill>
              </a:rPr>
              <a:t>　　                    @okusama27</a:t>
            </a:r>
          </a:p>
          <a:p>
            <a:pPr indent="0" lvl="0" marL="0" rtl="0">
              <a:lnSpc>
                <a:spcPct val="120000"/>
              </a:lnSpc>
              <a:spcBef>
                <a:spcPts val="600"/>
              </a:spcBef>
              <a:buNone/>
            </a:pPr>
            <a:r>
              <a:t/>
            </a:r>
            <a:endParaRPr sz="2400">
              <a:solidFill>
                <a:schemeClr val="dk1"/>
              </a:solidFill>
            </a:endParaRPr>
          </a:p>
          <a:p>
            <a:pPr indent="0" lvl="0" marL="0" rtl="0">
              <a:lnSpc>
                <a:spcPct val="120000"/>
              </a:lnSpc>
              <a:spcBef>
                <a:spcPts val="600"/>
              </a:spcBef>
              <a:buNone/>
            </a:pPr>
            <a:r>
              <a:t/>
            </a:r>
            <a:endParaRPr sz="2400">
              <a:solidFill>
                <a:schemeClr val="dk1"/>
              </a:solidFill>
            </a:endParaRPr>
          </a:p>
          <a:p>
            <a:pPr indent="0" lvl="0" marL="0" rtl="0">
              <a:lnSpc>
                <a:spcPct val="120000"/>
              </a:lnSpc>
              <a:spcBef>
                <a:spcPts val="600"/>
              </a:spcBef>
              <a:buNone/>
            </a:pPr>
            <a:r>
              <a:t/>
            </a:r>
            <a:endParaRPr sz="2400">
              <a:solidFill>
                <a:schemeClr val="dk1"/>
              </a:solidFill>
            </a:endParaRPr>
          </a:p>
          <a:p>
            <a:pPr indent="0" lvl="0" marL="0" rtl="0">
              <a:lnSpc>
                <a:spcPct val="120000"/>
              </a:lnSpc>
              <a:spcBef>
                <a:spcPts val="600"/>
              </a:spcBef>
              <a:buNone/>
            </a:pPr>
            <a:r>
              <a:t/>
            </a:r>
            <a:endParaRPr sz="2400">
              <a:solidFill>
                <a:schemeClr val="dk1"/>
              </a:solidFill>
            </a:endParaRPr>
          </a:p>
          <a:p>
            <a:pPr indent="0" lvl="0" marL="0" rtl="0">
              <a:lnSpc>
                <a:spcPct val="120000"/>
              </a:lnSpc>
              <a:spcBef>
                <a:spcPts val="600"/>
              </a:spcBef>
              <a:buNone/>
            </a:pPr>
            <a:r>
              <a:rPr lang="ja" sz="2400">
                <a:solidFill>
                  <a:schemeClr val="dk1"/>
                </a:solidFill>
              </a:rPr>
              <a:t>　２児の母（2015年7月現在：小２と年中）</a:t>
            </a:r>
          </a:p>
          <a:p>
            <a:pPr indent="0" lvl="0" marL="0" rtl="0">
              <a:lnSpc>
                <a:spcPct val="120000"/>
              </a:lnSpc>
              <a:spcBef>
                <a:spcPts val="600"/>
              </a:spcBef>
              <a:buNone/>
            </a:pPr>
            <a:r>
              <a:rPr lang="ja" sz="2400">
                <a:solidFill>
                  <a:schemeClr val="dk1"/>
                </a:solidFill>
              </a:rPr>
              <a:t>　趣味：英語の勉強、ダイエット、飲酒</a:t>
            </a:r>
          </a:p>
          <a:p>
            <a:pPr indent="0" lvl="0" marL="0" rtl="0">
              <a:lnSpc>
                <a:spcPct val="120000"/>
              </a:lnSpc>
              <a:spcBef>
                <a:spcPts val="600"/>
              </a:spcBef>
              <a:buNone/>
            </a:pPr>
            <a:r>
              <a:rPr lang="ja" sz="2400">
                <a:solidFill>
                  <a:schemeClr val="dk1"/>
                </a:solidFill>
              </a:rPr>
              <a:t>　憧れの人：両津勘兵衛</a:t>
            </a:r>
          </a:p>
          <a:p>
            <a:pPr indent="3276600" lvl="0" rtl="0">
              <a:lnSpc>
                <a:spcPct val="115000"/>
              </a:lnSpc>
              <a:spcBef>
                <a:spcPts val="0"/>
              </a:spcBef>
              <a:buNone/>
            </a:pPr>
            <a:r>
              <a:t/>
            </a:r>
            <a:endParaRPr sz="2400">
              <a:solidFill>
                <a:schemeClr val="dk1"/>
              </a:solidFill>
            </a:endParaRPr>
          </a:p>
          <a:p>
            <a:pPr indent="3276600" lvl="0" rtl="0">
              <a:lnSpc>
                <a:spcPct val="115000"/>
              </a:lnSpc>
              <a:spcBef>
                <a:spcPts val="0"/>
              </a:spcBef>
              <a:buNone/>
            </a:pPr>
            <a:r>
              <a:t/>
            </a:r>
            <a:endParaRPr sz="2400">
              <a:solidFill>
                <a:schemeClr val="dk1"/>
              </a:solidFill>
            </a:endParaRPr>
          </a:p>
        </p:txBody>
      </p:sp>
      <p:pic>
        <p:nvPicPr>
          <p:cNvPr descr="1253701102922_bigger.jpg" id="53" name="Shape 53"/>
          <p:cNvPicPr preferRelativeResize="0"/>
          <p:nvPr/>
        </p:nvPicPr>
        <p:blipFill>
          <a:blip r:embed="rId3">
            <a:alphaModFix/>
          </a:blip>
          <a:stretch>
            <a:fillRect/>
          </a:stretch>
        </p:blipFill>
        <p:spPr>
          <a:xfrm>
            <a:off x="904503" y="2026403"/>
            <a:ext cx="1602149" cy="1602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86035"/>
            <a:ext cx="8229600" cy="1143000"/>
          </a:xfrm>
          <a:prstGeom prst="rect">
            <a:avLst/>
          </a:prstGeom>
        </p:spPr>
        <p:txBody>
          <a:bodyPr anchorCtr="0" anchor="b" bIns="91425" lIns="91425" rIns="91425" tIns="91425">
            <a:noAutofit/>
          </a:bodyPr>
          <a:lstStyle/>
          <a:p>
            <a:pPr lvl="0">
              <a:spcBef>
                <a:spcPts val="0"/>
              </a:spcBef>
              <a:buNone/>
            </a:pPr>
            <a:r>
              <a:rPr lang="ja"/>
              <a:t>保育園って最高！</a:t>
            </a:r>
          </a:p>
        </p:txBody>
      </p:sp>
      <p:sp>
        <p:nvSpPr>
          <p:cNvPr id="59" name="Shape 59"/>
          <p:cNvSpPr txBox="1"/>
          <p:nvPr>
            <p:ph idx="1" type="body"/>
          </p:nvPr>
        </p:nvSpPr>
        <p:spPr>
          <a:xfrm>
            <a:off x="457200" y="1683850"/>
            <a:ext cx="8229600" cy="4967700"/>
          </a:xfrm>
          <a:prstGeom prst="rect">
            <a:avLst/>
          </a:prstGeom>
        </p:spPr>
        <p:txBody>
          <a:bodyPr anchorCtr="0" anchor="t" bIns="91425" lIns="91425" rIns="91425" tIns="91425">
            <a:noAutofit/>
          </a:bodyPr>
          <a:lstStyle/>
          <a:p>
            <a:pPr indent="-457200" lvl="0" marL="457200" rtl="0">
              <a:spcBef>
                <a:spcPts val="0"/>
              </a:spcBef>
              <a:buSzPct val="100000"/>
            </a:pPr>
            <a:r>
              <a:rPr lang="ja" sz="3600"/>
              <a:t>20時くらいまで面倒見てくれる。</a:t>
            </a:r>
          </a:p>
          <a:p>
            <a:pPr indent="-457200" lvl="0" marL="457200" rtl="0">
              <a:spcBef>
                <a:spcPts val="0"/>
              </a:spcBef>
              <a:buSzPct val="100000"/>
            </a:pPr>
            <a:r>
              <a:rPr lang="ja" sz="3600"/>
              <a:t>夕食or軽食を食べさせてくれる。</a:t>
            </a:r>
          </a:p>
          <a:p>
            <a:pPr indent="-457200" lvl="0" marL="457200" rtl="0">
              <a:spcBef>
                <a:spcPts val="0"/>
              </a:spcBef>
              <a:buSzPct val="100000"/>
            </a:pPr>
            <a:r>
              <a:rPr lang="ja" sz="3600"/>
              <a:t>朝も7時くらいから預かってくれる。</a:t>
            </a:r>
          </a:p>
          <a:p>
            <a:pPr indent="-457200" lvl="0" marL="457200" rtl="0">
              <a:spcBef>
                <a:spcPts val="0"/>
              </a:spcBef>
              <a:buSzPct val="100000"/>
            </a:pPr>
            <a:r>
              <a:rPr lang="ja" sz="3600"/>
              <a:t>嫌な顔されない。文句言われない。</a:t>
            </a:r>
          </a:p>
          <a:p>
            <a:pPr indent="-457200" lvl="0" marL="457200" rtl="0">
              <a:spcBef>
                <a:spcPts val="0"/>
              </a:spcBef>
              <a:buSzPct val="100000"/>
            </a:pPr>
            <a:r>
              <a:rPr lang="ja" sz="3600"/>
              <a:t>ママ頑張って！とか励ましてもらえる。</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86035"/>
            <a:ext cx="8229600" cy="1143000"/>
          </a:xfrm>
          <a:prstGeom prst="rect">
            <a:avLst/>
          </a:prstGeom>
        </p:spPr>
        <p:txBody>
          <a:bodyPr anchorCtr="0" anchor="b" bIns="91425" lIns="91425" rIns="91425" tIns="91425">
            <a:noAutofit/>
          </a:bodyPr>
          <a:lstStyle/>
          <a:p>
            <a:pPr lvl="0">
              <a:spcBef>
                <a:spcPts val="0"/>
              </a:spcBef>
              <a:buNone/>
            </a:pPr>
            <a:r>
              <a:rPr lang="ja"/>
              <a:t>小学校って最悪。。</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ja"/>
              <a:t>春、夏、冬休み長い。</a:t>
            </a:r>
          </a:p>
          <a:p>
            <a:pPr indent="-228600" lvl="0" marL="457200" rtl="0">
              <a:spcBef>
                <a:spcPts val="0"/>
              </a:spcBef>
            </a:pPr>
            <a:r>
              <a:rPr lang="ja"/>
              <a:t>14時で終わり。</a:t>
            </a:r>
          </a:p>
          <a:p>
            <a:pPr indent="-228600" lvl="0" marL="457200" rtl="0">
              <a:spcBef>
                <a:spcPts val="0"/>
              </a:spcBef>
            </a:pPr>
            <a:r>
              <a:rPr lang="ja"/>
              <a:t>PTAは平日の昼間。</a:t>
            </a:r>
          </a:p>
          <a:p>
            <a:pPr indent="-228600" lvl="0" marL="457200" rtl="0">
              <a:spcBef>
                <a:spcPts val="0"/>
              </a:spcBef>
            </a:pPr>
            <a:r>
              <a:rPr lang="ja"/>
              <a:t>音読という親が一緒にやってあげないといけないらしい宿題が毎日でる。</a:t>
            </a:r>
          </a:p>
          <a:p>
            <a:pPr indent="-228600" lvl="0" marL="457200" rtl="0">
              <a:spcBef>
                <a:spcPts val="0"/>
              </a:spcBef>
            </a:pPr>
            <a:r>
              <a:rPr lang="ja"/>
              <a:t>忘れ物すると親ともども怒られる。</a:t>
            </a:r>
          </a:p>
          <a:p>
            <a:pPr indent="-228600" lvl="0" marL="457200">
              <a:spcBef>
                <a:spcPts val="0"/>
              </a:spcBef>
            </a:pPr>
            <a:r>
              <a:rPr lang="ja"/>
              <a:t>専業ママとの確執があるらしい。（都市伝説？）</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86035"/>
            <a:ext cx="8229600" cy="1143000"/>
          </a:xfrm>
          <a:prstGeom prst="rect">
            <a:avLst/>
          </a:prstGeom>
        </p:spPr>
        <p:txBody>
          <a:bodyPr anchorCtr="0" anchor="b" bIns="91425" lIns="91425" rIns="91425" tIns="91425">
            <a:noAutofit/>
          </a:bodyPr>
          <a:lstStyle/>
          <a:p>
            <a:pPr lvl="0" rtl="0">
              <a:spcBef>
                <a:spcPts val="600"/>
              </a:spcBef>
              <a:buNone/>
            </a:pPr>
            <a:r>
              <a:rPr lang="ja"/>
              <a:t>友人わーままの解決法</a:t>
            </a:r>
          </a:p>
        </p:txBody>
      </p:sp>
      <p:sp>
        <p:nvSpPr>
          <p:cNvPr id="71" name="Shape 71"/>
          <p:cNvSpPr txBox="1"/>
          <p:nvPr>
            <p:ph idx="1" type="body"/>
          </p:nvPr>
        </p:nvSpPr>
        <p:spPr>
          <a:xfrm>
            <a:off x="457200" y="1600200"/>
            <a:ext cx="8229600" cy="2397599"/>
          </a:xfrm>
          <a:prstGeom prst="rect">
            <a:avLst/>
          </a:prstGeom>
        </p:spPr>
        <p:txBody>
          <a:bodyPr anchorCtr="0" anchor="t" bIns="91425" lIns="91425" rIns="91425" tIns="91425">
            <a:noAutofit/>
          </a:bodyPr>
          <a:lstStyle/>
          <a:p>
            <a:pPr indent="-228600" lvl="0" marL="457200" rtl="0">
              <a:spcBef>
                <a:spcPts val="0"/>
              </a:spcBef>
            </a:pPr>
            <a:r>
              <a:rPr lang="ja"/>
              <a:t>退職</a:t>
            </a:r>
          </a:p>
          <a:p>
            <a:pPr indent="-228600" lvl="0" marL="457200" rtl="0">
              <a:spcBef>
                <a:spcPts val="0"/>
              </a:spcBef>
            </a:pPr>
            <a:r>
              <a:rPr lang="ja"/>
              <a:t>在宅契約社員</a:t>
            </a:r>
          </a:p>
          <a:p>
            <a:pPr indent="-228600" lvl="0" marL="457200" rtl="0">
              <a:spcBef>
                <a:spcPts val="0"/>
              </a:spcBef>
            </a:pPr>
            <a:r>
              <a:rPr lang="ja"/>
              <a:t>時短勤務(10:00～15:00)</a:t>
            </a:r>
          </a:p>
          <a:p>
            <a:pPr indent="-228600" lvl="0" marL="457200" rtl="0">
              <a:spcBef>
                <a:spcPts val="0"/>
              </a:spcBef>
            </a:pPr>
            <a:r>
              <a:rPr lang="ja"/>
              <a:t>ベビーシッター</a:t>
            </a:r>
          </a:p>
        </p:txBody>
      </p:sp>
      <p:sp>
        <p:nvSpPr>
          <p:cNvPr id="72" name="Shape 72"/>
          <p:cNvSpPr txBox="1"/>
          <p:nvPr/>
        </p:nvSpPr>
        <p:spPr>
          <a:xfrm>
            <a:off x="1672675" y="4633325"/>
            <a:ext cx="9634800" cy="1124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3" name="Shape 73"/>
          <p:cNvSpPr txBox="1"/>
          <p:nvPr/>
        </p:nvSpPr>
        <p:spPr>
          <a:xfrm>
            <a:off x="1354875" y="4733700"/>
            <a:ext cx="9634800" cy="1124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4" name="Shape 74"/>
          <p:cNvSpPr txBox="1"/>
          <p:nvPr/>
        </p:nvSpPr>
        <p:spPr>
          <a:xfrm>
            <a:off x="457200" y="4733700"/>
            <a:ext cx="9634800" cy="1124100"/>
          </a:xfrm>
          <a:prstGeom prst="rect">
            <a:avLst/>
          </a:prstGeom>
          <a:noFill/>
          <a:ln>
            <a:noFill/>
          </a:ln>
        </p:spPr>
        <p:txBody>
          <a:bodyPr anchorCtr="0" anchor="t" bIns="91425" lIns="91425" rIns="91425" tIns="91425">
            <a:noAutofit/>
          </a:bodyPr>
          <a:lstStyle/>
          <a:p>
            <a:pPr lvl="0">
              <a:spcBef>
                <a:spcPts val="0"/>
              </a:spcBef>
              <a:buNone/>
            </a:pPr>
            <a:r>
              <a:rPr lang="ja" sz="4800"/>
              <a:t>我が家のITを利用した解決法は！</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nvSpPr>
        <p:spPr>
          <a:xfrm>
            <a:off x="581550" y="472750"/>
            <a:ext cx="7653599" cy="5314199"/>
          </a:xfrm>
          <a:prstGeom prst="rect">
            <a:avLst/>
          </a:prstGeom>
          <a:noFill/>
          <a:ln>
            <a:noFill/>
          </a:ln>
        </p:spPr>
        <p:txBody>
          <a:bodyPr anchorCtr="0" anchor="t" bIns="91425" lIns="91425" rIns="91425" tIns="91425">
            <a:noAutofit/>
          </a:bodyPr>
          <a:lstStyle/>
          <a:p>
            <a:pPr lvl="0" rtl="0">
              <a:spcBef>
                <a:spcPts val="0"/>
              </a:spcBef>
              <a:buNone/>
            </a:pPr>
            <a:r>
              <a:rPr lang="ja" sz="7200"/>
              <a:t>という話をしようとおもっていたんですが、、、</a:t>
            </a:r>
          </a:p>
          <a:p>
            <a:pPr lvl="0" rtl="0">
              <a:spcBef>
                <a:spcPts val="0"/>
              </a:spcBef>
              <a:buNone/>
            </a:pPr>
            <a:r>
              <a:t/>
            </a:r>
            <a:endParaRPr sz="7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581550" y="472750"/>
            <a:ext cx="7653599" cy="5314199"/>
          </a:xfrm>
          <a:prstGeom prst="rect">
            <a:avLst/>
          </a:prstGeom>
          <a:noFill/>
          <a:ln>
            <a:noFill/>
          </a:ln>
        </p:spPr>
        <p:txBody>
          <a:bodyPr anchorCtr="0" anchor="ctr" bIns="91425" lIns="91425" rIns="91425" tIns="91425">
            <a:noAutofit/>
          </a:bodyPr>
          <a:lstStyle/>
          <a:p>
            <a:pPr lvl="0" rtl="0" algn="ctr">
              <a:spcBef>
                <a:spcPts val="0"/>
              </a:spcBef>
              <a:buNone/>
            </a:pPr>
            <a:r>
              <a:rPr lang="ja" sz="7200"/>
              <a:t>いじめ発覚</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581550" y="472750"/>
            <a:ext cx="7653599" cy="5314199"/>
          </a:xfrm>
          <a:prstGeom prst="rect">
            <a:avLst/>
          </a:prstGeom>
          <a:noFill/>
          <a:ln>
            <a:noFill/>
          </a:ln>
        </p:spPr>
        <p:txBody>
          <a:bodyPr anchorCtr="0" anchor="ctr" bIns="91425" lIns="91425" rIns="91425" tIns="91425">
            <a:noAutofit/>
          </a:bodyPr>
          <a:lstStyle/>
          <a:p>
            <a:pPr lvl="0" rtl="0" algn="ctr">
              <a:spcBef>
                <a:spcPts val="0"/>
              </a:spcBef>
              <a:buNone/>
            </a:pPr>
            <a:r>
              <a:rPr lang="ja" sz="7200"/>
              <a:t>対策実行中</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WS2637.JPG" id="94" name="Shape 94"/>
          <p:cNvPicPr preferRelativeResize="0"/>
          <p:nvPr/>
        </p:nvPicPr>
        <p:blipFill>
          <a:blip r:embed="rId3">
            <a:alphaModFix/>
          </a:blip>
          <a:stretch>
            <a:fillRect/>
          </a:stretch>
        </p:blipFill>
        <p:spPr>
          <a:xfrm>
            <a:off x="1298650" y="693400"/>
            <a:ext cx="6546700" cy="547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