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Muli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Permanent Marker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ermanentMark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Robin templat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2.png"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4.png"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1" type="body"/>
          </p:nvPr>
        </p:nvSpPr>
        <p:spPr>
          <a:xfrm>
            <a:off x="1248225" y="5875075"/>
            <a:ext cx="6647699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4.png"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3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o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3.png"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body"/>
          </p:nvPr>
        </p:nvSpPr>
        <p:spPr>
          <a:xfrm>
            <a:off x="650125" y="3744675"/>
            <a:ext cx="3133199" cy="2415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2.png" id="19" name="Shape 19"/>
          <p:cNvPicPr preferRelativeResize="0"/>
          <p:nvPr/>
        </p:nvPicPr>
        <p:blipFill rotWithShape="1">
          <a:blip r:embed="rId2">
            <a:alphaModFix/>
          </a:blip>
          <a:srcRect b="4734" l="3643" r="49708" t="34571"/>
          <a:stretch/>
        </p:blipFill>
        <p:spPr>
          <a:xfrm rot="5400000">
            <a:off x="2439286" y="1347812"/>
            <a:ext cx="4265425" cy="41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" type="body"/>
          </p:nvPr>
        </p:nvSpPr>
        <p:spPr>
          <a:xfrm>
            <a:off x="2661300" y="1347800"/>
            <a:ext cx="3821400" cy="4122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2000"/>
            </a:lvl1pPr>
            <a:lvl2pPr lvl="1" rtl="0" algn="ctr">
              <a:spcBef>
                <a:spcPts val="0"/>
              </a:spcBef>
              <a:buSzPct val="100000"/>
              <a:defRPr i="1" sz="2000"/>
            </a:lvl2pPr>
            <a:lvl3pPr lvl="2" rtl="0" algn="ctr">
              <a:spcBef>
                <a:spcPts val="0"/>
              </a:spcBef>
              <a:buSzPct val="100000"/>
              <a:defRPr i="1" sz="2000"/>
            </a:lvl3pPr>
            <a:lvl4pPr lvl="3" rtl="0" algn="ctr">
              <a:spcBef>
                <a:spcPts val="0"/>
              </a:spcBef>
              <a:buSzPct val="100000"/>
              <a:defRPr i="1" sz="2000"/>
            </a:lvl4pPr>
            <a:lvl5pPr lvl="4" rtl="0" algn="ctr">
              <a:spcBef>
                <a:spcPts val="0"/>
              </a:spcBef>
              <a:buSzPct val="100000"/>
              <a:defRPr i="1" sz="2000"/>
            </a:lvl5pPr>
            <a:lvl6pPr lvl="5" rtl="0" algn="ctr">
              <a:spcBef>
                <a:spcPts val="0"/>
              </a:spcBef>
              <a:buSzPct val="100000"/>
              <a:defRPr i="1" sz="2000"/>
            </a:lvl6pPr>
            <a:lvl7pPr lvl="6" rtl="0" algn="ctr">
              <a:spcBef>
                <a:spcPts val="0"/>
              </a:spcBef>
              <a:buSzPct val="100000"/>
              <a:defRPr i="1" sz="2000"/>
            </a:lvl7pPr>
            <a:lvl8pPr lvl="7" rtl="0" algn="ctr">
              <a:spcBef>
                <a:spcPts val="0"/>
              </a:spcBef>
              <a:buSzPct val="100000"/>
              <a:defRPr i="1" sz="2000"/>
            </a:lvl8pPr>
            <a:lvl9pPr lvl="8" algn="ctr">
              <a:spcBef>
                <a:spcPts val="0"/>
              </a:spcBef>
              <a:buSzPct val="100000"/>
              <a:defRPr i="1" sz="2000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2740128" y="1424000"/>
            <a:ext cx="7215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photo backgrou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2.png" id="23" name="Shape 23"/>
          <p:cNvPicPr preferRelativeResize="0"/>
          <p:nvPr/>
        </p:nvPicPr>
        <p:blipFill rotWithShape="1">
          <a:blip r:embed="rId2">
            <a:alphaModFix/>
          </a:blip>
          <a:srcRect b="4732" l="3642" r="60330" t="45921"/>
          <a:stretch/>
        </p:blipFill>
        <p:spPr>
          <a:xfrm>
            <a:off x="2924887" y="1736950"/>
            <a:ext cx="3294225" cy="338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body"/>
          </p:nvPr>
        </p:nvSpPr>
        <p:spPr>
          <a:xfrm>
            <a:off x="3105300" y="2007000"/>
            <a:ext cx="2933400" cy="2844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.png"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00750" y="1308175"/>
            <a:ext cx="3660899" cy="502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82228" y="1308175"/>
            <a:ext cx="3660899" cy="502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50125" y="1260600"/>
            <a:ext cx="2507399" cy="489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286148" y="1260600"/>
            <a:ext cx="2507399" cy="489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922173" y="1260600"/>
            <a:ext cx="2507399" cy="489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.png"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6B9FA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Muli"/>
              <a:buChar char="￭"/>
              <a:defRPr sz="30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Started a long distance of Python</a:t>
            </a:r>
          </a:p>
        </p:txBody>
      </p:sp>
      <p:sp>
        <p:nvSpPr>
          <p:cNvPr id="54" name="Shape 54"/>
          <p:cNvSpPr txBox="1"/>
          <p:nvPr>
            <p:ph idx="4294967295" type="body"/>
          </p:nvPr>
        </p:nvSpPr>
        <p:spPr>
          <a:xfrm>
            <a:off x="540300" y="4878550"/>
            <a:ext cx="3838800" cy="1464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Python入門者の集い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～Python入門者向けLT大会&amp;交流会～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r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2016-01-27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4294967295" type="body"/>
          </p:nvPr>
        </p:nvSpPr>
        <p:spPr>
          <a:xfrm>
            <a:off x="1029875" y="2178775"/>
            <a:ext cx="3203699" cy="5715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〜最近Pythonを触り始めた話〜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大抵のことが公式ドキュメントに書いてある</a:t>
            </a:r>
          </a:p>
        </p:txBody>
      </p:sp>
      <p:sp>
        <p:nvSpPr>
          <p:cNvPr id="115" name="Shape 115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Python includes many libraries.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PyCharm便利</a:t>
            </a:r>
          </a:p>
        </p:txBody>
      </p:sp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PyCharm is very convenient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397050" y="501625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Python Console便利</a:t>
            </a:r>
          </a:p>
        </p:txBody>
      </p:sp>
      <p:sp>
        <p:nvSpPr>
          <p:cNvPr id="127" name="Shape 127"/>
          <p:cNvSpPr txBox="1"/>
          <p:nvPr>
            <p:ph idx="4294967295" type="subTitle"/>
          </p:nvPr>
        </p:nvSpPr>
        <p:spPr>
          <a:xfrm>
            <a:off x="685800" y="50959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Python Console is very useful!</a:t>
            </a:r>
          </a:p>
        </p:txBody>
      </p:sp>
      <p:pic>
        <p:nvPicPr>
          <p:cNvPr descr="スクリーンショット 2016-01-27 16.50.02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31" y="2299712"/>
            <a:ext cx="6561750" cy="25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397050" y="568725"/>
            <a:ext cx="8349899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内包表記、超便利</a:t>
            </a:r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685800" y="528318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List Comprehensions is so smart!</a:t>
            </a:r>
          </a:p>
        </p:txBody>
      </p:sp>
      <p:pic>
        <p:nvPicPr>
          <p:cNvPr descr="スクリーンショット 2016-01-27 16.54.39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75" y="2325847"/>
            <a:ext cx="7127849" cy="17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いろいろ作れる。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なんでも作れる。</a:t>
            </a:r>
          </a:p>
        </p:txBody>
      </p:sp>
      <p:sp>
        <p:nvSpPr>
          <p:cNvPr id="141" name="Shape 141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Python can create every things.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謎なこと</a:t>
            </a:r>
          </a:p>
        </p:txBody>
      </p:sp>
      <p:sp>
        <p:nvSpPr>
          <p:cNvPr id="147" name="Shape 147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 have a last question.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How much skill of Python will I get for saying Pythonista?</a:t>
            </a:r>
          </a:p>
        </p:txBody>
      </p:sp>
      <p:sp>
        <p:nvSpPr>
          <p:cNvPr id="153" name="Shape 153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どれくらいの能力を身につけたら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パイソニスタって名乗っていいのかな？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397050" y="2573075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わからないけど、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そのうち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That is maybe on my way.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397050" y="20698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Thank you!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ありがとうございました。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ctrTitle"/>
          </p:nvPr>
        </p:nvSpPr>
        <p:spPr>
          <a:xfrm>
            <a:off x="959650" y="1135177"/>
            <a:ext cx="4863899" cy="159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111111"/>
                </a:solidFill>
              </a:rPr>
              <a:t>Who?</a:t>
            </a:r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697150" y="3663700"/>
            <a:ext cx="53889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I’m Kameko Ohmura</a:t>
            </a:r>
          </a:p>
        </p:txBody>
      </p:sp>
      <p:sp>
        <p:nvSpPr>
          <p:cNvPr id="62" name="Shape 62"/>
          <p:cNvSpPr txBox="1"/>
          <p:nvPr>
            <p:ph idx="4294967295" type="body"/>
          </p:nvPr>
        </p:nvSpPr>
        <p:spPr>
          <a:xfrm>
            <a:off x="697150" y="4493375"/>
            <a:ext cx="4119300" cy="95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@okusama27</a:t>
            </a:r>
          </a:p>
        </p:txBody>
      </p:sp>
      <p:pic>
        <p:nvPicPr>
          <p:cNvPr descr="スクリーンショット 2016-01-11 22.43.05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850" y="5566600"/>
            <a:ext cx="1529824" cy="654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967_2015-07-31_075824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50" y="1439725"/>
            <a:ext cx="1677325" cy="1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ctrTitle"/>
          </p:nvPr>
        </p:nvSpPr>
        <p:spPr>
          <a:xfrm>
            <a:off x="304275" y="2263525"/>
            <a:ext cx="8566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000000"/>
                </a:solidFill>
              </a:rPr>
              <a:t>I can not use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000000"/>
                </a:solidFill>
              </a:rPr>
              <a:t>Python enough.</a:t>
            </a:r>
          </a:p>
        </p:txBody>
      </p:sp>
      <p:sp>
        <p:nvSpPr>
          <p:cNvPr id="70" name="Shape 70"/>
          <p:cNvSpPr txBox="1"/>
          <p:nvPr>
            <p:ph idx="4294967295" type="subTitle"/>
          </p:nvPr>
        </p:nvSpPr>
        <p:spPr>
          <a:xfrm>
            <a:off x="417750" y="5201300"/>
            <a:ext cx="83085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そんなにPython使いじゃないです。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Pythonista歴：半年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 have been Pythonista for a half year.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ctrTitle"/>
          </p:nvPr>
        </p:nvSpPr>
        <p:spPr>
          <a:xfrm>
            <a:off x="541850" y="696625"/>
            <a:ext cx="4721699" cy="447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サポートエンジニア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社内情シス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プログラム言語講師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プログラマ（Java,PHP）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システムエンジニア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ゲームのテストする人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111111"/>
                </a:solidFill>
              </a:rPr>
              <a:t>社内システム作る人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3000">
              <a:solidFill>
                <a:srgbClr val="11111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3000">
              <a:solidFill>
                <a:srgbClr val="111111"/>
              </a:solidFill>
            </a:endParaRPr>
          </a:p>
        </p:txBody>
      </p:sp>
      <p:sp>
        <p:nvSpPr>
          <p:cNvPr id="82" name="Shape 82"/>
          <p:cNvSpPr txBox="1"/>
          <p:nvPr>
            <p:ph idx="4294967295" type="ctrTitle"/>
          </p:nvPr>
        </p:nvSpPr>
        <p:spPr>
          <a:xfrm>
            <a:off x="4737125" y="4071450"/>
            <a:ext cx="4177500" cy="221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>
                <a:solidFill>
                  <a:srgbClr val="111111"/>
                </a:solidFill>
              </a:rPr>
              <a:t>Support engineer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>
                <a:solidFill>
                  <a:srgbClr val="111111"/>
                </a:solidFill>
              </a:rPr>
              <a:t>Information System dep.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>
                <a:solidFill>
                  <a:srgbClr val="111111"/>
                </a:solidFill>
              </a:rPr>
              <a:t>Teacher of programming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>
                <a:solidFill>
                  <a:srgbClr val="111111"/>
                </a:solidFill>
              </a:rPr>
              <a:t>Programmer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>
                <a:solidFill>
                  <a:srgbClr val="111111"/>
                </a:solidFill>
              </a:rPr>
              <a:t>System engineer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>
                <a:solidFill>
                  <a:srgbClr val="111111"/>
                </a:solidFill>
              </a:rPr>
              <a:t>Tester of games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41850" y="4306725"/>
            <a:ext cx="3979799" cy="20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for 21 years.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(include part time job)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865925" y="946375"/>
            <a:ext cx="3744899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System</a:t>
            </a:r>
          </a:p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Engineer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ctrTitle"/>
          </p:nvPr>
        </p:nvSpPr>
        <p:spPr>
          <a:xfrm>
            <a:off x="397050" y="1291725"/>
            <a:ext cx="8349899" cy="258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こんな私を雇ってくださって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ありがとうございます。</a:t>
            </a:r>
          </a:p>
        </p:txBody>
      </p:sp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685800" y="504608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hiring me.</a:t>
            </a:r>
          </a:p>
        </p:txBody>
      </p:sp>
      <p:pic>
        <p:nvPicPr>
          <p:cNvPr descr="スクリーンショット 2016-01-11 22.43.05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100" y="5594775"/>
            <a:ext cx="1529824" cy="6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ctrTitle"/>
          </p:nvPr>
        </p:nvSpPr>
        <p:spPr>
          <a:xfrm>
            <a:off x="685800" y="26557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000">
                <a:solidFill>
                  <a:srgbClr val="111111"/>
                </a:solidFill>
              </a:rPr>
              <a:t>Good points of Python</a:t>
            </a:r>
          </a:p>
        </p:txBody>
      </p:sp>
      <p:sp>
        <p:nvSpPr>
          <p:cNvPr id="97" name="Shape 97"/>
          <p:cNvSpPr txBox="1"/>
          <p:nvPr>
            <p:ph idx="4294967295" type="subTitle"/>
          </p:nvPr>
        </p:nvSpPr>
        <p:spPr>
          <a:xfrm>
            <a:off x="685800" y="48618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私が思うPythonのいいところ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elifが省エネ</a:t>
            </a:r>
          </a:p>
        </p:txBody>
      </p:sp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elif is so short 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ctrTitle"/>
          </p:nvPr>
        </p:nvSpPr>
        <p:spPr>
          <a:xfrm>
            <a:off x="572800" y="2093250"/>
            <a:ext cx="83498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>
                <a:solidFill>
                  <a:srgbClr val="111111"/>
                </a:solidFill>
              </a:rPr>
              <a:t>for..else 斬新</a:t>
            </a:r>
          </a:p>
        </p:txBody>
      </p:sp>
      <p:sp>
        <p:nvSpPr>
          <p:cNvPr id="109" name="Shape 109"/>
          <p:cNvSpPr txBox="1"/>
          <p:nvPr>
            <p:ph idx="4294967295" type="subTitle"/>
          </p:nvPr>
        </p:nvSpPr>
        <p:spPr>
          <a:xfrm>
            <a:off x="685800" y="44405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for...else is so crazy.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